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4"/>
    <p:sldMasterId id="2147483873" r:id="rId5"/>
  </p:sldMasterIdLst>
  <p:notesMasterIdLst>
    <p:notesMasterId r:id="rId10"/>
  </p:notesMasterIdLst>
  <p:handoutMasterIdLst>
    <p:handoutMasterId r:id="rId11"/>
  </p:handoutMasterIdLst>
  <p:sldIdLst>
    <p:sldId id="307" r:id="rId6"/>
    <p:sldId id="309" r:id="rId7"/>
    <p:sldId id="310" r:id="rId8"/>
    <p:sldId id="311" r:id="rId9"/>
  </p:sldIdLst>
  <p:sldSz cx="12192000" cy="6858000"/>
  <p:notesSz cx="6797675" cy="9928225"/>
  <p:defaultTextStyle>
    <a:defPPr>
      <a:defRPr lang="de-DE"/>
    </a:defPPr>
    <a:lvl1pPr marL="0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1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6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42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78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14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49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85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708" userDrawn="1">
          <p15:clr>
            <a:srgbClr val="A4A3A4"/>
          </p15:clr>
        </p15:guide>
        <p15:guide id="2" orient="horz" pos="5051" userDrawn="1">
          <p15:clr>
            <a:srgbClr val="A4A3A4"/>
          </p15:clr>
        </p15:guide>
        <p15:guide id="3" pos="4020" userDrawn="1">
          <p15:clr>
            <a:srgbClr val="A4A3A4"/>
          </p15:clr>
        </p15:guide>
        <p15:guide id="4" pos="300" userDrawn="1">
          <p15:clr>
            <a:srgbClr val="A4A3A4"/>
          </p15:clr>
        </p15:guide>
        <p15:guide id="5" orient="horz" pos="770" userDrawn="1">
          <p15:clr>
            <a:srgbClr val="A4A3A4"/>
          </p15:clr>
        </p15:guide>
        <p15:guide id="6" orient="horz" pos="5484" userDrawn="1">
          <p15:clr>
            <a:srgbClr val="A4A3A4"/>
          </p15:clr>
        </p15:guide>
        <p15:guide id="7" pos="3984" userDrawn="1">
          <p15:clr>
            <a:srgbClr val="A4A3A4"/>
          </p15:clr>
        </p15:guide>
        <p15:guide id="8" pos="29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xel Kirchner" initials="AK" lastIdx="0" clrIdx="0">
    <p:extLst>
      <p:ext uri="{19B8F6BF-5375-455C-9EA6-DF929625EA0E}">
        <p15:presenceInfo xmlns:p15="http://schemas.microsoft.com/office/powerpoint/2012/main" userId="S-1-5-21-167095541-4071782353-2017073629-11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22222"/>
    <a:srgbClr val="252525"/>
    <a:srgbClr val="0C0C0C"/>
    <a:srgbClr val="F0F0F0"/>
    <a:srgbClr val="212121"/>
    <a:srgbClr val="080808"/>
    <a:srgbClr val="F547ED"/>
    <a:srgbClr val="00FFFF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919" autoAdjust="0"/>
  </p:normalViewPr>
  <p:slideViewPr>
    <p:cSldViewPr snapToGrid="0" snapToObjects="1" showGuides="1">
      <p:cViewPr varScale="1">
        <p:scale>
          <a:sx n="73" d="100"/>
          <a:sy n="73" d="100"/>
        </p:scale>
        <p:origin x="1032" y="58"/>
      </p:cViewPr>
      <p:guideLst/>
    </p:cSldViewPr>
  </p:slideViewPr>
  <p:outlineViewPr>
    <p:cViewPr>
      <p:scale>
        <a:sx n="33" d="100"/>
        <a:sy n="33" d="100"/>
      </p:scale>
      <p:origin x="0" y="-3156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 snapToObjects="1" showGuides="1">
      <p:cViewPr varScale="1">
        <p:scale>
          <a:sx n="81" d="100"/>
          <a:sy n="81" d="100"/>
        </p:scale>
        <p:origin x="3996" y="90"/>
      </p:cViewPr>
      <p:guideLst>
        <p:guide orient="horz" pos="708"/>
        <p:guide orient="horz" pos="5051"/>
        <p:guide pos="4020"/>
        <p:guide pos="300"/>
        <p:guide orient="horz" pos="770"/>
        <p:guide orient="horz" pos="5484"/>
        <p:guide pos="3984"/>
        <p:guide pos="2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2"/>
          </p:nvPr>
        </p:nvSpPr>
        <p:spPr>
          <a:xfrm>
            <a:off x="1" y="9674935"/>
            <a:ext cx="5309937" cy="2532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>
                <a:latin typeface="MB Corpo S Text Office Light" panose="020B0404050000000004" pitchFamily="34" charset="0"/>
              </a:rPr>
              <a:t>Mercedes-Benz presentation template | December 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3"/>
          </p:nvPr>
        </p:nvSpPr>
        <p:spPr>
          <a:xfrm>
            <a:off x="6316663" y="9670921"/>
            <a:ext cx="481013" cy="253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BDECE-1517-48FD-9E5D-7BE7C8CA5DA5}" type="slidenum">
              <a:rPr lang="de-DE" smtClean="0">
                <a:latin typeface="MB Corpo S Text Office Light" panose="020B0404050000000004" pitchFamily="34" charset="0"/>
              </a:rPr>
              <a:t>‹Nr.›</a:t>
            </a:fld>
            <a:endParaRPr lang="de-DE">
              <a:latin typeface="MB Corpo S Text Office Light" panose="020B040405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543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bildplatzhalter 2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4" name="Notizenplatzhalter 3"/>
          <p:cNvSpPr>
            <a:spLocks noGrp="1"/>
          </p:cNvSpPr>
          <p:nvPr>
            <p:ph type="body" sz="quarter" idx="3"/>
          </p:nvPr>
        </p:nvSpPr>
        <p:spPr>
          <a:xfrm>
            <a:off x="422276" y="5112001"/>
            <a:ext cx="5953124" cy="3600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4"/>
          </p:nvPr>
        </p:nvSpPr>
        <p:spPr>
          <a:xfrm>
            <a:off x="1" y="9674935"/>
            <a:ext cx="5309937" cy="2532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>
                <a:latin typeface="MB Corpo S Text Office Light" panose="020B0404050000000004" pitchFamily="34" charset="0"/>
              </a:rPr>
              <a:t>Mercedes-Benz presentation template | December 2020</a:t>
            </a:r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5"/>
          </p:nvPr>
        </p:nvSpPr>
        <p:spPr>
          <a:xfrm>
            <a:off x="6316663" y="9670921"/>
            <a:ext cx="481013" cy="2532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BDECE-1517-48FD-9E5D-7BE7C8CA5DA5}" type="slidenum">
              <a:rPr lang="de-DE" smtClean="0">
                <a:latin typeface="MB Corpo S Text Office Light" panose="020B0404050000000004" pitchFamily="34" charset="0"/>
              </a:rPr>
              <a:t>‹Nr.›</a:t>
            </a:fld>
            <a:endParaRPr lang="de-DE">
              <a:latin typeface="MB Corpo S Text Office Light" panose="020B040405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59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71" rtl="0" eaLnBrk="1" latinLnBrk="0" hangingPunct="1">
      <a:lnSpc>
        <a:spcPct val="108000"/>
      </a:lnSpc>
      <a:spcAft>
        <a:spcPts val="1008"/>
      </a:spcAft>
      <a:defRPr sz="1600" kern="1200">
        <a:solidFill>
          <a:schemeClr val="tx1"/>
        </a:solidFill>
        <a:latin typeface="MB Corpo S Text Office Light" panose="020B0404050000000004" pitchFamily="34" charset="0"/>
        <a:ea typeface="+mn-ea"/>
        <a:cs typeface="+mn-cs"/>
      </a:defRPr>
    </a:lvl1pPr>
    <a:lvl2pPr marL="234000" indent="-234000" algn="l" defTabSz="914271" rtl="0" eaLnBrk="1" latinLnBrk="0" hangingPunct="1">
      <a:lnSpc>
        <a:spcPct val="108000"/>
      </a:lnSpc>
      <a:spcAft>
        <a:spcPts val="1008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MB Corpo S Text Office Light" panose="020B0404050000000004" pitchFamily="34" charset="0"/>
        <a:ea typeface="+mn-ea"/>
        <a:cs typeface="+mn-cs"/>
      </a:defRPr>
    </a:lvl2pPr>
    <a:lvl3pPr marL="432000" indent="-198000" algn="l" defTabSz="914271" rtl="0" eaLnBrk="1" latinLnBrk="0" hangingPunct="1">
      <a:lnSpc>
        <a:spcPct val="108000"/>
      </a:lnSpc>
      <a:spcAft>
        <a:spcPts val="1008"/>
      </a:spcAft>
      <a:buFont typeface="Symbol" panose="05050102010706020507" pitchFamily="18" charset="2"/>
      <a:buChar char=""/>
      <a:defRPr sz="1000" kern="1200">
        <a:solidFill>
          <a:schemeClr val="tx1"/>
        </a:solidFill>
        <a:latin typeface="MB Corpo S Text Office Light" panose="020B0404050000000004" pitchFamily="34" charset="0"/>
        <a:ea typeface="+mn-ea"/>
        <a:cs typeface="+mn-cs"/>
      </a:defRPr>
    </a:lvl3pPr>
    <a:lvl4pPr marL="432000" indent="-198000" algn="l" defTabSz="914271" rtl="0" eaLnBrk="1" latinLnBrk="0" hangingPunct="1">
      <a:lnSpc>
        <a:spcPct val="108000"/>
      </a:lnSpc>
      <a:spcAft>
        <a:spcPts val="1008"/>
      </a:spcAft>
      <a:buFont typeface="Symbol" panose="05050102010706020507" pitchFamily="18" charset="2"/>
      <a:buChar char=""/>
      <a:defRPr sz="1000" kern="1200">
        <a:solidFill>
          <a:schemeClr val="tx1"/>
        </a:solidFill>
        <a:latin typeface="MB Corpo S Text Office Light" panose="020B0404050000000004" pitchFamily="34" charset="0"/>
        <a:ea typeface="+mn-ea"/>
        <a:cs typeface="+mn-cs"/>
      </a:defRPr>
    </a:lvl4pPr>
    <a:lvl5pPr marL="432000" indent="-198000" algn="l" defTabSz="914271" rtl="0" eaLnBrk="1" latinLnBrk="0" hangingPunct="1">
      <a:lnSpc>
        <a:spcPct val="108000"/>
      </a:lnSpc>
      <a:spcAft>
        <a:spcPts val="1008"/>
      </a:spcAft>
      <a:buFont typeface="Symbol" panose="05050102010706020507" pitchFamily="18" charset="2"/>
      <a:buChar char=""/>
      <a:defRPr sz="1000" kern="1200">
        <a:solidFill>
          <a:schemeClr val="tx1"/>
        </a:solidFill>
        <a:latin typeface="MB Corpo S Text Office Light" panose="020B0404050000000004" pitchFamily="34" charset="0"/>
        <a:ea typeface="+mn-ea"/>
        <a:cs typeface="+mn-cs"/>
      </a:defRPr>
    </a:lvl5pPr>
    <a:lvl6pPr marL="432000" indent="-198000" algn="l" defTabSz="914271" rtl="0" eaLnBrk="1" latinLnBrk="0" hangingPunct="1">
      <a:lnSpc>
        <a:spcPct val="108000"/>
      </a:lnSpc>
      <a:spcAft>
        <a:spcPts val="1008"/>
      </a:spcAft>
      <a:buFont typeface="Symbol" panose="05050102010706020507" pitchFamily="18" charset="2"/>
      <a:buChar char=""/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32000" indent="-198000" algn="l" defTabSz="914271" rtl="0" eaLnBrk="1" latinLnBrk="0" hangingPunct="1">
      <a:lnSpc>
        <a:spcPct val="108000"/>
      </a:lnSpc>
      <a:spcAft>
        <a:spcPts val="1008"/>
      </a:spcAft>
      <a:buFont typeface="Symbol" panose="05050102010706020507" pitchFamily="18" charset="2"/>
      <a:buChar char=""/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432000" indent="-198000" algn="l" defTabSz="914271" rtl="0" eaLnBrk="1" latinLnBrk="0" hangingPunct="1">
      <a:lnSpc>
        <a:spcPct val="108000"/>
      </a:lnSpc>
      <a:spcAft>
        <a:spcPts val="1008"/>
      </a:spcAft>
      <a:buFont typeface="Symbol" panose="05050102010706020507" pitchFamily="18" charset="2"/>
      <a:buChar char=""/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32000" indent="-198000" algn="l" defTabSz="914271" rtl="0" eaLnBrk="1" latinLnBrk="0" hangingPunct="1">
      <a:lnSpc>
        <a:spcPct val="108000"/>
      </a:lnSpc>
      <a:spcAft>
        <a:spcPts val="1008"/>
      </a:spcAft>
      <a:buFont typeface="Symbol" panose="05050102010706020507" pitchFamily="18" charset="2"/>
      <a:buChar char=""/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standard no claim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ground with Mercedes star and word mar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" y="0"/>
            <a:ext cx="1219352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10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11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6" name="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" y="313201"/>
            <a:ext cx="12193200" cy="3405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5" name="Additional text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95286" y="5070362"/>
            <a:ext cx="9396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text for presentation 16 pt </a:t>
            </a:r>
            <a:br>
              <a:rPr lang="en-US" noProof="0" dirty="0"/>
            </a:br>
            <a:r>
              <a:rPr lang="en-US" noProof="0" dirty="0"/>
              <a:t>Speaker, department, place, date</a:t>
            </a:r>
          </a:p>
        </p:txBody>
      </p:sp>
      <p:sp>
        <p:nvSpPr>
          <p:cNvPr id="14" name="Title"/>
          <p:cNvSpPr>
            <a:spLocks noGrp="1"/>
          </p:cNvSpPr>
          <p:nvPr>
            <p:ph type="ctrTitle" hasCustomPrompt="1"/>
          </p:nvPr>
        </p:nvSpPr>
        <p:spPr bwMode="white">
          <a:xfrm>
            <a:off x="395286" y="3848402"/>
            <a:ext cx="9396000" cy="1044000"/>
          </a:xfrm>
        </p:spPr>
        <p:txBody>
          <a:bodyPr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Presentation title in 36 pt on one line.</a:t>
            </a:r>
            <a:br>
              <a:rPr lang="en-US" noProof="0" dirty="0"/>
            </a:br>
            <a:r>
              <a:rPr lang="en-US" noProof="0" dirty="0"/>
              <a:t>Second line possible.</a:t>
            </a:r>
          </a:p>
        </p:txBody>
      </p:sp>
    </p:spTree>
    <p:extLst>
      <p:ext uri="{BB962C8B-B14F-4D97-AF65-F5344CB8AC3E}">
        <p14:creationId xmlns:p14="http://schemas.microsoft.com/office/powerpoint/2010/main" val="1587796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//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5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6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7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8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7" name="Content right"/>
          <p:cNvSpPr>
            <a:spLocks noGrp="1"/>
          </p:cNvSpPr>
          <p:nvPr>
            <p:ph sz="quarter" idx="20" hasCustomPrompt="1"/>
          </p:nvPr>
        </p:nvSpPr>
        <p:spPr>
          <a:xfrm>
            <a:off x="6211276" y="1511301"/>
            <a:ext cx="55800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15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95287" y="1511301"/>
            <a:ext cx="55800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29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7972371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// Headline on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4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5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6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7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8" name="Content"/>
          <p:cNvSpPr>
            <a:spLocks noGrp="1"/>
          </p:cNvSpPr>
          <p:nvPr>
            <p:ph sz="quarter" idx="14" hasCustomPrompt="1"/>
          </p:nvPr>
        </p:nvSpPr>
        <p:spPr>
          <a:xfrm>
            <a:off x="395287" y="1511301"/>
            <a:ext cx="113976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15" name="Slide title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11396660" cy="100836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noProof="0" dirty="0"/>
              <a:t>Headline on one line in Corpo A Title Cond. in 48 pt.</a:t>
            </a:r>
          </a:p>
        </p:txBody>
      </p:sp>
      <p:sp>
        <p:nvSpPr>
          <p:cNvPr id="28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1845008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/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6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7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8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9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20" name="Table caption"/>
          <p:cNvSpPr>
            <a:spLocks noGrp="1"/>
          </p:cNvSpPr>
          <p:nvPr>
            <p:ph type="body" sz="quarter" idx="22" hasCustomPrompt="1"/>
          </p:nvPr>
        </p:nvSpPr>
        <p:spPr>
          <a:xfrm>
            <a:off x="396000" y="5327650"/>
            <a:ext cx="11397600" cy="1098551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600" baseline="0"/>
            </a:lvl1pPr>
            <a:lvl2pPr marL="285750" indent="-285750"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2pPr>
            <a:lvl3pPr marL="285750" indent="-285750"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3pPr>
            <a:lvl4pPr marL="285750" indent="-285750">
              <a:spcAft>
                <a:spcPts val="0"/>
              </a:spcAft>
              <a:buFont typeface="Arial" panose="020B0604020202020204" pitchFamily="34" charset="0"/>
              <a:buChar char="•"/>
              <a:defRPr sz="1500"/>
            </a:lvl4pPr>
            <a:lvl5pPr marL="0" indent="0">
              <a:spcAft>
                <a:spcPts val="0"/>
              </a:spcAft>
              <a:buNone/>
              <a:defRPr sz="1500"/>
            </a:lvl5pPr>
            <a:lvl6pPr marL="0" indent="0">
              <a:spcAft>
                <a:spcPts val="0"/>
              </a:spcAft>
              <a:buNone/>
              <a:defRPr sz="1500"/>
            </a:lvl6pPr>
            <a:lvl7pPr marL="0" indent="0">
              <a:spcAft>
                <a:spcPts val="0"/>
              </a:spcAft>
              <a:buNone/>
              <a:defRPr sz="1500"/>
            </a:lvl7pPr>
            <a:lvl8pPr marL="0" indent="0">
              <a:spcAft>
                <a:spcPts val="0"/>
              </a:spcAft>
              <a:buNone/>
              <a:defRPr sz="1500"/>
            </a:lvl8pPr>
            <a:lvl9pPr marL="0" indent="0"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7" name="Table placeholder"/>
          <p:cNvSpPr>
            <a:spLocks noGrp="1"/>
          </p:cNvSpPr>
          <p:nvPr>
            <p:ph type="tbl" sz="quarter" idx="20" hasCustomPrompt="1"/>
          </p:nvPr>
        </p:nvSpPr>
        <p:spPr bwMode="ltGray">
          <a:xfrm>
            <a:off x="396000" y="2484000"/>
            <a:ext cx="11397600" cy="2700000"/>
          </a:xfrm>
          <a:solidFill>
            <a:schemeClr val="bg1">
              <a:lumMod val="85000"/>
              <a:lumOff val="15000"/>
            </a:schemeClr>
          </a:solidFill>
        </p:spPr>
        <p:txBody>
          <a:bodyPr/>
          <a:lstStyle>
            <a:lvl1pPr algn="ctr"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table</a:t>
            </a:r>
          </a:p>
        </p:txBody>
      </p:sp>
      <p:sp>
        <p:nvSpPr>
          <p:cNvPr id="19" name="Table header"/>
          <p:cNvSpPr>
            <a:spLocks noGrp="1"/>
          </p:cNvSpPr>
          <p:nvPr>
            <p:ph type="body" sz="quarter" idx="21" hasCustomPrompt="1"/>
          </p:nvPr>
        </p:nvSpPr>
        <p:spPr>
          <a:xfrm>
            <a:off x="396000" y="1957137"/>
            <a:ext cx="11397600" cy="274864"/>
          </a:xfrm>
        </p:spPr>
        <p:txBody>
          <a:bodyPr/>
          <a:lstStyle>
            <a:lvl1pPr>
              <a:spcAft>
                <a:spcPts val="0"/>
              </a:spcAft>
              <a:defRPr b="1" baseline="0">
                <a:latin typeface="MB Corpo S Text Office" panose="020B0504050000000004" pitchFamily="34" charset="0"/>
              </a:defRPr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Aft>
                <a:spcPts val="0"/>
              </a:spcAft>
              <a:buNone/>
              <a:defRPr sz="2000" b="1"/>
            </a:lvl3pPr>
            <a:lvl4pPr marL="0" indent="0">
              <a:spcAft>
                <a:spcPts val="0"/>
              </a:spcAft>
              <a:buNone/>
              <a:defRPr sz="2000" b="1"/>
            </a:lvl4pPr>
            <a:lvl5pPr marL="0" indent="0">
              <a:spcAft>
                <a:spcPts val="0"/>
              </a:spcAft>
              <a:buNone/>
              <a:defRPr sz="2000" b="1"/>
            </a:lvl5pPr>
            <a:lvl6pPr marL="0" indent="0">
              <a:spcAft>
                <a:spcPts val="0"/>
              </a:spcAft>
              <a:buNone/>
              <a:defRPr sz="2000" b="1"/>
            </a:lvl6pPr>
            <a:lvl7pPr marL="0" indent="0">
              <a:spcAft>
                <a:spcPts val="0"/>
              </a:spcAft>
              <a:buNone/>
              <a:defRPr sz="2000" b="1"/>
            </a:lvl7pPr>
            <a:lvl8pPr marL="0" indent="0">
              <a:spcAft>
                <a:spcPts val="0"/>
              </a:spcAft>
              <a:buNone/>
              <a:defRPr sz="2000" b="1"/>
            </a:lvl8pPr>
            <a:lvl9pPr marL="0" indent="0">
              <a:spcAft>
                <a:spcPts val="0"/>
              </a:spcAft>
              <a:buNone/>
              <a:defRPr sz="2000" b="1"/>
            </a:lvl9pPr>
          </a:lstStyle>
          <a:p>
            <a:pPr lvl="0"/>
            <a:r>
              <a:rPr lang="en-US" noProof="0" dirty="0"/>
              <a:t>Insert table heading in Corpo S Text Bold in 20 pt. 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30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896190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//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2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3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5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7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26" name="Content"/>
          <p:cNvSpPr>
            <a:spLocks noGrp="1"/>
          </p:cNvSpPr>
          <p:nvPr>
            <p:ph sz="quarter" idx="20" hasCustomPrompt="1"/>
          </p:nvPr>
        </p:nvSpPr>
        <p:spPr>
          <a:xfrm>
            <a:off x="1485900" y="2249431"/>
            <a:ext cx="8505825" cy="3884669"/>
          </a:xfrm>
        </p:spPr>
        <p:txBody>
          <a:bodyPr/>
          <a:lstStyle/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486385" y="1070548"/>
            <a:ext cx="850534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Cond.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28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775123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// cent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2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3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5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7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26" name="Content"/>
          <p:cNvSpPr>
            <a:spLocks noGrp="1"/>
          </p:cNvSpPr>
          <p:nvPr>
            <p:ph sz="quarter" idx="20" hasCustomPrompt="1"/>
          </p:nvPr>
        </p:nvSpPr>
        <p:spPr>
          <a:xfrm>
            <a:off x="1879554" y="1690388"/>
            <a:ext cx="8432892" cy="4709212"/>
          </a:xfrm>
        </p:spPr>
        <p:txBody>
          <a:bodyPr/>
          <a:lstStyle/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879554" y="465439"/>
            <a:ext cx="8432892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Cond.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28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5151112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// standard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4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5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6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7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5" name="Content"/>
          <p:cNvSpPr>
            <a:spLocks noGrp="1"/>
          </p:cNvSpPr>
          <p:nvPr>
            <p:ph sz="quarter" idx="14" hasCustomPrompt="1"/>
          </p:nvPr>
        </p:nvSpPr>
        <p:spPr bwMode="ltGray">
          <a:xfrm>
            <a:off x="395288" y="1511301"/>
            <a:ext cx="11399837" cy="4914900"/>
          </a:xfrm>
          <a:solidFill>
            <a:schemeClr val="tx1"/>
          </a:solidFill>
        </p:spPr>
        <p:txBody>
          <a:bodyPr l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28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1544922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4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5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6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7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23" name="Content"/>
          <p:cNvSpPr>
            <a:spLocks noGrp="1"/>
          </p:cNvSpPr>
          <p:nvPr>
            <p:ph sz="quarter" idx="14" hasCustomPrompt="1"/>
          </p:nvPr>
        </p:nvSpPr>
        <p:spPr>
          <a:xfrm>
            <a:off x="1427737" y="3127155"/>
            <a:ext cx="4643717" cy="201634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2" name="Slide title"/>
          <p:cNvSpPr>
            <a:spLocks noGrp="1"/>
          </p:cNvSpPr>
          <p:nvPr>
            <p:ph type="title" hasCustomPrompt="1"/>
          </p:nvPr>
        </p:nvSpPr>
        <p:spPr>
          <a:xfrm>
            <a:off x="1427737" y="1509713"/>
            <a:ext cx="4643717" cy="100836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noProof="0" dirty="0"/>
              <a:t>Agenda</a:t>
            </a:r>
          </a:p>
        </p:txBody>
      </p:sp>
      <p:sp>
        <p:nvSpPr>
          <p:cNvPr id="28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85446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// Text on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2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3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4" name="Image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9F0002"/>
          </a:solidFill>
        </p:spPr>
        <p:txBody>
          <a:bodyPr/>
          <a:lstStyle>
            <a:lvl1pPr algn="ctr">
              <a:defRPr baseline="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Content"/>
          <p:cNvSpPr>
            <a:spLocks noGrp="1"/>
          </p:cNvSpPr>
          <p:nvPr>
            <p:ph type="body" sz="quarter" idx="12" hasCustomPrompt="1"/>
          </p:nvPr>
        </p:nvSpPr>
        <p:spPr>
          <a:xfrm>
            <a:off x="398463" y="4643438"/>
            <a:ext cx="5802312" cy="109537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9" name="Slide title"/>
          <p:cNvSpPr>
            <a:spLocks noGrp="1"/>
          </p:cNvSpPr>
          <p:nvPr>
            <p:ph type="title" hasCustomPrompt="1"/>
          </p:nvPr>
        </p:nvSpPr>
        <p:spPr>
          <a:xfrm>
            <a:off x="398464" y="3447420"/>
            <a:ext cx="5803088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56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 // Black box on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3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4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42" name="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3200" cy="6858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" name="Black box"/>
          <p:cNvSpPr/>
          <p:nvPr userDrawn="1"/>
        </p:nvSpPr>
        <p:spPr bwMode="ltGray">
          <a:xfrm rot="10800000">
            <a:off x="396000" y="360000"/>
            <a:ext cx="3873737" cy="314215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6" name="Content"/>
          <p:cNvSpPr>
            <a:spLocks noGrp="1"/>
          </p:cNvSpPr>
          <p:nvPr>
            <p:ph type="body" sz="quarter" idx="20" hasCustomPrompt="1"/>
          </p:nvPr>
        </p:nvSpPr>
        <p:spPr>
          <a:xfrm>
            <a:off x="862746" y="2271842"/>
            <a:ext cx="2889389" cy="8999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</a:t>
            </a:r>
          </a:p>
        </p:txBody>
      </p:sp>
      <p:sp>
        <p:nvSpPr>
          <p:cNvPr id="14" name="Slide title"/>
          <p:cNvSpPr>
            <a:spLocks noGrp="1"/>
          </p:cNvSpPr>
          <p:nvPr>
            <p:ph type="title" hasCustomPrompt="1"/>
          </p:nvPr>
        </p:nvSpPr>
        <p:spPr bwMode="ltGray">
          <a:xfrm>
            <a:off x="862746" y="790574"/>
            <a:ext cx="2889389" cy="1006364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two lines in 36pt. </a:t>
            </a:r>
          </a:p>
        </p:txBody>
      </p:sp>
    </p:spTree>
    <p:extLst>
      <p:ext uri="{BB962C8B-B14F-4D97-AF65-F5344CB8AC3E}">
        <p14:creationId xmlns:p14="http://schemas.microsoft.com/office/powerpoint/2010/main" val="602218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8" userDrawn="1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 // Text on backgrou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8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9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3" name="Video" title="Videoplatzhalter"/>
          <p:cNvSpPr>
            <a:spLocks noGrp="1"/>
          </p:cNvSpPr>
          <p:nvPr>
            <p:ph type="media" sz="quarter" idx="2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  <a:lumOff val="15000"/>
            </a:schemeClr>
          </a:solidFill>
        </p:spPr>
        <p:txBody>
          <a:bodyPr/>
          <a:lstStyle>
            <a:lvl1pPr algn="ctr">
              <a:defRPr baseline="0"/>
            </a:lvl1pPr>
          </a:lstStyle>
          <a:p>
            <a:r>
              <a:rPr lang="de-DE" noProof="0"/>
              <a:t>Mediaclip durch Klicken auf Symbol hinzufügen</a:t>
            </a:r>
            <a:endParaRPr lang="en-US" noProof="0" dirty="0"/>
          </a:p>
        </p:txBody>
      </p:sp>
      <p:sp>
        <p:nvSpPr>
          <p:cNvPr id="10" name="Black box"/>
          <p:cNvSpPr/>
          <p:nvPr userDrawn="1"/>
        </p:nvSpPr>
        <p:spPr>
          <a:xfrm rot="10800000">
            <a:off x="396000" y="360000"/>
            <a:ext cx="3873737" cy="314215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6" name="Content"/>
          <p:cNvSpPr>
            <a:spLocks noGrp="1"/>
          </p:cNvSpPr>
          <p:nvPr>
            <p:ph type="body" sz="quarter" idx="20" hasCustomPrompt="1"/>
          </p:nvPr>
        </p:nvSpPr>
        <p:spPr bwMode="ltGray">
          <a:xfrm>
            <a:off x="862746" y="2271842"/>
            <a:ext cx="2889389" cy="8999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</a:t>
            </a:r>
          </a:p>
        </p:txBody>
      </p:sp>
      <p:sp>
        <p:nvSpPr>
          <p:cNvPr id="14" name="Slide title"/>
          <p:cNvSpPr>
            <a:spLocks noGrp="1"/>
          </p:cNvSpPr>
          <p:nvPr>
            <p:ph type="title" hasCustomPrompt="1"/>
          </p:nvPr>
        </p:nvSpPr>
        <p:spPr bwMode="ltGray">
          <a:xfrm>
            <a:off x="862746" y="790574"/>
            <a:ext cx="2889389" cy="10063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two lines in 36pt. </a:t>
            </a:r>
          </a:p>
        </p:txBody>
      </p:sp>
    </p:spTree>
    <p:extLst>
      <p:ext uri="{BB962C8B-B14F-4D97-AF65-F5344CB8AC3E}">
        <p14:creationId xmlns:p14="http://schemas.microsoft.com/office/powerpoint/2010/main" val="3912829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8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// Splitted image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ground with Mercedes star and word mar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9" y="0"/>
            <a:ext cx="1219352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11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12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25" name="Left 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248" y="313201"/>
            <a:ext cx="5123890" cy="3405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rgbClr val="FFFFFF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7" name="Right image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5199146" y="313200"/>
            <a:ext cx="7000900" cy="3405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rgbClr val="FFFFFF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5" name="Additional text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95286" y="5070362"/>
            <a:ext cx="9396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text for presentation 16 pt </a:t>
            </a:r>
            <a:br>
              <a:rPr lang="en-US" noProof="0" dirty="0"/>
            </a:br>
            <a:r>
              <a:rPr lang="en-US" noProof="0" dirty="0"/>
              <a:t>Speaker, department, place, date</a:t>
            </a:r>
          </a:p>
        </p:txBody>
      </p:sp>
      <p:sp>
        <p:nvSpPr>
          <p:cNvPr id="14" name="Title"/>
          <p:cNvSpPr>
            <a:spLocks noGrp="1"/>
          </p:cNvSpPr>
          <p:nvPr>
            <p:ph type="ctrTitle" hasCustomPrompt="1"/>
          </p:nvPr>
        </p:nvSpPr>
        <p:spPr bwMode="white">
          <a:xfrm>
            <a:off x="396000" y="3848402"/>
            <a:ext cx="9396000" cy="1044000"/>
          </a:xfrm>
        </p:spPr>
        <p:txBody>
          <a:bodyPr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Presentation title in 36 pt on one line.</a:t>
            </a:r>
            <a:br>
              <a:rPr lang="en-US" noProof="0" dirty="0"/>
            </a:br>
            <a:r>
              <a:rPr lang="en-US" noProof="0" dirty="0"/>
              <a:t>Second line possible.</a:t>
            </a:r>
          </a:p>
        </p:txBody>
      </p:sp>
    </p:spTree>
    <p:extLst>
      <p:ext uri="{BB962C8B-B14F-4D97-AF65-F5344CB8AC3E}">
        <p14:creationId xmlns:p14="http://schemas.microsoft.com/office/powerpoint/2010/main" val="3209834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8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19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3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4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4" name="Image"/>
          <p:cNvSpPr>
            <a:spLocks noGrp="1"/>
          </p:cNvSpPr>
          <p:nvPr>
            <p:ph type="pic" sz="quarter" idx="10"/>
          </p:nvPr>
        </p:nvSpPr>
        <p:spPr bwMode="gray">
          <a:xfrm>
            <a:off x="5486400" y="1835150"/>
            <a:ext cx="5676900" cy="3584575"/>
          </a:xfrm>
          <a:prstGeom prst="rect">
            <a:avLst/>
          </a:prstGeom>
          <a:solidFill>
            <a:srgbClr val="9F000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noProof="1"/>
              <a:t>Bild durch Klicken auf Symbol hinzufügen</a:t>
            </a:r>
            <a:endParaRPr lang="en-US" noProof="1"/>
          </a:p>
        </p:txBody>
      </p:sp>
      <p:sp>
        <p:nvSpPr>
          <p:cNvPr id="11" name="Content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0" y="3143250"/>
            <a:ext cx="3918825" cy="2781300"/>
          </a:xfrm>
        </p:spPr>
        <p:txBody>
          <a:bodyPr/>
          <a:lstStyle>
            <a:lvl1pPr>
              <a:defRPr b="0" baseline="0">
                <a:latin typeface="+mn-lt"/>
              </a:defRPr>
            </a:lvl1pPr>
          </a:lstStyle>
          <a:p>
            <a:pPr lvl="0"/>
            <a:r>
              <a:rPr lang="en-US" dirty="0"/>
              <a:t>Insert text </a:t>
            </a:r>
            <a:r>
              <a:rPr lang="en-US" noProof="0" dirty="0"/>
              <a:t>Corpo S Text Light 20 pt. 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hasCustomPrompt="1"/>
          </p:nvPr>
        </p:nvSpPr>
        <p:spPr>
          <a:xfrm>
            <a:off x="396001" y="1507329"/>
            <a:ext cx="3918824" cy="156193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noProof="1"/>
              <a:t>Headline</a:t>
            </a:r>
            <a:br>
              <a:rPr lang="en-US" noProof="1"/>
            </a:br>
            <a:r>
              <a:rPr lang="en-US" noProof="1"/>
              <a:t>two lines 48pt.</a:t>
            </a:r>
          </a:p>
        </p:txBody>
      </p:sp>
      <p:sp>
        <p:nvSpPr>
          <p:cNvPr id="25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431146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Notebo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5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9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30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31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21" name="Image"/>
          <p:cNvSpPr>
            <a:spLocks noGrp="1"/>
          </p:cNvSpPr>
          <p:nvPr>
            <p:ph type="pic" sz="quarter" idx="20"/>
          </p:nvPr>
        </p:nvSpPr>
        <p:spPr bwMode="gray">
          <a:xfrm>
            <a:off x="7217225" y="1524000"/>
            <a:ext cx="4086683" cy="2603499"/>
          </a:xfrm>
          <a:prstGeom prst="rect">
            <a:avLst/>
          </a:prstGeom>
          <a:solidFill>
            <a:srgbClr val="9F000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3" name="Content"/>
          <p:cNvSpPr>
            <a:spLocks noGrp="1"/>
          </p:cNvSpPr>
          <p:nvPr>
            <p:ph type="body" sz="quarter" idx="22" hasCustomPrompt="1"/>
          </p:nvPr>
        </p:nvSpPr>
        <p:spPr>
          <a:xfrm>
            <a:off x="7483360" y="4867275"/>
            <a:ext cx="3554412" cy="1147763"/>
          </a:xfrm>
        </p:spPr>
        <p:txBody>
          <a:bodyPr/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16 pt. 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0" name="Image"/>
          <p:cNvSpPr>
            <a:spLocks noGrp="1"/>
          </p:cNvSpPr>
          <p:nvPr>
            <p:ph type="pic" sz="quarter" idx="11"/>
          </p:nvPr>
        </p:nvSpPr>
        <p:spPr bwMode="gray">
          <a:xfrm>
            <a:off x="894892" y="1524000"/>
            <a:ext cx="4086683" cy="2603499"/>
          </a:xfrm>
          <a:prstGeom prst="rect">
            <a:avLst/>
          </a:prstGeom>
          <a:solidFill>
            <a:srgbClr val="9F000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2" name="Content"/>
          <p:cNvSpPr>
            <a:spLocks noGrp="1"/>
          </p:cNvSpPr>
          <p:nvPr>
            <p:ph type="body" sz="quarter" idx="21" hasCustomPrompt="1"/>
          </p:nvPr>
        </p:nvSpPr>
        <p:spPr>
          <a:xfrm>
            <a:off x="1161027" y="4867275"/>
            <a:ext cx="3554412" cy="1147763"/>
          </a:xfrm>
        </p:spPr>
        <p:txBody>
          <a:bodyPr/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 marL="540028" indent="0">
              <a:buNone/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16 pt. 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endParaRPr lang="en-US" noProof="0" dirty="0"/>
          </a:p>
        </p:txBody>
      </p:sp>
      <p:sp>
        <p:nvSpPr>
          <p:cNvPr id="10" name="Slide title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396661" cy="527050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en-US" noProof="0" dirty="0"/>
              <a:t>Headline on one line in Corpo A Title Condensed in 36 pt. </a:t>
            </a:r>
          </a:p>
        </p:txBody>
      </p:sp>
      <p:sp>
        <p:nvSpPr>
          <p:cNvPr id="32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03415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12" name="Image"/>
          <p:cNvSpPr>
            <a:spLocks noGrp="1"/>
          </p:cNvSpPr>
          <p:nvPr>
            <p:ph type="pic" sz="quarter" idx="12"/>
          </p:nvPr>
        </p:nvSpPr>
        <p:spPr bwMode="gray">
          <a:xfrm>
            <a:off x="7340150" y="700313"/>
            <a:ext cx="2771775" cy="5329012"/>
          </a:xfrm>
          <a:prstGeom prst="roundRect">
            <a:avLst>
              <a:gd name="adj" fmla="val 4296"/>
            </a:avLst>
          </a:prstGeom>
          <a:solidFill>
            <a:srgbClr val="9F000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0" name="Content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0" y="3143250"/>
            <a:ext cx="3918825" cy="2781300"/>
          </a:xfrm>
        </p:spPr>
        <p:txBody>
          <a:bodyPr/>
          <a:lstStyle>
            <a:lvl1pPr>
              <a:defRPr b="0" baseline="0">
                <a:latin typeface="+mn-lt"/>
              </a:defRPr>
            </a:lvl1pPr>
          </a:lstStyle>
          <a:p>
            <a:pPr lvl="0"/>
            <a:r>
              <a:rPr lang="en-US" dirty="0"/>
              <a:t>Insert text </a:t>
            </a:r>
            <a:r>
              <a:rPr lang="en-US" noProof="0" dirty="0"/>
              <a:t>Corpo S Text Light 20 pt. 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Slide title"/>
          <p:cNvSpPr>
            <a:spLocks noGrp="1"/>
          </p:cNvSpPr>
          <p:nvPr>
            <p:ph type="title" hasCustomPrompt="1"/>
          </p:nvPr>
        </p:nvSpPr>
        <p:spPr>
          <a:xfrm>
            <a:off x="396001" y="1507329"/>
            <a:ext cx="3918824" cy="156193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noProof="1"/>
              <a:t>Headline</a:t>
            </a:r>
            <a:br>
              <a:rPr lang="en-US" noProof="1"/>
            </a:br>
            <a:r>
              <a:rPr lang="en-US" noProof="1"/>
              <a:t>two lines 48pt.</a:t>
            </a:r>
            <a:endParaRPr lang="en-US" noProof="0" dirty="0"/>
          </a:p>
        </p:txBody>
      </p:sp>
      <p:sp>
        <p:nvSpPr>
          <p:cNvPr id="19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1538688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mart 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6" name="Image"/>
          <p:cNvSpPr>
            <a:spLocks noGrp="1"/>
          </p:cNvSpPr>
          <p:nvPr>
            <p:ph type="pic" sz="quarter" idx="18"/>
          </p:nvPr>
        </p:nvSpPr>
        <p:spPr bwMode="gray">
          <a:xfrm>
            <a:off x="6672943" y="690563"/>
            <a:ext cx="2957513" cy="5643562"/>
          </a:xfrm>
          <a:prstGeom prst="roundRect">
            <a:avLst>
              <a:gd name="adj" fmla="val 4296"/>
            </a:avLst>
          </a:prstGeom>
          <a:solidFill>
            <a:srgbClr val="9F000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4" name="Image"/>
          <p:cNvSpPr>
            <a:spLocks noGrp="1"/>
          </p:cNvSpPr>
          <p:nvPr>
            <p:ph type="pic" sz="quarter" idx="17"/>
          </p:nvPr>
        </p:nvSpPr>
        <p:spPr bwMode="gray">
          <a:xfrm>
            <a:off x="2514600" y="690563"/>
            <a:ext cx="2957513" cy="5643562"/>
          </a:xfrm>
          <a:prstGeom prst="roundRect">
            <a:avLst>
              <a:gd name="adj" fmla="val 4296"/>
            </a:avLst>
          </a:prstGeom>
          <a:solidFill>
            <a:srgbClr val="9F000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396000" y="4138073"/>
            <a:ext cx="2987219" cy="10063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1"/>
              <a:t>Headline</a:t>
            </a:r>
            <a:br>
              <a:rPr lang="en-US" noProof="1"/>
            </a:br>
            <a:r>
              <a:rPr lang="en-US" noProof="1"/>
              <a:t>two lines 36pt.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9324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33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mart 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6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7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8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9" name="Placeholder classific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21" name="Smart phone - content 3"/>
          <p:cNvSpPr>
            <a:spLocks noGrp="1"/>
          </p:cNvSpPr>
          <p:nvPr>
            <p:ph type="pic" sz="quarter" idx="21"/>
          </p:nvPr>
        </p:nvSpPr>
        <p:spPr bwMode="gray">
          <a:xfrm>
            <a:off x="9439841" y="1822901"/>
            <a:ext cx="1981201" cy="3786188"/>
          </a:xfrm>
          <a:prstGeom prst="roundRect">
            <a:avLst>
              <a:gd name="adj" fmla="val 4296"/>
            </a:avLst>
          </a:prstGeom>
          <a:solidFill>
            <a:srgbClr val="9F000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9" name="Smart phone - content 2"/>
          <p:cNvSpPr>
            <a:spLocks noGrp="1"/>
          </p:cNvSpPr>
          <p:nvPr>
            <p:ph type="pic" sz="quarter" idx="20"/>
          </p:nvPr>
        </p:nvSpPr>
        <p:spPr bwMode="gray">
          <a:xfrm>
            <a:off x="7091530" y="1822901"/>
            <a:ext cx="1981201" cy="3786188"/>
          </a:xfrm>
          <a:prstGeom prst="roundRect">
            <a:avLst>
              <a:gd name="adj" fmla="val 4296"/>
            </a:avLst>
          </a:prstGeom>
          <a:solidFill>
            <a:srgbClr val="9F000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8" name="Smart phone - content 1"/>
          <p:cNvSpPr>
            <a:spLocks noGrp="1"/>
          </p:cNvSpPr>
          <p:nvPr>
            <p:ph type="pic" sz="quarter" idx="19"/>
          </p:nvPr>
        </p:nvSpPr>
        <p:spPr bwMode="gray">
          <a:xfrm>
            <a:off x="4744594" y="1822901"/>
            <a:ext cx="1981201" cy="3786188"/>
          </a:xfrm>
          <a:prstGeom prst="roundRect">
            <a:avLst>
              <a:gd name="adj" fmla="val 4296"/>
            </a:avLst>
          </a:prstGeom>
          <a:solidFill>
            <a:srgbClr val="9F000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2" name="Content"/>
          <p:cNvSpPr>
            <a:spLocks noGrp="1"/>
          </p:cNvSpPr>
          <p:nvPr>
            <p:ph type="body" sz="quarter" idx="22" hasCustomPrompt="1"/>
          </p:nvPr>
        </p:nvSpPr>
        <p:spPr>
          <a:xfrm>
            <a:off x="396000" y="3143250"/>
            <a:ext cx="3918825" cy="2781300"/>
          </a:xfrm>
        </p:spPr>
        <p:txBody>
          <a:bodyPr/>
          <a:lstStyle>
            <a:lvl1pPr>
              <a:defRPr b="0" baseline="0">
                <a:latin typeface="+mn-lt"/>
              </a:defRPr>
            </a:lvl1pPr>
          </a:lstStyle>
          <a:p>
            <a:pPr lvl="0"/>
            <a:r>
              <a:rPr lang="en-US" dirty="0"/>
              <a:t>Insert text </a:t>
            </a:r>
            <a:r>
              <a:rPr lang="en-US" noProof="0" dirty="0"/>
              <a:t>Corpo S Text Light 20 pt. 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396000" y="1507329"/>
            <a:ext cx="3918824" cy="156193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noProof="1"/>
              <a:t>Headline</a:t>
            </a:r>
            <a:br>
              <a:rPr lang="en-US" noProof="1"/>
            </a:br>
            <a:r>
              <a:rPr lang="en-US" noProof="1"/>
              <a:t>two lines 48pt.</a:t>
            </a:r>
            <a:endParaRPr lang="en-US" noProof="0" dirty="0"/>
          </a:p>
        </p:txBody>
      </p:sp>
      <p:sp>
        <p:nvSpPr>
          <p:cNvPr id="30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275825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16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17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18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4" name="Image"/>
          <p:cNvSpPr>
            <a:spLocks noGrp="1"/>
          </p:cNvSpPr>
          <p:nvPr>
            <p:ph type="pic" sz="quarter" idx="12"/>
          </p:nvPr>
        </p:nvSpPr>
        <p:spPr bwMode="ltGray">
          <a:xfrm>
            <a:off x="3228975" y="923925"/>
            <a:ext cx="6505575" cy="5238749"/>
          </a:xfrm>
          <a:prstGeom prst="rect">
            <a:avLst/>
          </a:prstGeom>
          <a:solidFill>
            <a:srgbClr val="9F0002"/>
          </a:solidFill>
          <a:effectLst/>
        </p:spPr>
        <p:txBody>
          <a:bodyPr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2" name="Slide title"/>
          <p:cNvSpPr>
            <a:spLocks noGrp="1"/>
          </p:cNvSpPr>
          <p:nvPr>
            <p:ph type="title" hasCustomPrompt="1"/>
          </p:nvPr>
        </p:nvSpPr>
        <p:spPr>
          <a:xfrm>
            <a:off x="396000" y="4138073"/>
            <a:ext cx="4871325" cy="538702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en-US" noProof="0" dirty="0"/>
              <a:t>Headline one line in 36pt. </a:t>
            </a:r>
          </a:p>
        </p:txBody>
      </p:sp>
      <p:sp>
        <p:nvSpPr>
          <p:cNvPr id="19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940141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6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17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18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4" name="Image"/>
          <p:cNvSpPr>
            <a:spLocks noGrp="1"/>
          </p:cNvSpPr>
          <p:nvPr>
            <p:ph type="pic" sz="quarter" idx="10"/>
          </p:nvPr>
        </p:nvSpPr>
        <p:spPr bwMode="gray">
          <a:xfrm>
            <a:off x="4348842" y="1539478"/>
            <a:ext cx="3494314" cy="3779044"/>
          </a:xfrm>
          <a:prstGeom prst="roundRect">
            <a:avLst>
              <a:gd name="adj" fmla="val 5637"/>
            </a:avLst>
          </a:prstGeom>
          <a:solidFill>
            <a:srgbClr val="9F000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1" name="Content"/>
          <p:cNvSpPr>
            <a:spLocks noGrp="1"/>
          </p:cNvSpPr>
          <p:nvPr>
            <p:ph type="body" sz="quarter" idx="22" hasCustomPrompt="1"/>
          </p:nvPr>
        </p:nvSpPr>
        <p:spPr>
          <a:xfrm>
            <a:off x="396001" y="3143250"/>
            <a:ext cx="3433050" cy="27813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baseline="0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hasCustomPrompt="1"/>
          </p:nvPr>
        </p:nvSpPr>
        <p:spPr>
          <a:xfrm>
            <a:off x="396001" y="1507329"/>
            <a:ext cx="3433050" cy="156193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noProof="1"/>
              <a:t>Headline</a:t>
            </a:r>
            <a:br>
              <a:rPr lang="en-US" noProof="1"/>
            </a:br>
            <a:r>
              <a:rPr lang="en-US" noProof="1"/>
              <a:t>two lines 48pt.</a:t>
            </a:r>
            <a:endParaRPr lang="en-US" noProof="0" dirty="0"/>
          </a:p>
        </p:txBody>
      </p:sp>
      <p:sp>
        <p:nvSpPr>
          <p:cNvPr id="19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930675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overview //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5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6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7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8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23" name="Image 4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931156" y="4480834"/>
            <a:ext cx="48600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0" name="Image 3"/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396000" y="4480834"/>
            <a:ext cx="48600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2" name="Image 2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6931156" y="2044700"/>
            <a:ext cx="48600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8" name="Image 1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396000" y="2044700"/>
            <a:ext cx="48600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396661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29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10418046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overview // Four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8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5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6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7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21" name="Image 4"/>
          <p:cNvSpPr>
            <a:spLocks noGrp="1"/>
          </p:cNvSpPr>
          <p:nvPr>
            <p:ph type="pic" sz="quarter" idx="23"/>
          </p:nvPr>
        </p:nvSpPr>
        <p:spPr bwMode="gray">
          <a:xfrm>
            <a:off x="9962724" y="1836154"/>
            <a:ext cx="1574800" cy="1574800"/>
          </a:xfrm>
          <a:prstGeom prst="ellipse">
            <a:avLst/>
          </a:prstGeom>
          <a:solidFill>
            <a:srgbClr val="9F0002"/>
          </a:solidFill>
          <a:ln>
            <a:solidFill>
              <a:schemeClr val="tx2"/>
            </a:solidFill>
          </a:ln>
        </p:spPr>
        <p:txBody>
          <a:bodyPr/>
          <a:lstStyle>
            <a:lvl1pPr marL="0" marR="0" indent="0" algn="ctr" defTabSz="914271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1008"/>
              </a:spcAft>
              <a:buClrTx/>
              <a:buSzTx/>
              <a:buFont typeface="+mj-lt"/>
              <a:buNone/>
              <a:tabLst/>
              <a:defRPr sz="1600"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0" name="Image 3"/>
          <p:cNvSpPr>
            <a:spLocks noGrp="1"/>
          </p:cNvSpPr>
          <p:nvPr>
            <p:ph type="pic" sz="quarter" idx="22"/>
          </p:nvPr>
        </p:nvSpPr>
        <p:spPr bwMode="gray">
          <a:xfrm>
            <a:off x="6847095" y="1836154"/>
            <a:ext cx="1574800" cy="1574800"/>
          </a:xfrm>
          <a:prstGeom prst="ellipse">
            <a:avLst/>
          </a:prstGeom>
          <a:solidFill>
            <a:srgbClr val="9F0002"/>
          </a:solidFill>
          <a:ln>
            <a:solidFill>
              <a:schemeClr val="tx2"/>
            </a:solidFill>
          </a:ln>
        </p:spPr>
        <p:txBody>
          <a:bodyPr/>
          <a:lstStyle>
            <a:lvl1pPr marL="0" marR="0" indent="0" algn="ctr" defTabSz="914271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1008"/>
              </a:spcAft>
              <a:buClrTx/>
              <a:buSzTx/>
              <a:buFont typeface="+mj-lt"/>
              <a:buNone/>
              <a:tabLst/>
              <a:defRPr sz="1600"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9" name="Image 2"/>
          <p:cNvSpPr>
            <a:spLocks noGrp="1"/>
          </p:cNvSpPr>
          <p:nvPr>
            <p:ph type="pic" sz="quarter" idx="21"/>
          </p:nvPr>
        </p:nvSpPr>
        <p:spPr bwMode="gray">
          <a:xfrm>
            <a:off x="3731465" y="1836154"/>
            <a:ext cx="1574800" cy="1574800"/>
          </a:xfrm>
          <a:prstGeom prst="ellipse">
            <a:avLst/>
          </a:prstGeom>
          <a:solidFill>
            <a:srgbClr val="9F0002"/>
          </a:solidFill>
          <a:ln>
            <a:solidFill>
              <a:schemeClr val="tx2"/>
            </a:solidFill>
          </a:ln>
        </p:spPr>
        <p:txBody>
          <a:bodyPr/>
          <a:lstStyle>
            <a:lvl1pPr marL="0" marR="0" indent="0" algn="ctr" defTabSz="914271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1008"/>
              </a:spcAft>
              <a:buClrTx/>
              <a:buSzTx/>
              <a:buFont typeface="+mj-lt"/>
              <a:buNone/>
              <a:tabLst/>
              <a:defRPr sz="1600"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7" name="Image 1"/>
          <p:cNvSpPr>
            <a:spLocks noGrp="1"/>
          </p:cNvSpPr>
          <p:nvPr>
            <p:ph type="pic" sz="quarter" idx="20"/>
          </p:nvPr>
        </p:nvSpPr>
        <p:spPr bwMode="gray">
          <a:xfrm>
            <a:off x="615835" y="1836154"/>
            <a:ext cx="1574800" cy="1574800"/>
          </a:xfrm>
          <a:prstGeom prst="ellipse">
            <a:avLst/>
          </a:prstGeom>
          <a:solidFill>
            <a:srgbClr val="9F0002"/>
          </a:solidFill>
          <a:ln>
            <a:solidFill>
              <a:schemeClr val="tx2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0" name="Slide title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28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513067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9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3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6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8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22" name="Image 3"/>
          <p:cNvSpPr>
            <a:spLocks noGrp="1"/>
          </p:cNvSpPr>
          <p:nvPr>
            <p:ph type="pic" sz="quarter" idx="22"/>
          </p:nvPr>
        </p:nvSpPr>
        <p:spPr bwMode="gray">
          <a:xfrm>
            <a:off x="7870628" y="2528187"/>
            <a:ext cx="1574800" cy="1574800"/>
          </a:xfrm>
          <a:prstGeom prst="ellipse">
            <a:avLst/>
          </a:prstGeom>
          <a:solidFill>
            <a:srgbClr val="9F0002"/>
          </a:solidFill>
        </p:spPr>
        <p:txBody>
          <a:bodyPr/>
          <a:lstStyle>
            <a:lvl1pPr marL="0" marR="0" indent="0" algn="ctr" defTabSz="914271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1008"/>
              </a:spcAft>
              <a:buClrTx/>
              <a:buSzTx/>
              <a:buFont typeface="+mj-lt"/>
              <a:buNone/>
              <a:tabLst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Image 2"/>
          <p:cNvSpPr>
            <a:spLocks noGrp="1"/>
          </p:cNvSpPr>
          <p:nvPr>
            <p:ph type="pic" sz="quarter" idx="21"/>
          </p:nvPr>
        </p:nvSpPr>
        <p:spPr bwMode="gray">
          <a:xfrm>
            <a:off x="5308600" y="2528187"/>
            <a:ext cx="1574800" cy="1574800"/>
          </a:xfrm>
          <a:prstGeom prst="ellipse">
            <a:avLst/>
          </a:prstGeom>
          <a:solidFill>
            <a:srgbClr val="9F0002"/>
          </a:solidFill>
        </p:spPr>
        <p:txBody>
          <a:bodyPr/>
          <a:lstStyle>
            <a:lvl1pPr marL="0" marR="0" indent="0" algn="ctr" defTabSz="914271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1008"/>
              </a:spcAft>
              <a:buClrTx/>
              <a:buSzTx/>
              <a:buFont typeface="+mj-lt"/>
              <a:buNone/>
              <a:tabLst/>
              <a:defRPr sz="1400"/>
            </a:lvl1pPr>
          </a:lstStyle>
          <a:p>
            <a:r>
              <a:rPr lang="de-DE" noProof="1"/>
              <a:t>Bild durch Klicken auf Symbol hinzufügen</a:t>
            </a:r>
            <a:endParaRPr lang="en-US" noProof="1"/>
          </a:p>
        </p:txBody>
      </p:sp>
      <p:sp>
        <p:nvSpPr>
          <p:cNvPr id="20" name="Image 1"/>
          <p:cNvSpPr>
            <a:spLocks noGrp="1"/>
          </p:cNvSpPr>
          <p:nvPr>
            <p:ph type="pic" sz="quarter" idx="20"/>
          </p:nvPr>
        </p:nvSpPr>
        <p:spPr bwMode="gray">
          <a:xfrm>
            <a:off x="2746572" y="2528187"/>
            <a:ext cx="1574800" cy="1574800"/>
          </a:xfrm>
          <a:prstGeom prst="ellipse">
            <a:avLst/>
          </a:prstGeom>
          <a:solidFill>
            <a:srgbClr val="9F0002"/>
          </a:solidFill>
        </p:spPr>
        <p:txBody>
          <a:bodyPr/>
          <a:lstStyle>
            <a:lvl1pPr algn="ctr">
              <a:defRPr sz="1400" baseline="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5" name="Content"/>
          <p:cNvSpPr>
            <a:spLocks noGrp="1"/>
          </p:cNvSpPr>
          <p:nvPr>
            <p:ph type="body" sz="quarter" idx="23" hasCustomPrompt="1"/>
          </p:nvPr>
        </p:nvSpPr>
        <p:spPr>
          <a:xfrm>
            <a:off x="3756025" y="1141712"/>
            <a:ext cx="4679950" cy="584200"/>
          </a:xfrm>
        </p:spPr>
        <p:txBody>
          <a:bodyPr/>
          <a:lstStyle>
            <a:lvl1pPr algn="l">
              <a:defRPr sz="1600" baseline="0"/>
            </a:lvl1pPr>
          </a:lstStyle>
          <a:p>
            <a:pPr lvl="0"/>
            <a:r>
              <a:rPr lang="en-US" dirty="0"/>
              <a:t>Sub headline or text in </a:t>
            </a:r>
            <a:r>
              <a:rPr lang="en-US" noProof="0" dirty="0"/>
              <a:t>Corpo S Text Light 16 pt.</a:t>
            </a:r>
            <a:endParaRPr lang="en-US" dirty="0"/>
          </a:p>
        </p:txBody>
      </p:sp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879554" y="465439"/>
            <a:ext cx="8432892" cy="55373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one line in Corpo A Title Condensed 36 pt. </a:t>
            </a:r>
          </a:p>
        </p:txBody>
      </p:sp>
      <p:sp>
        <p:nvSpPr>
          <p:cNvPr id="29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1674887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// 3 images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ground with Mercedes star and word mar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" y="0"/>
            <a:ext cx="1219352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16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17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2" name="Right image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8178000" y="313201"/>
            <a:ext cx="4014000" cy="3405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rgbClr val="FFFFFF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1" name="Center image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090756" y="313201"/>
            <a:ext cx="4014000" cy="3405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rgbClr val="FFFFFF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" name="Left 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" y="313201"/>
            <a:ext cx="4014000" cy="3405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rgbClr val="FFFFFF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5" name="Additional text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95286" y="5070362"/>
            <a:ext cx="9396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text for presentation 16 pt </a:t>
            </a:r>
            <a:br>
              <a:rPr lang="en-US" noProof="0" dirty="0"/>
            </a:br>
            <a:r>
              <a:rPr lang="en-US" noProof="0" dirty="0"/>
              <a:t>Speaker, department, place, date</a:t>
            </a:r>
          </a:p>
        </p:txBody>
      </p:sp>
      <p:sp>
        <p:nvSpPr>
          <p:cNvPr id="14" name="Title"/>
          <p:cNvSpPr>
            <a:spLocks noGrp="1"/>
          </p:cNvSpPr>
          <p:nvPr>
            <p:ph type="ctrTitle" hasCustomPrompt="1"/>
          </p:nvPr>
        </p:nvSpPr>
        <p:spPr bwMode="white">
          <a:xfrm>
            <a:off x="395286" y="3848402"/>
            <a:ext cx="9396000" cy="1044000"/>
          </a:xfrm>
        </p:spPr>
        <p:txBody>
          <a:bodyPr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Presentation title in 36 pt on one line.</a:t>
            </a:r>
            <a:br>
              <a:rPr lang="en-US" noProof="0" dirty="0"/>
            </a:br>
            <a:r>
              <a:rPr lang="en-US" noProof="0" dirty="0"/>
              <a:t>Second line possible.</a:t>
            </a:r>
          </a:p>
        </p:txBody>
      </p:sp>
    </p:spTree>
    <p:extLst>
      <p:ext uri="{BB962C8B-B14F-4D97-AF65-F5344CB8AC3E}">
        <p14:creationId xmlns:p14="http://schemas.microsoft.com/office/powerpoint/2010/main" val="4088007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// Image left">
    <p:bg bwMode="inv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2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13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17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1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40" name="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-1"/>
            <a:ext cx="6096000" cy="6858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Insert image</a:t>
            </a:r>
          </a:p>
        </p:txBody>
      </p:sp>
      <p:sp>
        <p:nvSpPr>
          <p:cNvPr id="18" name="Content"/>
          <p:cNvSpPr>
            <a:spLocks noGrp="1"/>
          </p:cNvSpPr>
          <p:nvPr>
            <p:ph sz="quarter" idx="21" hasCustomPrompt="1"/>
          </p:nvPr>
        </p:nvSpPr>
        <p:spPr bwMode="invGray">
          <a:xfrm>
            <a:off x="6524624" y="2368821"/>
            <a:ext cx="5264151" cy="4060553"/>
          </a:xfrm>
        </p:spPr>
        <p:txBody>
          <a:bodyPr/>
          <a:lstStyle/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ctrTitle" hasCustomPrompt="1"/>
          </p:nvPr>
        </p:nvSpPr>
        <p:spPr bwMode="invGray">
          <a:xfrm>
            <a:off x="6524625" y="1138423"/>
            <a:ext cx="5264150" cy="1128528"/>
          </a:xfrm>
        </p:spPr>
        <p:txBody>
          <a:bodyPr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</a:p>
        </p:txBody>
      </p:sp>
    </p:spTree>
    <p:extLst>
      <p:ext uri="{BB962C8B-B14F-4D97-AF65-F5344CB8AC3E}">
        <p14:creationId xmlns:p14="http://schemas.microsoft.com/office/powerpoint/2010/main" val="2112155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// Panorama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9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0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1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2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4" name="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" y="366713"/>
            <a:ext cx="12193200" cy="3948112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endParaRPr lang="en-US" noProof="0" dirty="0"/>
          </a:p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8" name="Content"/>
          <p:cNvSpPr>
            <a:spLocks noGrp="1"/>
          </p:cNvSpPr>
          <p:nvPr>
            <p:ph sz="quarter" idx="14" hasCustomPrompt="1"/>
          </p:nvPr>
        </p:nvSpPr>
        <p:spPr>
          <a:xfrm>
            <a:off x="5743575" y="4533900"/>
            <a:ext cx="6051550" cy="189071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16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6" name="Slide title"/>
          <p:cNvSpPr>
            <a:spLocks noGrp="1"/>
          </p:cNvSpPr>
          <p:nvPr>
            <p:ph type="title" hasCustomPrompt="1"/>
          </p:nvPr>
        </p:nvSpPr>
        <p:spPr>
          <a:xfrm>
            <a:off x="395287" y="4533900"/>
            <a:ext cx="4605338" cy="1105267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en-US" noProof="0" dirty="0"/>
              <a:t>Headline one line in 36pt. </a:t>
            </a:r>
          </a:p>
        </p:txBody>
      </p:sp>
      <p:sp>
        <p:nvSpPr>
          <p:cNvPr id="23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876034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// centred vertical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9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0" name="Placeholder other"/>
          <p:cNvSpPr>
            <a:spLocks noGrp="1"/>
          </p:cNvSpPr>
          <p:nvPr>
            <p:ph type="body" sz="quarter" idx="19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1" name="Placeholder confidentialty"/>
          <p:cNvSpPr>
            <a:spLocks noGrp="1"/>
          </p:cNvSpPr>
          <p:nvPr>
            <p:ph type="body" sz="quarter" idx="20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2" name="Placeholder classification"/>
          <p:cNvSpPr>
            <a:spLocks noGrp="1"/>
          </p:cNvSpPr>
          <p:nvPr>
            <p:ph type="body" sz="quarter" idx="21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5" name="Diagram placeholder"/>
          <p:cNvSpPr>
            <a:spLocks noGrp="1"/>
          </p:cNvSpPr>
          <p:nvPr>
            <p:ph type="chart" sz="quarter" idx="18"/>
          </p:nvPr>
        </p:nvSpPr>
        <p:spPr bwMode="gray">
          <a:xfrm>
            <a:off x="4663267" y="1543049"/>
            <a:ext cx="7128684" cy="4524375"/>
          </a:xfrm>
          <a:solidFill>
            <a:schemeClr val="bg1">
              <a:lumMod val="85000"/>
              <a:lumOff val="1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noProof="0"/>
              <a:t>Diagramm durch Klicken auf Symbol hinzufügen</a:t>
            </a:r>
            <a:endParaRPr lang="en-US" noProof="0" dirty="0"/>
          </a:p>
        </p:txBody>
      </p:sp>
      <p:sp>
        <p:nvSpPr>
          <p:cNvPr id="13" name="Content"/>
          <p:cNvSpPr>
            <a:spLocks noGrp="1"/>
          </p:cNvSpPr>
          <p:nvPr>
            <p:ph type="body" sz="quarter" idx="17" hasCustomPrompt="1"/>
          </p:nvPr>
        </p:nvSpPr>
        <p:spPr>
          <a:xfrm>
            <a:off x="719997" y="3226324"/>
            <a:ext cx="3509103" cy="2107628"/>
          </a:xfrm>
        </p:spPr>
        <p:txBody>
          <a:bodyPr/>
          <a:lstStyle>
            <a:lvl1pPr>
              <a:defRPr sz="1600" b="0" baseline="0"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16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Slide title"/>
          <p:cNvSpPr>
            <a:spLocks noGrp="1"/>
          </p:cNvSpPr>
          <p:nvPr>
            <p:ph type="title" hasCustomPrompt="1"/>
          </p:nvPr>
        </p:nvSpPr>
        <p:spPr>
          <a:xfrm>
            <a:off x="720001" y="2015461"/>
            <a:ext cx="3509100" cy="1210864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en-US" noProof="0" dirty="0"/>
              <a:t>Headline two lines in Corpo A Title Cond. </a:t>
            </a:r>
          </a:p>
        </p:txBody>
      </p:sp>
      <p:sp>
        <p:nvSpPr>
          <p:cNvPr id="23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017602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3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34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37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38" name="Placeholder classification"/>
          <p:cNvSpPr>
            <a:spLocks noGrp="1"/>
          </p:cNvSpPr>
          <p:nvPr>
            <p:ph type="body" sz="quarter" idx="37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56" name="Image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8997925" y="4043527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58" name="Text 8"/>
          <p:cNvSpPr>
            <a:spLocks noGrp="1"/>
          </p:cNvSpPr>
          <p:nvPr>
            <p:ph type="body" sz="quarter" idx="36" hasCustomPrompt="1"/>
          </p:nvPr>
        </p:nvSpPr>
        <p:spPr>
          <a:xfrm>
            <a:off x="8997925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</a:t>
            </a:r>
          </a:p>
        </p:txBody>
      </p:sp>
      <p:sp>
        <p:nvSpPr>
          <p:cNvPr id="50" name="Image 7"/>
          <p:cNvSpPr>
            <a:spLocks noGrp="1"/>
          </p:cNvSpPr>
          <p:nvPr>
            <p:ph type="body" sz="quarter" idx="28" hasCustomPrompt="1"/>
          </p:nvPr>
        </p:nvSpPr>
        <p:spPr>
          <a:xfrm>
            <a:off x="6130617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</a:t>
            </a:r>
          </a:p>
        </p:txBody>
      </p:sp>
      <p:sp>
        <p:nvSpPr>
          <p:cNvPr id="48" name="Text 7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0616" y="4043527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52" name="Image 6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3263308" y="4043527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54" name="Text 6"/>
          <p:cNvSpPr>
            <a:spLocks noGrp="1"/>
          </p:cNvSpPr>
          <p:nvPr>
            <p:ph type="body" sz="quarter" idx="32" hasCustomPrompt="1"/>
          </p:nvPr>
        </p:nvSpPr>
        <p:spPr>
          <a:xfrm>
            <a:off x="3263309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</a:t>
            </a:r>
          </a:p>
        </p:txBody>
      </p:sp>
      <p:sp>
        <p:nvSpPr>
          <p:cNvPr id="36" name="Image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0" y="4044227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6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09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</a:t>
            </a:r>
          </a:p>
        </p:txBody>
      </p:sp>
      <p:sp>
        <p:nvSpPr>
          <p:cNvPr id="55" name="Image 4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994750" y="1511300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57" name="Text 4"/>
          <p:cNvSpPr>
            <a:spLocks noGrp="1"/>
          </p:cNvSpPr>
          <p:nvPr>
            <p:ph type="body" sz="quarter" idx="35" hasCustomPrompt="1"/>
          </p:nvPr>
        </p:nvSpPr>
        <p:spPr>
          <a:xfrm>
            <a:off x="8996400" y="35005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</a:t>
            </a:r>
          </a:p>
        </p:txBody>
      </p:sp>
      <p:sp>
        <p:nvSpPr>
          <p:cNvPr id="47" name="Image 3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28500" y="1511300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9" name="Text 3"/>
          <p:cNvSpPr>
            <a:spLocks noGrp="1"/>
          </p:cNvSpPr>
          <p:nvPr>
            <p:ph type="body" sz="quarter" idx="27" hasCustomPrompt="1"/>
          </p:nvPr>
        </p:nvSpPr>
        <p:spPr>
          <a:xfrm>
            <a:off x="6129600" y="35005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</a:t>
            </a:r>
          </a:p>
        </p:txBody>
      </p:sp>
      <p:sp>
        <p:nvSpPr>
          <p:cNvPr id="51" name="Image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3262250" y="1511300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53" name="Text 2"/>
          <p:cNvSpPr>
            <a:spLocks noGrp="1"/>
          </p:cNvSpPr>
          <p:nvPr>
            <p:ph type="body" sz="quarter" idx="31" hasCustomPrompt="1"/>
          </p:nvPr>
        </p:nvSpPr>
        <p:spPr>
          <a:xfrm>
            <a:off x="3262800" y="3500548"/>
            <a:ext cx="2797200" cy="324000"/>
          </a:xfrm>
        </p:spPr>
        <p:txBody>
          <a:bodyPr/>
          <a:lstStyle>
            <a:lvl1pPr marL="0" marR="0" indent="0" algn="l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</a:t>
            </a:r>
          </a:p>
        </p:txBody>
      </p:sp>
      <p:sp>
        <p:nvSpPr>
          <p:cNvPr id="35" name="Image 1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5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0" y="35012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</a:t>
            </a:r>
          </a:p>
        </p:txBody>
      </p:sp>
      <p:sp>
        <p:nvSpPr>
          <p:cNvPr id="30" name="Slide title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39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489121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6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7" name="Placeholder other"/>
          <p:cNvSpPr>
            <a:spLocks noGrp="1"/>
          </p:cNvSpPr>
          <p:nvPr>
            <p:ph type="body" sz="quarter" idx="25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8" name="Placeholder confidentialty"/>
          <p:cNvSpPr>
            <a:spLocks noGrp="1"/>
          </p:cNvSpPr>
          <p:nvPr>
            <p:ph type="body" sz="quarter" idx="26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32" name="Placeholder classification"/>
          <p:cNvSpPr>
            <a:spLocks noGrp="1"/>
          </p:cNvSpPr>
          <p:nvPr>
            <p:ph type="body" sz="quarter" idx="27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41" name="Image 6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035200" y="4044227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9" name="Text 6"/>
          <p:cNvSpPr>
            <a:spLocks noGrp="1"/>
          </p:cNvSpPr>
          <p:nvPr>
            <p:ph type="body" sz="quarter" idx="24" hasCustomPrompt="1"/>
          </p:nvPr>
        </p:nvSpPr>
        <p:spPr>
          <a:xfrm>
            <a:off x="8035200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 Light</a:t>
            </a:r>
          </a:p>
        </p:txBody>
      </p:sp>
      <p:sp>
        <p:nvSpPr>
          <p:cNvPr id="48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4215600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 Light</a:t>
            </a:r>
          </a:p>
        </p:txBody>
      </p:sp>
      <p:sp>
        <p:nvSpPr>
          <p:cNvPr id="43" name="Image 5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221337" y="4044227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5" name="Text 4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 Light</a:t>
            </a:r>
          </a:p>
        </p:txBody>
      </p:sp>
      <p:sp>
        <p:nvSpPr>
          <p:cNvPr id="39" name="Image 4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0" y="4044227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7" name="Text 3"/>
          <p:cNvSpPr>
            <a:spLocks noGrp="1"/>
          </p:cNvSpPr>
          <p:nvPr>
            <p:ph type="body" sz="quarter" idx="22" hasCustomPrompt="1"/>
          </p:nvPr>
        </p:nvSpPr>
        <p:spPr>
          <a:xfrm>
            <a:off x="8035200" y="3501248"/>
            <a:ext cx="3754800" cy="324000"/>
          </a:xfrm>
        </p:spPr>
        <p:txBody>
          <a:bodyPr/>
          <a:lstStyle>
            <a:lvl1pPr marL="0" marR="0" indent="0" algn="l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 Light</a:t>
            </a:r>
          </a:p>
        </p:txBody>
      </p:sp>
      <p:sp>
        <p:nvSpPr>
          <p:cNvPr id="40" name="Image 3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36476" y="1512000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6" name="Text 2"/>
          <p:cNvSpPr>
            <a:spLocks noGrp="1"/>
          </p:cNvSpPr>
          <p:nvPr>
            <p:ph type="body" sz="quarter" idx="21" hasCustomPrompt="1"/>
          </p:nvPr>
        </p:nvSpPr>
        <p:spPr>
          <a:xfrm>
            <a:off x="4215599" y="3501248"/>
            <a:ext cx="3754800" cy="324000"/>
          </a:xfrm>
        </p:spPr>
        <p:txBody>
          <a:bodyPr/>
          <a:lstStyle>
            <a:lvl1pPr marL="0" marR="0" indent="0" algn="l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 Light</a:t>
            </a:r>
          </a:p>
        </p:txBody>
      </p:sp>
      <p:sp>
        <p:nvSpPr>
          <p:cNvPr id="42" name="Image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16238" y="1512000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395999" y="3501248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aseline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 Light</a:t>
            </a:r>
          </a:p>
        </p:txBody>
      </p:sp>
      <p:sp>
        <p:nvSpPr>
          <p:cNvPr id="38" name="Image 1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9" name="Slide title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33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956353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5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6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9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30" name="Placeholder classification"/>
          <p:cNvSpPr>
            <a:spLocks noGrp="1"/>
          </p:cNvSpPr>
          <p:nvPr>
            <p:ph type="body" sz="quarter" idx="2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42" name="Text 4"/>
          <p:cNvSpPr>
            <a:spLocks noGrp="1"/>
          </p:cNvSpPr>
          <p:nvPr>
            <p:ph type="body" sz="quarter" idx="28" hasCustomPrompt="1"/>
          </p:nvPr>
        </p:nvSpPr>
        <p:spPr>
          <a:xfrm>
            <a:off x="6127200" y="6030280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 Light</a:t>
            </a:r>
          </a:p>
        </p:txBody>
      </p:sp>
      <p:sp>
        <p:nvSpPr>
          <p:cNvPr id="40" name="Image 4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27200" y="4043527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38" name="Text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2" y="6030980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 Light</a:t>
            </a:r>
          </a:p>
        </p:txBody>
      </p:sp>
      <p:sp>
        <p:nvSpPr>
          <p:cNvPr id="28" name="Image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1" y="4044227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1" name="Text 2"/>
          <p:cNvSpPr>
            <a:spLocks noGrp="1"/>
          </p:cNvSpPr>
          <p:nvPr>
            <p:ph type="body" sz="quarter" idx="27" hasCustomPrompt="1"/>
          </p:nvPr>
        </p:nvSpPr>
        <p:spPr>
          <a:xfrm>
            <a:off x="6127200" y="3500548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 Light</a:t>
            </a:r>
          </a:p>
        </p:txBody>
      </p:sp>
      <p:sp>
        <p:nvSpPr>
          <p:cNvPr id="39" name="Image 2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28726" y="1511300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37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1" y="3501248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 Light</a:t>
            </a:r>
          </a:p>
        </p:txBody>
      </p:sp>
      <p:sp>
        <p:nvSpPr>
          <p:cNvPr id="27" name="Image 1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1" y="1512000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2" name="Slide title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31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812511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// Image-Tex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8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4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5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6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7" name="Text 2"/>
          <p:cNvSpPr>
            <a:spLocks noGrp="1"/>
          </p:cNvSpPr>
          <p:nvPr>
            <p:ph sz="quarter" idx="20" hasCustomPrompt="1"/>
          </p:nvPr>
        </p:nvSpPr>
        <p:spPr>
          <a:xfrm>
            <a:off x="6211276" y="3514724"/>
            <a:ext cx="5580000" cy="29114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0" name="Image 2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215126" y="1512000"/>
            <a:ext cx="55799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5" name="Text 1"/>
          <p:cNvSpPr>
            <a:spLocks noGrp="1"/>
          </p:cNvSpPr>
          <p:nvPr>
            <p:ph sz="quarter" idx="14" hasCustomPrompt="1"/>
          </p:nvPr>
        </p:nvSpPr>
        <p:spPr>
          <a:xfrm>
            <a:off x="395287" y="3514725"/>
            <a:ext cx="5580000" cy="2911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Image 1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1" y="1512000"/>
            <a:ext cx="55799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27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18170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//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18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1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2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9" name="Caption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0" y="6030980"/>
            <a:ext cx="113976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 Light in 16pt.</a:t>
            </a:r>
          </a:p>
        </p:txBody>
      </p:sp>
      <p:sp>
        <p:nvSpPr>
          <p:cNvPr id="17" name="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1"/>
            <a:ext cx="11397600" cy="4467886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23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1999239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// 8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45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48" name="Placeholder other"/>
          <p:cNvSpPr>
            <a:spLocks noGrp="1"/>
          </p:cNvSpPr>
          <p:nvPr>
            <p:ph type="body" sz="quarter" idx="45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49" name="Placeholder confidentialty"/>
          <p:cNvSpPr>
            <a:spLocks noGrp="1"/>
          </p:cNvSpPr>
          <p:nvPr>
            <p:ph type="body" sz="quarter" idx="46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50" name="Placeholder classification"/>
          <p:cNvSpPr>
            <a:spLocks noGrp="1"/>
          </p:cNvSpPr>
          <p:nvPr>
            <p:ph type="body" sz="quarter" idx="47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cxnSp>
        <p:nvCxnSpPr>
          <p:cNvPr id="113" name="Connecting line 8"/>
          <p:cNvCxnSpPr>
            <a:stCxn id="65" idx="3"/>
            <a:endCxn id="103" idx="1"/>
          </p:cNvCxnSpPr>
          <p:nvPr userDrawn="1"/>
        </p:nvCxnSpPr>
        <p:spPr bwMode="auto">
          <a:xfrm>
            <a:off x="7715607" y="5839401"/>
            <a:ext cx="483064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ing line 7"/>
          <p:cNvCxnSpPr>
            <a:stCxn id="68" idx="3"/>
            <a:endCxn id="101" idx="1"/>
          </p:cNvCxnSpPr>
          <p:nvPr userDrawn="1"/>
        </p:nvCxnSpPr>
        <p:spPr bwMode="auto">
          <a:xfrm>
            <a:off x="7719176" y="4592301"/>
            <a:ext cx="479495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ing line 6"/>
          <p:cNvCxnSpPr>
            <a:stCxn id="66" idx="3"/>
            <a:endCxn id="102" idx="1"/>
          </p:cNvCxnSpPr>
          <p:nvPr userDrawn="1"/>
        </p:nvCxnSpPr>
        <p:spPr bwMode="auto">
          <a:xfrm>
            <a:off x="7719176" y="3345201"/>
            <a:ext cx="479495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ing line 5"/>
          <p:cNvCxnSpPr>
            <a:stCxn id="100" idx="1"/>
            <a:endCxn id="67" idx="3"/>
          </p:cNvCxnSpPr>
          <p:nvPr userDrawn="1"/>
        </p:nvCxnSpPr>
        <p:spPr bwMode="auto">
          <a:xfrm flipH="1">
            <a:off x="7719176" y="2098101"/>
            <a:ext cx="479495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ing line 4"/>
          <p:cNvCxnSpPr>
            <a:stCxn id="107" idx="3"/>
            <a:endCxn id="91" idx="1"/>
          </p:cNvCxnSpPr>
          <p:nvPr userDrawn="1"/>
        </p:nvCxnSpPr>
        <p:spPr bwMode="auto">
          <a:xfrm>
            <a:off x="3996005" y="5839401"/>
            <a:ext cx="483170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ing line 3"/>
          <p:cNvCxnSpPr>
            <a:stCxn id="105" idx="3"/>
            <a:endCxn id="90" idx="1"/>
          </p:cNvCxnSpPr>
          <p:nvPr userDrawn="1"/>
        </p:nvCxnSpPr>
        <p:spPr bwMode="auto">
          <a:xfrm>
            <a:off x="3996005" y="4592534"/>
            <a:ext cx="483170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ing line 2"/>
          <p:cNvCxnSpPr>
            <a:stCxn id="106" idx="3"/>
            <a:endCxn id="89" idx="1"/>
          </p:cNvCxnSpPr>
          <p:nvPr userDrawn="1"/>
        </p:nvCxnSpPr>
        <p:spPr bwMode="auto">
          <a:xfrm>
            <a:off x="3996005" y="3345667"/>
            <a:ext cx="483170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ing line 1"/>
          <p:cNvCxnSpPr>
            <a:stCxn id="104" idx="3"/>
            <a:endCxn id="88" idx="1"/>
          </p:cNvCxnSpPr>
          <p:nvPr userDrawn="1"/>
        </p:nvCxnSpPr>
        <p:spPr bwMode="auto">
          <a:xfrm>
            <a:off x="3996005" y="2098800"/>
            <a:ext cx="483170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16"/>
          <p:cNvSpPr>
            <a:spLocks noGrp="1"/>
          </p:cNvSpPr>
          <p:nvPr>
            <p:ph type="body" sz="quarter" idx="31" hasCustomPrompt="1"/>
          </p:nvPr>
        </p:nvSpPr>
        <p:spPr>
          <a:xfrm>
            <a:off x="9993600" y="52526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65" name="Text 15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203607" y="5252601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103" name="Image 8"/>
          <p:cNvSpPr>
            <a:spLocks noGrp="1" noChangeAspect="1"/>
          </p:cNvSpPr>
          <p:nvPr>
            <p:ph type="pic" sz="quarter" idx="29" hasCustomPrompt="1"/>
          </p:nvPr>
        </p:nvSpPr>
        <p:spPr bwMode="gray">
          <a:xfrm>
            <a:off x="8198671" y="52526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8" name="Text 14"/>
          <p:cNvSpPr>
            <a:spLocks noGrp="1"/>
          </p:cNvSpPr>
          <p:nvPr>
            <p:ph type="body" sz="quarter" idx="32" hasCustomPrompt="1"/>
          </p:nvPr>
        </p:nvSpPr>
        <p:spPr>
          <a:xfrm>
            <a:off x="9993600" y="40055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68" name="Text 1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207176" y="4005501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72000" rIns="72000" anchor="ctr" anchorCtr="0"/>
          <a:lstStyle>
            <a:lvl1pPr marL="0" marR="0" indent="0" algn="l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101" name="Image 7"/>
          <p:cNvSpPr>
            <a:spLocks noGrp="1" noChangeAspect="1"/>
          </p:cNvSpPr>
          <p:nvPr>
            <p:ph type="pic" sz="quarter" idx="17" hasCustomPrompt="1"/>
          </p:nvPr>
        </p:nvSpPr>
        <p:spPr bwMode="gray">
          <a:xfrm>
            <a:off x="8198671" y="40055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9" name="Text 12"/>
          <p:cNvSpPr>
            <a:spLocks noGrp="1"/>
          </p:cNvSpPr>
          <p:nvPr>
            <p:ph type="body" sz="quarter" idx="33" hasCustomPrompt="1"/>
          </p:nvPr>
        </p:nvSpPr>
        <p:spPr>
          <a:xfrm>
            <a:off x="9993600" y="27584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66" name="Text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207176" y="2758401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102" name="Image 6"/>
          <p:cNvSpPr>
            <a:spLocks noGrp="1" noChangeAspect="1"/>
          </p:cNvSpPr>
          <p:nvPr>
            <p:ph type="pic" sz="quarter" idx="18" hasCustomPrompt="1"/>
          </p:nvPr>
        </p:nvSpPr>
        <p:spPr bwMode="gray">
          <a:xfrm>
            <a:off x="8198671" y="27584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6" name="Text 10"/>
          <p:cNvSpPr>
            <a:spLocks noGrp="1"/>
          </p:cNvSpPr>
          <p:nvPr>
            <p:ph type="body" sz="quarter" idx="30" hasCustomPrompt="1"/>
          </p:nvPr>
        </p:nvSpPr>
        <p:spPr>
          <a:xfrm>
            <a:off x="9993600" y="15113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67" name="Text 9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207176" y="1511301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100" name="Image 5"/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8198671" y="15113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1" name="Text 8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479175" y="5252601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93" name="Text 7"/>
          <p:cNvSpPr>
            <a:spLocks noGrp="1"/>
          </p:cNvSpPr>
          <p:nvPr>
            <p:ph type="body" sz="quarter" idx="35" hasCustomPrompt="1"/>
          </p:nvPr>
        </p:nvSpPr>
        <p:spPr>
          <a:xfrm>
            <a:off x="396000" y="52526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107" name="Image 4"/>
          <p:cNvSpPr>
            <a:spLocks noGrp="1" noChangeAspect="1"/>
          </p:cNvSpPr>
          <p:nvPr>
            <p:ph type="pic" sz="quarter" idx="28" hasCustomPrompt="1"/>
          </p:nvPr>
        </p:nvSpPr>
        <p:spPr bwMode="gray">
          <a:xfrm>
            <a:off x="2304000" y="52526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0" name="Text 6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479175" y="4005734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72000" rIns="72000" anchor="ctr" anchorCtr="0"/>
          <a:lstStyle>
            <a:lvl1pPr marL="0" marR="0" indent="0" algn="l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94" name="Text 5"/>
          <p:cNvSpPr>
            <a:spLocks noGrp="1"/>
          </p:cNvSpPr>
          <p:nvPr>
            <p:ph type="body" sz="quarter" idx="36" hasCustomPrompt="1"/>
          </p:nvPr>
        </p:nvSpPr>
        <p:spPr>
          <a:xfrm>
            <a:off x="396000" y="4005734"/>
            <a:ext cx="1800000" cy="1173600"/>
          </a:xfrm>
        </p:spPr>
        <p:txBody>
          <a:bodyPr anchor="ctr" anchorCtr="0"/>
          <a:lstStyle>
            <a:lvl1pPr marL="0" marR="0" indent="0" algn="l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105" name="Image  3"/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304000" y="4005734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9" name="Text 4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4479175" y="2758867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72000" rIns="72000" anchor="ctr" anchorCtr="0"/>
          <a:lstStyle>
            <a:lvl1pPr marL="0" marR="0" indent="0" algn="l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95" name="Text 3"/>
          <p:cNvSpPr>
            <a:spLocks noGrp="1"/>
          </p:cNvSpPr>
          <p:nvPr>
            <p:ph type="body" sz="quarter" idx="37" hasCustomPrompt="1"/>
          </p:nvPr>
        </p:nvSpPr>
        <p:spPr>
          <a:xfrm>
            <a:off x="396000" y="2758867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106" name="Image 2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2304000" y="2758867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8" name="Text 2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479175" y="1512000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92" name="Text 1"/>
          <p:cNvSpPr>
            <a:spLocks noGrp="1"/>
          </p:cNvSpPr>
          <p:nvPr>
            <p:ph type="body" sz="quarter" idx="34" hasCustomPrompt="1"/>
          </p:nvPr>
        </p:nvSpPr>
        <p:spPr>
          <a:xfrm>
            <a:off x="396000" y="1512000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aseline="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104" name="Image 1"/>
          <p:cNvSpPr>
            <a:spLocks noGrp="1" noChangeAspect="1"/>
          </p:cNvSpPr>
          <p:nvPr>
            <p:ph type="pic" sz="quarter" idx="10" hasCustomPrompt="1"/>
          </p:nvPr>
        </p:nvSpPr>
        <p:spPr bwMode="gray">
          <a:xfrm>
            <a:off x="2304000" y="1512000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69" name="Slide title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52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780163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8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39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40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41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49" name="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024337" y="2757600"/>
            <a:ext cx="6148800" cy="2421734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53" name="Line 12"/>
          <p:cNvSpPr>
            <a:spLocks noGrp="1" noChangeAspect="1"/>
          </p:cNvSpPr>
          <p:nvPr>
            <p:ph type="body" sz="quarter" idx="58" hasCustomPrompt="1"/>
          </p:nvPr>
        </p:nvSpPr>
        <p:spPr>
          <a:xfrm rot="11041244">
            <a:off x="2483054" y="3144224"/>
            <a:ext cx="2204126" cy="8024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888" h="109067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995888" y="109067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4" name="Line 11"/>
          <p:cNvSpPr>
            <a:spLocks noGrp="1" noChangeAspect="1"/>
          </p:cNvSpPr>
          <p:nvPr>
            <p:ph type="body" sz="quarter" idx="59" hasCustomPrompt="1"/>
          </p:nvPr>
        </p:nvSpPr>
        <p:spPr>
          <a:xfrm rot="10320000">
            <a:off x="2608500" y="4603312"/>
            <a:ext cx="3267222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0" name="Line 10"/>
          <p:cNvSpPr>
            <a:spLocks noGrp="1" noChangeAspect="1"/>
          </p:cNvSpPr>
          <p:nvPr>
            <p:ph type="body" sz="quarter" idx="67" hasCustomPrompt="1"/>
          </p:nvPr>
        </p:nvSpPr>
        <p:spPr>
          <a:xfrm rot="9427937">
            <a:off x="2425691" y="5284427"/>
            <a:ext cx="1909937" cy="91569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8" name="Line 9"/>
          <p:cNvSpPr>
            <a:spLocks noGrp="1" noChangeAspect="1"/>
          </p:cNvSpPr>
          <p:nvPr>
            <p:ph type="body" sz="quarter" idx="63" hasCustomPrompt="1"/>
          </p:nvPr>
        </p:nvSpPr>
        <p:spPr>
          <a:xfrm rot="17090839" flipH="1" flipV="1">
            <a:off x="4827733" y="5382220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5" name="Line 8"/>
          <p:cNvSpPr>
            <a:spLocks noGrp="1" noChangeAspect="1"/>
          </p:cNvSpPr>
          <p:nvPr>
            <p:ph type="body" sz="quarter" idx="60" hasCustomPrompt="1"/>
          </p:nvPr>
        </p:nvSpPr>
        <p:spPr>
          <a:xfrm rot="3540000">
            <a:off x="5861589" y="4897309"/>
            <a:ext cx="1909937" cy="91569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61" name="Line 7"/>
          <p:cNvSpPr>
            <a:spLocks noGrp="1" noChangeAspect="1"/>
          </p:cNvSpPr>
          <p:nvPr>
            <p:ph type="body" sz="quarter" idx="66" hasCustomPrompt="1"/>
          </p:nvPr>
        </p:nvSpPr>
        <p:spPr>
          <a:xfrm rot="2851924">
            <a:off x="6698739" y="4854467"/>
            <a:ext cx="3267222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9" name="Line 6"/>
          <p:cNvSpPr>
            <a:spLocks noGrp="1" noChangeAspect="1"/>
          </p:cNvSpPr>
          <p:nvPr>
            <p:ph type="body" sz="quarter" idx="64" hasCustomPrompt="1"/>
          </p:nvPr>
        </p:nvSpPr>
        <p:spPr>
          <a:xfrm rot="12243241" flipH="1" flipV="1">
            <a:off x="8587331" y="4580694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60" name="Line 5"/>
          <p:cNvSpPr>
            <a:spLocks noGrp="1" noChangeAspect="1"/>
          </p:cNvSpPr>
          <p:nvPr>
            <p:ph type="body" sz="quarter" idx="65" hasCustomPrompt="1"/>
          </p:nvPr>
        </p:nvSpPr>
        <p:spPr>
          <a:xfrm rot="10046435" flipH="1" flipV="1">
            <a:off x="8610544" y="3345727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1" name="Line 4"/>
          <p:cNvSpPr>
            <a:spLocks noGrp="1" noChangeAspect="1"/>
          </p:cNvSpPr>
          <p:nvPr>
            <p:ph type="body" sz="quarter" idx="56" hasCustomPrompt="1"/>
          </p:nvPr>
        </p:nvSpPr>
        <p:spPr>
          <a:xfrm rot="17090839">
            <a:off x="7964704" y="2808900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2" name="Line 3"/>
          <p:cNvSpPr>
            <a:spLocks noGrp="1" noChangeAspect="1"/>
          </p:cNvSpPr>
          <p:nvPr>
            <p:ph type="body" sz="quarter" idx="57" hasCustomPrompt="1"/>
          </p:nvPr>
        </p:nvSpPr>
        <p:spPr>
          <a:xfrm rot="18468895">
            <a:off x="6090519" y="2581063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7" name="Line 2"/>
          <p:cNvSpPr>
            <a:spLocks noGrp="1" noChangeAspect="1"/>
          </p:cNvSpPr>
          <p:nvPr>
            <p:ph type="body" sz="quarter" idx="62" hasCustomPrompt="1"/>
          </p:nvPr>
        </p:nvSpPr>
        <p:spPr>
          <a:xfrm rot="13889278">
            <a:off x="4708703" y="2520680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6" name="Line 1"/>
          <p:cNvSpPr>
            <a:spLocks noGrp="1" noChangeAspect="1"/>
          </p:cNvSpPr>
          <p:nvPr>
            <p:ph type="body" sz="quarter" idx="61" hasCustomPrompt="1"/>
          </p:nvPr>
        </p:nvSpPr>
        <p:spPr>
          <a:xfrm rot="12197832">
            <a:off x="2201247" y="2579449"/>
            <a:ext cx="3267222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71" name="Text 12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396000" y="2758867"/>
            <a:ext cx="25560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72" name="Text 11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396000" y="4005735"/>
            <a:ext cx="25560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67" name="Text 10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396000" y="5252601"/>
            <a:ext cx="37548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marR="0" indent="0" algn="l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68" name="Text 9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4223026" y="5252601"/>
            <a:ext cx="18396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69" name="Text 8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6134851" y="5252601"/>
            <a:ext cx="18396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78" name="Text 7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8046675" y="5252601"/>
            <a:ext cx="3744602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76" name="Text 6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9245474" y="4010671"/>
            <a:ext cx="2545802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marR="0" indent="0" algn="l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74" name="Text 5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9245474" y="2763803"/>
            <a:ext cx="2546476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73" name="Text 4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8046674" y="1516936"/>
            <a:ext cx="3748451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77" name="Text 3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6134851" y="1516936"/>
            <a:ext cx="18396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marR="0" indent="0" algn="l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79" name="Text 2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4223026" y="1516936"/>
            <a:ext cx="18396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70" name="Text 1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396000" y="1516936"/>
            <a:ext cx="37548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62" name="Slide title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45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22962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5" orient="horz" pos="4047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// Centred image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Background with Mercedes star and word mar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" y="0"/>
            <a:ext cx="1219352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13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17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6" name="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133600" y="0"/>
            <a:ext cx="7622653" cy="68580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br>
              <a:rPr lang="en-US" noProof="0" dirty="0"/>
            </a:b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Insert image</a:t>
            </a:r>
          </a:p>
        </p:txBody>
      </p:sp>
      <p:sp>
        <p:nvSpPr>
          <p:cNvPr id="15" name="Additional text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96000" y="1671105"/>
            <a:ext cx="5752126" cy="63699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text for presentation 16 pt </a:t>
            </a:r>
            <a:br>
              <a:rPr lang="en-US" noProof="0" dirty="0"/>
            </a:br>
            <a:r>
              <a:rPr lang="en-US" noProof="0" dirty="0"/>
              <a:t>Speaker, department, place, date</a:t>
            </a:r>
          </a:p>
        </p:txBody>
      </p:sp>
      <p:sp>
        <p:nvSpPr>
          <p:cNvPr id="14" name="Title"/>
          <p:cNvSpPr>
            <a:spLocks noGrp="1"/>
          </p:cNvSpPr>
          <p:nvPr>
            <p:ph type="ctrTitle" hasCustomPrompt="1"/>
          </p:nvPr>
        </p:nvSpPr>
        <p:spPr bwMode="white">
          <a:xfrm>
            <a:off x="396000" y="441324"/>
            <a:ext cx="5752126" cy="1142323"/>
          </a:xfrm>
        </p:spPr>
        <p:txBody>
          <a:bodyPr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Presentation title in 36 pt on two lines.</a:t>
            </a:r>
          </a:p>
        </p:txBody>
      </p:sp>
    </p:spTree>
    <p:extLst>
      <p:ext uri="{BB962C8B-B14F-4D97-AF65-F5344CB8AC3E}">
        <p14:creationId xmlns:p14="http://schemas.microsoft.com/office/powerpoint/2010/main" val="2561697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1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2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3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4" name="Placeholder classification"/>
          <p:cNvSpPr>
            <a:spLocks noGrp="1"/>
          </p:cNvSpPr>
          <p:nvPr>
            <p:ph type="body" sz="quarter" idx="34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40" name="Text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222800" y="2313542"/>
            <a:ext cx="7569150" cy="32047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38" name="Text 7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96000" y="5122242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 S Text Light</a:t>
            </a:r>
          </a:p>
        </p:txBody>
      </p:sp>
      <p:sp>
        <p:nvSpPr>
          <p:cNvPr id="28" name="Text 6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96000" y="4654128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 S Text Light</a:t>
            </a:r>
          </a:p>
        </p:txBody>
      </p:sp>
      <p:sp>
        <p:nvSpPr>
          <p:cNvPr id="29" name="Text 5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396000" y="4186011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 S Text Light</a:t>
            </a:r>
          </a:p>
        </p:txBody>
      </p:sp>
      <p:sp>
        <p:nvSpPr>
          <p:cNvPr id="37" name="Text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000" y="3717893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 S Text Light</a:t>
            </a:r>
          </a:p>
        </p:txBody>
      </p:sp>
      <p:sp>
        <p:nvSpPr>
          <p:cNvPr id="39" name="Text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396000" y="3249776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 S Text Light</a:t>
            </a:r>
          </a:p>
        </p:txBody>
      </p:sp>
      <p:sp>
        <p:nvSpPr>
          <p:cNvPr id="36" name="Text 2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6000" y="2782243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 S Text Light</a:t>
            </a:r>
          </a:p>
        </p:txBody>
      </p:sp>
      <p:sp>
        <p:nvSpPr>
          <p:cNvPr id="35" name="Text 1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96000" y="2313543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 S Text Light</a:t>
            </a:r>
          </a:p>
        </p:txBody>
      </p:sp>
      <p:sp>
        <p:nvSpPr>
          <p:cNvPr id="32" name="Slide title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27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458664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73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74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75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76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1" name="Spacing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008"/>
              </a:spcAft>
            </a:pPr>
            <a:endParaRPr lang="de-DE" sz="2000" dirty="0"/>
          </a:p>
        </p:txBody>
      </p:sp>
      <p:sp>
        <p:nvSpPr>
          <p:cNvPr id="86" name="Caption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5436002"/>
            <a:ext cx="11397600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 marL="0" indent="0">
              <a:spcAft>
                <a:spcPts val="0"/>
              </a:spcAft>
              <a:buNone/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</p:txBody>
      </p:sp>
      <p:sp>
        <p:nvSpPr>
          <p:cNvPr id="100" name="Image 11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8046676" y="3495677"/>
            <a:ext cx="37476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4" name="Image 10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134151" y="4486747"/>
            <a:ext cx="184101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7" name="Image 9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2402" y="4486747"/>
            <a:ext cx="18396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2" name="Image 8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222402" y="2503829"/>
            <a:ext cx="3752492" cy="1910916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0" name="Image 7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5288" y="3495677"/>
            <a:ext cx="3753557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2" name="Image 6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954000" y="1511768"/>
            <a:ext cx="18396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1" name="Image 5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046677" y="1511768"/>
            <a:ext cx="18396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3" name="Image 4"/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6133884" y="1511768"/>
            <a:ext cx="184101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4" name="Image 3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2502" y="1511768"/>
            <a:ext cx="18396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8" name="Image 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08466" y="1511768"/>
            <a:ext cx="1842252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image2</a:t>
            </a:r>
          </a:p>
        </p:txBody>
      </p:sp>
      <p:sp>
        <p:nvSpPr>
          <p:cNvPr id="87" name="Image 1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885" y="1511768"/>
            <a:ext cx="1838802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image1</a:t>
            </a:r>
          </a:p>
        </p:txBody>
      </p:sp>
      <p:sp>
        <p:nvSpPr>
          <p:cNvPr id="84" name="Slide title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77" name="Optional chapter heading"/>
          <p:cNvSpPr>
            <a:spLocks noGrp="1"/>
          </p:cNvSpPr>
          <p:nvPr>
            <p:ph type="body" sz="quarter" idx="37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436343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 with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72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73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74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75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1" name="Spacing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008"/>
              </a:spcAft>
            </a:pPr>
            <a:endParaRPr lang="de-DE" sz="2000" dirty="0"/>
          </a:p>
        </p:txBody>
      </p:sp>
      <p:sp>
        <p:nvSpPr>
          <p:cNvPr id="84" name="Caption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5436002"/>
            <a:ext cx="11397600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</p:txBody>
      </p:sp>
      <p:sp>
        <p:nvSpPr>
          <p:cNvPr id="92" name="Image 9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8046676" y="3495677"/>
            <a:ext cx="37476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8" name="Image 8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134151" y="3495677"/>
            <a:ext cx="184101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0" name="Image 7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2402" y="3495677"/>
            <a:ext cx="18396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7" name="Image 6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5288" y="3495677"/>
            <a:ext cx="3753557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7" name="Image 5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957600" y="1511768"/>
            <a:ext cx="18396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4" name="Image 4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046677" y="1511768"/>
            <a:ext cx="18396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0" name="Image 3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2501" y="1511768"/>
            <a:ext cx="3752659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6" name="Image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08466" y="1511768"/>
            <a:ext cx="1842252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2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5" name="Image 1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885" y="1511768"/>
            <a:ext cx="1838802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3" name="Slide title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79" name="Optional chapter heading"/>
          <p:cNvSpPr>
            <a:spLocks noGrp="1"/>
          </p:cNvSpPr>
          <p:nvPr>
            <p:ph type="body" sz="quarter" idx="37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641235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1" userDrawn="1">
          <p15:clr>
            <a:srgbClr val="A4A3A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 with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52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53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05" name="Image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4619700"/>
            <a:ext cx="6062917" cy="2239123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9" name="Image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175" y="4619700"/>
            <a:ext cx="2995459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8" name="Image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175" y="1155600"/>
            <a:ext cx="2995717" cy="33921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6" name="Image 2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1" y="-824"/>
            <a:ext cx="2995201" cy="6858824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7" name="Image 1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175" y="0"/>
            <a:ext cx="2995717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11" name="Text"/>
          <p:cNvSpPr>
            <a:spLocks noGrp="1"/>
          </p:cNvSpPr>
          <p:nvPr>
            <p:ph type="body" sz="quarter" idx="20" hasCustomPrompt="1"/>
          </p:nvPr>
        </p:nvSpPr>
        <p:spPr>
          <a:xfrm>
            <a:off x="395289" y="1512000"/>
            <a:ext cx="5508000" cy="29493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0" name="Slide title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55080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</a:t>
            </a:r>
          </a:p>
        </p:txBody>
      </p:sp>
      <p:sp>
        <p:nvSpPr>
          <p:cNvPr id="54" name="Optional chapter heading"/>
          <p:cNvSpPr>
            <a:spLocks noGrp="1"/>
          </p:cNvSpPr>
          <p:nvPr>
            <p:ph type="body" sz="quarter" idx="21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1511501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 6"/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6135175" y="5776781"/>
            <a:ext cx="2995717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3" name="Image 5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175" y="2309400"/>
            <a:ext cx="2995717" cy="3393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1" name="Image 4"/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2312682"/>
            <a:ext cx="6062400" cy="45477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2" name="Image 3"/>
          <p:cNvSpPr>
            <a:spLocks noGrp="1"/>
          </p:cNvSpPr>
          <p:nvPr>
            <p:ph type="pic" sz="quarter" idx="22" hasCustomPrompt="1"/>
          </p:nvPr>
        </p:nvSpPr>
        <p:spPr bwMode="ltGray">
          <a:xfrm>
            <a:off x="9203151" y="2381"/>
            <a:ext cx="2995201" cy="68580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4" name="Image 2"/>
          <p:cNvSpPr>
            <a:spLocks noGrp="1"/>
          </p:cNvSpPr>
          <p:nvPr>
            <p:ph type="pic" sz="quarter" idx="23" hasCustomPrompt="1"/>
          </p:nvPr>
        </p:nvSpPr>
        <p:spPr bwMode="ltGray">
          <a:xfrm>
            <a:off x="6135175" y="2381"/>
            <a:ext cx="2995717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5" name="Image 1"/>
          <p:cNvSpPr>
            <a:spLocks noGrp="1"/>
          </p:cNvSpPr>
          <p:nvPr>
            <p:ph type="pic" sz="quarter" idx="24" hasCustomPrompt="1"/>
          </p:nvPr>
        </p:nvSpPr>
        <p:spPr bwMode="ltGray">
          <a:xfrm>
            <a:off x="0" y="2381"/>
            <a:ext cx="6062400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8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49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57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37" name="Slide title"/>
          <p:cNvSpPr>
            <a:spLocks noGrp="1"/>
          </p:cNvSpPr>
          <p:nvPr>
            <p:ph type="title" hasCustomPrompt="1"/>
          </p:nvPr>
        </p:nvSpPr>
        <p:spPr bwMode="auto">
          <a:xfrm>
            <a:off x="395289" y="368300"/>
            <a:ext cx="11397600" cy="1016000"/>
          </a:xfrm>
          <a:noFill/>
        </p:spPr>
        <p:txBody>
          <a:bodyPr/>
          <a:lstStyle>
            <a:lvl1pPr>
              <a:defRPr sz="30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</p:spTree>
    <p:extLst>
      <p:ext uri="{BB962C8B-B14F-4D97-AF65-F5344CB8AC3E}">
        <p14:creationId xmlns:p14="http://schemas.microsoft.com/office/powerpoint/2010/main" val="3389318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mage 7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9203151" y="4619700"/>
            <a:ext cx="2995199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2" name="Image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951" y="5774400"/>
            <a:ext cx="2994942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5" name="Image 5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9203151" y="1155600"/>
            <a:ext cx="2995199" cy="33921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3" name="Image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951" y="2309400"/>
            <a:ext cx="2994942" cy="3393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1" name="Image 3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1" y="0"/>
            <a:ext cx="2995201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4" name="Image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951" y="0"/>
            <a:ext cx="2994684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0" name="Image 1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-1"/>
            <a:ext cx="6062400" cy="68580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38" name="Slide title"/>
          <p:cNvSpPr>
            <a:spLocks noGrp="1"/>
          </p:cNvSpPr>
          <p:nvPr>
            <p:ph type="title" hasCustomPrompt="1"/>
          </p:nvPr>
        </p:nvSpPr>
        <p:spPr bwMode="auto">
          <a:xfrm>
            <a:off x="395289" y="368300"/>
            <a:ext cx="11397600" cy="1016000"/>
          </a:xfrm>
          <a:noFill/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43" name="Placeholder other"/>
          <p:cNvSpPr>
            <a:spLocks noGrp="1"/>
          </p:cNvSpPr>
          <p:nvPr>
            <p:ph type="body" sz="quarter" idx="18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45" name="Placeholder confidentialty"/>
          <p:cNvSpPr>
            <a:spLocks noGrp="1"/>
          </p:cNvSpPr>
          <p:nvPr>
            <p:ph type="body" sz="quarter" idx="19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46" name="Placeholder classification"/>
          <p:cNvSpPr>
            <a:spLocks noGrp="1"/>
          </p:cNvSpPr>
          <p:nvPr>
            <p:ph type="body" sz="quarter" idx="20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27802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3200" cy="6858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13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14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43" name="Slide title"/>
          <p:cNvSpPr>
            <a:spLocks noGrp="1"/>
          </p:cNvSpPr>
          <p:nvPr>
            <p:ph type="title" hasCustomPrompt="1"/>
          </p:nvPr>
        </p:nvSpPr>
        <p:spPr bwMode="auto">
          <a:xfrm>
            <a:off x="395289" y="368300"/>
            <a:ext cx="11397600" cy="1016000"/>
          </a:xfrm>
          <a:noFill/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</p:spTree>
    <p:extLst>
      <p:ext uri="{BB962C8B-B14F-4D97-AF65-F5344CB8AC3E}">
        <p14:creationId xmlns:p14="http://schemas.microsoft.com/office/powerpoint/2010/main" val="2334255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standard no claim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ground with Mercedes star and word mar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" y="0"/>
            <a:ext cx="1219352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10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11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6" name="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" y="313201"/>
            <a:ext cx="12193200" cy="3405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5" name="Additional text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95286" y="5070362"/>
            <a:ext cx="9396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text for presentation 16 pt </a:t>
            </a:r>
            <a:br>
              <a:rPr lang="en-US" noProof="0" dirty="0"/>
            </a:br>
            <a:r>
              <a:rPr lang="en-US" noProof="0" dirty="0"/>
              <a:t>Speaker, department, place, date</a:t>
            </a:r>
          </a:p>
        </p:txBody>
      </p:sp>
      <p:sp>
        <p:nvSpPr>
          <p:cNvPr id="14" name="Title"/>
          <p:cNvSpPr>
            <a:spLocks noGrp="1"/>
          </p:cNvSpPr>
          <p:nvPr>
            <p:ph type="ctrTitle" hasCustomPrompt="1"/>
          </p:nvPr>
        </p:nvSpPr>
        <p:spPr bwMode="white">
          <a:xfrm>
            <a:off x="395286" y="3848402"/>
            <a:ext cx="9396000" cy="1044000"/>
          </a:xfrm>
        </p:spPr>
        <p:txBody>
          <a:bodyPr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Presentation title in 36 pt on one line.</a:t>
            </a:r>
            <a:br>
              <a:rPr lang="en-US" noProof="0" dirty="0"/>
            </a:br>
            <a:r>
              <a:rPr lang="en-US" noProof="0" dirty="0"/>
              <a:t>Second line possible.</a:t>
            </a:r>
          </a:p>
        </p:txBody>
      </p:sp>
    </p:spTree>
    <p:extLst>
      <p:ext uri="{BB962C8B-B14F-4D97-AF65-F5344CB8AC3E}">
        <p14:creationId xmlns:p14="http://schemas.microsoft.com/office/powerpoint/2010/main" val="728067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// Splitted image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ground with Mercedes star and word mar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9" y="0"/>
            <a:ext cx="1219352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11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12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25" name="Left 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248" y="313201"/>
            <a:ext cx="5123890" cy="3405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rgbClr val="FFFFFF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7" name="Right image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5199146" y="313200"/>
            <a:ext cx="7000900" cy="3405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rgbClr val="FFFFFF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5" name="Additional text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95286" y="5070362"/>
            <a:ext cx="9396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text for presentation 16 pt </a:t>
            </a:r>
            <a:br>
              <a:rPr lang="en-US" noProof="0" dirty="0"/>
            </a:br>
            <a:r>
              <a:rPr lang="en-US" noProof="0" dirty="0"/>
              <a:t>Speaker, department, place, date</a:t>
            </a:r>
          </a:p>
        </p:txBody>
      </p:sp>
      <p:sp>
        <p:nvSpPr>
          <p:cNvPr id="14" name="Title"/>
          <p:cNvSpPr>
            <a:spLocks noGrp="1"/>
          </p:cNvSpPr>
          <p:nvPr>
            <p:ph type="ctrTitle" hasCustomPrompt="1"/>
          </p:nvPr>
        </p:nvSpPr>
        <p:spPr bwMode="white">
          <a:xfrm>
            <a:off x="396000" y="3848402"/>
            <a:ext cx="9396000" cy="1044000"/>
          </a:xfrm>
        </p:spPr>
        <p:txBody>
          <a:bodyPr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Presentation title in 36 pt on one line.</a:t>
            </a:r>
            <a:br>
              <a:rPr lang="en-US" noProof="0" dirty="0"/>
            </a:br>
            <a:r>
              <a:rPr lang="en-US" noProof="0" dirty="0"/>
              <a:t>Second line possible.</a:t>
            </a:r>
          </a:p>
        </p:txBody>
      </p:sp>
    </p:spTree>
    <p:extLst>
      <p:ext uri="{BB962C8B-B14F-4D97-AF65-F5344CB8AC3E}">
        <p14:creationId xmlns:p14="http://schemas.microsoft.com/office/powerpoint/2010/main" val="20323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// 3 images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ackground with Mercedes star and word mar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" y="0"/>
            <a:ext cx="1219352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16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17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2" name="Right image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8178000" y="313201"/>
            <a:ext cx="4014000" cy="3405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rgbClr val="FFFFFF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1" name="Center image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090756" y="313201"/>
            <a:ext cx="4014000" cy="3405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rgbClr val="FFFFFF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" name="Left 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" y="313201"/>
            <a:ext cx="4014000" cy="3405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rgbClr val="FFFFFF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5" name="Additional text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95286" y="5070362"/>
            <a:ext cx="9396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text for presentation 16 pt </a:t>
            </a:r>
            <a:br>
              <a:rPr lang="en-US" noProof="0" dirty="0"/>
            </a:br>
            <a:r>
              <a:rPr lang="en-US" noProof="0" dirty="0"/>
              <a:t>Speaker, department, place, date</a:t>
            </a:r>
          </a:p>
        </p:txBody>
      </p:sp>
      <p:sp>
        <p:nvSpPr>
          <p:cNvPr id="14" name="Title"/>
          <p:cNvSpPr>
            <a:spLocks noGrp="1"/>
          </p:cNvSpPr>
          <p:nvPr>
            <p:ph type="ctrTitle" hasCustomPrompt="1"/>
          </p:nvPr>
        </p:nvSpPr>
        <p:spPr bwMode="white">
          <a:xfrm>
            <a:off x="395286" y="3848402"/>
            <a:ext cx="9396000" cy="1044000"/>
          </a:xfrm>
        </p:spPr>
        <p:txBody>
          <a:bodyPr/>
          <a:lstStyle>
            <a:lvl1pPr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Presentation title in 36 pt on one line.</a:t>
            </a:r>
            <a:br>
              <a:rPr lang="en-US" noProof="0" dirty="0"/>
            </a:br>
            <a:r>
              <a:rPr lang="en-US" noProof="0" dirty="0"/>
              <a:t>Second line possible.</a:t>
            </a:r>
          </a:p>
        </p:txBody>
      </p:sp>
    </p:spTree>
    <p:extLst>
      <p:ext uri="{BB962C8B-B14F-4D97-AF65-F5344CB8AC3E}">
        <p14:creationId xmlns:p14="http://schemas.microsoft.com/office/powerpoint/2010/main" val="550104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// Multipicture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 with Mercedes star and word mar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" y="0"/>
            <a:ext cx="12193521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13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14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25" name="Image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800490" cy="3524588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Insert image</a:t>
            </a:r>
          </a:p>
        </p:txBody>
      </p:sp>
      <p:sp>
        <p:nvSpPr>
          <p:cNvPr id="39" name="Image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128882" y="3587286"/>
            <a:ext cx="6722856" cy="3269573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1" name="Image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858692" y="1286288"/>
            <a:ext cx="2995717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35" name="Additional text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8074799" y="2382180"/>
            <a:ext cx="3713976" cy="674687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600"/>
            </a:lvl1pPr>
          </a:lstStyle>
          <a:p>
            <a:pPr lvl="0"/>
            <a:r>
              <a:rPr lang="en-US" noProof="0" dirty="0"/>
              <a:t>Additional text for presentation 16 pt </a:t>
            </a:r>
            <a:br>
              <a:rPr lang="en-US" noProof="0" dirty="0"/>
            </a:br>
            <a:r>
              <a:rPr lang="en-US" noProof="0" dirty="0"/>
              <a:t>Speaker, department, place, date</a:t>
            </a:r>
          </a:p>
        </p:txBody>
      </p:sp>
      <p:sp>
        <p:nvSpPr>
          <p:cNvPr id="15" name="Title"/>
          <p:cNvSpPr>
            <a:spLocks noGrp="1"/>
          </p:cNvSpPr>
          <p:nvPr>
            <p:ph type="ctrTitle" hasCustomPrompt="1"/>
          </p:nvPr>
        </p:nvSpPr>
        <p:spPr bwMode="white">
          <a:xfrm>
            <a:off x="8075613" y="1138422"/>
            <a:ext cx="3713162" cy="1222563"/>
          </a:xfrm>
        </p:spPr>
        <p:txBody>
          <a:bodyPr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Presentation title in 36 pt on two lines.</a:t>
            </a:r>
          </a:p>
        </p:txBody>
      </p:sp>
    </p:spTree>
    <p:extLst>
      <p:ext uri="{BB962C8B-B14F-4D97-AF65-F5344CB8AC3E}">
        <p14:creationId xmlns:p14="http://schemas.microsoft.com/office/powerpoint/2010/main" val="519503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5082" userDrawn="1">
          <p15:clr>
            <a:srgbClr val="A4A3A4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// Centred image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Background with Mercedes star and word mar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" y="0"/>
            <a:ext cx="1219352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13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17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6" name="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133600" y="0"/>
            <a:ext cx="7622653" cy="68580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br>
              <a:rPr lang="en-US" noProof="0" dirty="0"/>
            </a:b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Insert image</a:t>
            </a:r>
          </a:p>
        </p:txBody>
      </p:sp>
      <p:sp>
        <p:nvSpPr>
          <p:cNvPr id="15" name="Additional text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96000" y="1671105"/>
            <a:ext cx="5752126" cy="63699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text for presentation 16 pt </a:t>
            </a:r>
            <a:br>
              <a:rPr lang="en-US" noProof="0" dirty="0"/>
            </a:br>
            <a:r>
              <a:rPr lang="en-US" noProof="0" dirty="0"/>
              <a:t>Speaker, department, place, date</a:t>
            </a:r>
          </a:p>
        </p:txBody>
      </p:sp>
      <p:sp>
        <p:nvSpPr>
          <p:cNvPr id="14" name="Title"/>
          <p:cNvSpPr>
            <a:spLocks noGrp="1"/>
          </p:cNvSpPr>
          <p:nvPr>
            <p:ph type="ctrTitle" hasCustomPrompt="1"/>
          </p:nvPr>
        </p:nvSpPr>
        <p:spPr bwMode="white">
          <a:xfrm>
            <a:off x="396000" y="441324"/>
            <a:ext cx="5752126" cy="1142323"/>
          </a:xfrm>
        </p:spPr>
        <p:txBody>
          <a:bodyPr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Presentation title in 36 pt on two lines.</a:t>
            </a:r>
          </a:p>
        </p:txBody>
      </p:sp>
    </p:spTree>
    <p:extLst>
      <p:ext uri="{BB962C8B-B14F-4D97-AF65-F5344CB8AC3E}">
        <p14:creationId xmlns:p14="http://schemas.microsoft.com/office/powerpoint/2010/main" val="3663324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// Multipicture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 with Mercedes star and word mar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" y="0"/>
            <a:ext cx="12193521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13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14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25" name="Image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800490" cy="3524588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Insert image</a:t>
            </a:r>
          </a:p>
        </p:txBody>
      </p:sp>
      <p:sp>
        <p:nvSpPr>
          <p:cNvPr id="39" name="Image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128882" y="3587286"/>
            <a:ext cx="6722856" cy="3269573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1" name="Image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858692" y="1286288"/>
            <a:ext cx="2995717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35" name="Additional text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8074799" y="2382180"/>
            <a:ext cx="3713976" cy="674687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600"/>
            </a:lvl1pPr>
          </a:lstStyle>
          <a:p>
            <a:pPr lvl="0"/>
            <a:r>
              <a:rPr lang="en-US" noProof="0" dirty="0"/>
              <a:t>Additional text for presentation 16 pt </a:t>
            </a:r>
            <a:br>
              <a:rPr lang="en-US" noProof="0" dirty="0"/>
            </a:br>
            <a:r>
              <a:rPr lang="en-US" noProof="0" dirty="0"/>
              <a:t>Speaker, department, place, date</a:t>
            </a:r>
          </a:p>
        </p:txBody>
      </p:sp>
      <p:sp>
        <p:nvSpPr>
          <p:cNvPr id="15" name="Title"/>
          <p:cNvSpPr>
            <a:spLocks noGrp="1"/>
          </p:cNvSpPr>
          <p:nvPr>
            <p:ph type="ctrTitle" hasCustomPrompt="1"/>
          </p:nvPr>
        </p:nvSpPr>
        <p:spPr bwMode="white">
          <a:xfrm>
            <a:off x="8075613" y="1138422"/>
            <a:ext cx="3713162" cy="1222563"/>
          </a:xfrm>
        </p:spPr>
        <p:txBody>
          <a:bodyPr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Presentation title in 36 pt on two lines.</a:t>
            </a:r>
          </a:p>
        </p:txBody>
      </p:sp>
    </p:spTree>
    <p:extLst>
      <p:ext uri="{BB962C8B-B14F-4D97-AF65-F5344CB8AC3E}">
        <p14:creationId xmlns:p14="http://schemas.microsoft.com/office/powerpoint/2010/main" val="3074439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pos="5082">
          <p15:clr>
            <a:srgbClr val="A4A3A4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// Image left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 with Mercedes star and word mar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" y="0"/>
            <a:ext cx="12193521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12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13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40" name="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1" y="-1"/>
            <a:ext cx="7463399" cy="6858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Insert image</a:t>
            </a:r>
          </a:p>
        </p:txBody>
      </p:sp>
      <p:sp>
        <p:nvSpPr>
          <p:cNvPr id="9" name="Additional text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8074799" y="2382180"/>
            <a:ext cx="3713976" cy="674687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600"/>
            </a:lvl1pPr>
          </a:lstStyle>
          <a:p>
            <a:pPr lvl="0"/>
            <a:r>
              <a:rPr lang="en-US" noProof="0" dirty="0"/>
              <a:t>Additional text for presentation 16 pt </a:t>
            </a:r>
            <a:br>
              <a:rPr lang="en-US" noProof="0" dirty="0"/>
            </a:br>
            <a:r>
              <a:rPr lang="en-US" noProof="0" dirty="0"/>
              <a:t>Speaker, department, place, date</a:t>
            </a:r>
          </a:p>
        </p:txBody>
      </p:sp>
      <p:sp>
        <p:nvSpPr>
          <p:cNvPr id="10" name="Title"/>
          <p:cNvSpPr>
            <a:spLocks noGrp="1"/>
          </p:cNvSpPr>
          <p:nvPr>
            <p:ph type="ctrTitle" hasCustomPrompt="1"/>
          </p:nvPr>
        </p:nvSpPr>
        <p:spPr bwMode="white">
          <a:xfrm>
            <a:off x="8075613" y="1138422"/>
            <a:ext cx="3713162" cy="1222563"/>
          </a:xfrm>
        </p:spPr>
        <p:txBody>
          <a:bodyPr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Presentation title in 36 pt on two lines.</a:t>
            </a:r>
          </a:p>
        </p:txBody>
      </p:sp>
    </p:spTree>
    <p:extLst>
      <p:ext uri="{BB962C8B-B14F-4D97-AF65-F5344CB8AC3E}">
        <p14:creationId xmlns:p14="http://schemas.microsoft.com/office/powerpoint/2010/main" val="1023099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5087">
          <p15:clr>
            <a:srgbClr val="A4A3A4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// Video left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 with Mercedes star and word mar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" y="0"/>
            <a:ext cx="12193521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12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13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3" name="Video"/>
          <p:cNvSpPr>
            <a:spLocks noGrp="1"/>
          </p:cNvSpPr>
          <p:nvPr>
            <p:ph type="media" sz="quarter" idx="21"/>
          </p:nvPr>
        </p:nvSpPr>
        <p:spPr>
          <a:xfrm>
            <a:off x="400050" y="0"/>
            <a:ext cx="7462800" cy="6858000"/>
          </a:xfrm>
          <a:solidFill>
            <a:schemeClr val="bg1">
              <a:lumMod val="85000"/>
              <a:lumOff val="1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Insert video</a:t>
            </a:r>
          </a:p>
        </p:txBody>
      </p:sp>
      <p:sp>
        <p:nvSpPr>
          <p:cNvPr id="9" name="Additional text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8074799" y="2382180"/>
            <a:ext cx="3713976" cy="674687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600"/>
            </a:lvl1pPr>
          </a:lstStyle>
          <a:p>
            <a:pPr lvl="0"/>
            <a:r>
              <a:rPr lang="en-US" noProof="0" dirty="0"/>
              <a:t>Additional text for presentation 16 pt </a:t>
            </a:r>
            <a:br>
              <a:rPr lang="en-US" noProof="0" dirty="0"/>
            </a:br>
            <a:r>
              <a:rPr lang="en-US" noProof="0" dirty="0"/>
              <a:t>Speaker, department, place, date</a:t>
            </a:r>
          </a:p>
        </p:txBody>
      </p:sp>
      <p:sp>
        <p:nvSpPr>
          <p:cNvPr id="10" name="Title"/>
          <p:cNvSpPr>
            <a:spLocks noGrp="1"/>
          </p:cNvSpPr>
          <p:nvPr>
            <p:ph type="ctrTitle" hasCustomPrompt="1"/>
          </p:nvPr>
        </p:nvSpPr>
        <p:spPr bwMode="white">
          <a:xfrm>
            <a:off x="8075613" y="1138422"/>
            <a:ext cx="3713162" cy="1222563"/>
          </a:xfrm>
        </p:spPr>
        <p:txBody>
          <a:bodyPr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Presentation title in 36 pt on two lines.</a:t>
            </a:r>
          </a:p>
        </p:txBody>
      </p:sp>
    </p:spTree>
    <p:extLst>
      <p:ext uri="{BB962C8B-B14F-4D97-AF65-F5344CB8AC3E}">
        <p14:creationId xmlns:p14="http://schemas.microsoft.com/office/powerpoint/2010/main" val="3668441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5087">
          <p15:clr>
            <a:srgbClr val="A4A3A4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//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6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7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8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5" name="Content"/>
          <p:cNvSpPr>
            <a:spLocks noGrp="1"/>
          </p:cNvSpPr>
          <p:nvPr>
            <p:ph sz="quarter" idx="14" hasCustomPrompt="1"/>
          </p:nvPr>
        </p:nvSpPr>
        <p:spPr>
          <a:xfrm>
            <a:off x="395287" y="1511301"/>
            <a:ext cx="113976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11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1338606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// Standar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0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31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32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33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9" name="Description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0" y="6030980"/>
            <a:ext cx="113976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Description in Corpo S Text Light 16 pt.</a:t>
            </a:r>
          </a:p>
        </p:txBody>
      </p:sp>
      <p:sp>
        <p:nvSpPr>
          <p:cNvPr id="15" name="Content"/>
          <p:cNvSpPr>
            <a:spLocks noGrp="1"/>
          </p:cNvSpPr>
          <p:nvPr>
            <p:ph sz="quarter" idx="14" hasCustomPrompt="1"/>
          </p:nvPr>
        </p:nvSpPr>
        <p:spPr>
          <a:xfrm>
            <a:off x="395287" y="1511301"/>
            <a:ext cx="11397600" cy="44068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34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798130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//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5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6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7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8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7" name="Content right"/>
          <p:cNvSpPr>
            <a:spLocks noGrp="1"/>
          </p:cNvSpPr>
          <p:nvPr>
            <p:ph sz="quarter" idx="20" hasCustomPrompt="1"/>
          </p:nvPr>
        </p:nvSpPr>
        <p:spPr>
          <a:xfrm>
            <a:off x="6211276" y="1511301"/>
            <a:ext cx="55800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15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95287" y="1511301"/>
            <a:ext cx="55800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29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5951472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2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3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4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5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7" name="Content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1511300"/>
            <a:ext cx="11397600" cy="4140000"/>
          </a:xfrm>
        </p:spPr>
        <p:txBody>
          <a:bodyPr numCol="2" spcCol="244765"/>
          <a:lstStyle>
            <a:lvl1pPr marL="431939" indent="-431939">
              <a:buFont typeface="+mj-lt"/>
              <a:buAutoNum type="arabicPeriod"/>
              <a:defRPr baseline="0"/>
            </a:lvl1pPr>
            <a:lvl2pPr marL="863878" indent="-431939">
              <a:buFont typeface="+mj-lt"/>
              <a:buAutoNum type="alphaLcPeriod"/>
              <a:defRPr/>
            </a:lvl2pPr>
            <a:lvl3pPr marL="863878" indent="-431939">
              <a:buFont typeface="+mj-lt"/>
              <a:buAutoNum type="alphaLcPeriod"/>
              <a:defRPr sz="2000"/>
            </a:lvl3pPr>
            <a:lvl4pPr marL="863878" indent="-431939">
              <a:buFont typeface="+mj-lt"/>
              <a:buAutoNum type="alphaLcPeriod"/>
              <a:defRPr sz="2000"/>
            </a:lvl4pPr>
            <a:lvl5pPr marL="863878" indent="-431939">
              <a:buFont typeface="+mj-lt"/>
              <a:buAutoNum type="alphaLcPeriod"/>
              <a:defRPr sz="2000"/>
            </a:lvl5pPr>
            <a:lvl6pPr marL="863878" indent="-431939">
              <a:buFont typeface="+mj-lt"/>
              <a:buAutoNum type="alphaLcPeriod"/>
              <a:defRPr sz="2000"/>
            </a:lvl6pPr>
            <a:lvl7pPr marL="863878" indent="-431939">
              <a:buFont typeface="+mj-lt"/>
              <a:buAutoNum type="alphaLcPeriod"/>
              <a:defRPr sz="2000"/>
            </a:lvl7pPr>
            <a:lvl8pPr marL="863878" indent="-431939">
              <a:buFont typeface="+mj-lt"/>
              <a:buAutoNum type="alphaLcPeriod"/>
              <a:defRPr sz="2000"/>
            </a:lvl8pPr>
            <a:lvl9pPr marL="863878" indent="-431939">
              <a:buFont typeface="+mj-lt"/>
              <a:buAutoNum type="alphaLcPeriod"/>
              <a:defRPr sz="2000"/>
            </a:lvl9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12" name="Slide title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397600" cy="100836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26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998459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A4A3A4"/>
          </p15:clr>
        </p15:guide>
        <p15:guide id="4" orient="horz" pos="951">
          <p15:clr>
            <a:srgbClr val="A4A3A4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// Headline on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4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5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6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7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8" name="Content"/>
          <p:cNvSpPr>
            <a:spLocks noGrp="1"/>
          </p:cNvSpPr>
          <p:nvPr>
            <p:ph sz="quarter" idx="14" hasCustomPrompt="1"/>
          </p:nvPr>
        </p:nvSpPr>
        <p:spPr>
          <a:xfrm>
            <a:off x="395287" y="1511301"/>
            <a:ext cx="113976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15" name="Slide title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11396660" cy="100836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noProof="0" dirty="0"/>
              <a:t>Headline on one line in Corpo A Title Cond. in 48 pt.</a:t>
            </a:r>
          </a:p>
        </p:txBody>
      </p:sp>
      <p:sp>
        <p:nvSpPr>
          <p:cNvPr id="28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1078485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//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6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7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8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9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20" name="Table caption"/>
          <p:cNvSpPr>
            <a:spLocks noGrp="1"/>
          </p:cNvSpPr>
          <p:nvPr>
            <p:ph type="body" sz="quarter" idx="22" hasCustomPrompt="1"/>
          </p:nvPr>
        </p:nvSpPr>
        <p:spPr>
          <a:xfrm>
            <a:off x="396000" y="5327650"/>
            <a:ext cx="11397600" cy="1098551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600" baseline="0"/>
            </a:lvl1pPr>
            <a:lvl2pPr marL="285750" indent="-285750"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2pPr>
            <a:lvl3pPr marL="285750" indent="-285750"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3pPr>
            <a:lvl4pPr marL="285750" indent="-285750">
              <a:spcAft>
                <a:spcPts val="0"/>
              </a:spcAft>
              <a:buFont typeface="Arial" panose="020B0604020202020204" pitchFamily="34" charset="0"/>
              <a:buChar char="•"/>
              <a:defRPr sz="1500"/>
            </a:lvl4pPr>
            <a:lvl5pPr marL="0" indent="0">
              <a:spcAft>
                <a:spcPts val="0"/>
              </a:spcAft>
              <a:buNone/>
              <a:defRPr sz="1500"/>
            </a:lvl5pPr>
            <a:lvl6pPr marL="0" indent="0">
              <a:spcAft>
                <a:spcPts val="0"/>
              </a:spcAft>
              <a:buNone/>
              <a:defRPr sz="1500"/>
            </a:lvl6pPr>
            <a:lvl7pPr marL="0" indent="0">
              <a:spcAft>
                <a:spcPts val="0"/>
              </a:spcAft>
              <a:buNone/>
              <a:defRPr sz="1500"/>
            </a:lvl7pPr>
            <a:lvl8pPr marL="0" indent="0">
              <a:spcAft>
                <a:spcPts val="0"/>
              </a:spcAft>
              <a:buNone/>
              <a:defRPr sz="1500"/>
            </a:lvl8pPr>
            <a:lvl9pPr marL="0" indent="0"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7" name="Table placeholder"/>
          <p:cNvSpPr>
            <a:spLocks noGrp="1"/>
          </p:cNvSpPr>
          <p:nvPr>
            <p:ph type="tbl" sz="quarter" idx="20" hasCustomPrompt="1"/>
          </p:nvPr>
        </p:nvSpPr>
        <p:spPr bwMode="ltGray">
          <a:xfrm>
            <a:off x="396000" y="2484000"/>
            <a:ext cx="11397600" cy="2700000"/>
          </a:xfrm>
          <a:solidFill>
            <a:schemeClr val="bg1">
              <a:lumMod val="85000"/>
              <a:lumOff val="15000"/>
            </a:schemeClr>
          </a:solidFill>
        </p:spPr>
        <p:txBody>
          <a:bodyPr/>
          <a:lstStyle>
            <a:lvl1pPr algn="ctr"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table</a:t>
            </a:r>
          </a:p>
        </p:txBody>
      </p:sp>
      <p:sp>
        <p:nvSpPr>
          <p:cNvPr id="19" name="Table header"/>
          <p:cNvSpPr>
            <a:spLocks noGrp="1"/>
          </p:cNvSpPr>
          <p:nvPr>
            <p:ph type="body" sz="quarter" idx="21" hasCustomPrompt="1"/>
          </p:nvPr>
        </p:nvSpPr>
        <p:spPr>
          <a:xfrm>
            <a:off x="396000" y="1957137"/>
            <a:ext cx="11397600" cy="274864"/>
          </a:xfrm>
        </p:spPr>
        <p:txBody>
          <a:bodyPr/>
          <a:lstStyle>
            <a:lvl1pPr>
              <a:spcAft>
                <a:spcPts val="0"/>
              </a:spcAft>
              <a:defRPr b="1" baseline="0">
                <a:latin typeface="MB Corpo S Text Office" panose="020B0504050000000004" pitchFamily="34" charset="0"/>
              </a:defRPr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Aft>
                <a:spcPts val="0"/>
              </a:spcAft>
              <a:buNone/>
              <a:defRPr sz="2000" b="1"/>
            </a:lvl3pPr>
            <a:lvl4pPr marL="0" indent="0">
              <a:spcAft>
                <a:spcPts val="0"/>
              </a:spcAft>
              <a:buNone/>
              <a:defRPr sz="2000" b="1"/>
            </a:lvl4pPr>
            <a:lvl5pPr marL="0" indent="0">
              <a:spcAft>
                <a:spcPts val="0"/>
              </a:spcAft>
              <a:buNone/>
              <a:defRPr sz="2000" b="1"/>
            </a:lvl5pPr>
            <a:lvl6pPr marL="0" indent="0">
              <a:spcAft>
                <a:spcPts val="0"/>
              </a:spcAft>
              <a:buNone/>
              <a:defRPr sz="2000" b="1"/>
            </a:lvl6pPr>
            <a:lvl7pPr marL="0" indent="0">
              <a:spcAft>
                <a:spcPts val="0"/>
              </a:spcAft>
              <a:buNone/>
              <a:defRPr sz="2000" b="1"/>
            </a:lvl7pPr>
            <a:lvl8pPr marL="0" indent="0">
              <a:spcAft>
                <a:spcPts val="0"/>
              </a:spcAft>
              <a:buNone/>
              <a:defRPr sz="2000" b="1"/>
            </a:lvl8pPr>
            <a:lvl9pPr marL="0" indent="0">
              <a:spcAft>
                <a:spcPts val="0"/>
              </a:spcAft>
              <a:buNone/>
              <a:defRPr sz="2000" b="1"/>
            </a:lvl9pPr>
          </a:lstStyle>
          <a:p>
            <a:pPr lvl="0"/>
            <a:r>
              <a:rPr lang="en-US" noProof="0" dirty="0"/>
              <a:t>Insert table heading in Corpo S Text Bold in 20 pt. 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30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9786449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// Image left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 with Mercedes star and word mar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" y="0"/>
            <a:ext cx="12193521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12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13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40" name="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1" y="-1"/>
            <a:ext cx="7463399" cy="6858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Insert image</a:t>
            </a:r>
          </a:p>
        </p:txBody>
      </p:sp>
      <p:sp>
        <p:nvSpPr>
          <p:cNvPr id="9" name="Additional text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8074799" y="2382180"/>
            <a:ext cx="3713976" cy="674687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600"/>
            </a:lvl1pPr>
          </a:lstStyle>
          <a:p>
            <a:pPr lvl="0"/>
            <a:r>
              <a:rPr lang="en-US" noProof="0" dirty="0"/>
              <a:t>Additional text for presentation 16 pt </a:t>
            </a:r>
            <a:br>
              <a:rPr lang="en-US" noProof="0" dirty="0"/>
            </a:br>
            <a:r>
              <a:rPr lang="en-US" noProof="0" dirty="0"/>
              <a:t>Speaker, department, place, date</a:t>
            </a:r>
          </a:p>
        </p:txBody>
      </p:sp>
      <p:sp>
        <p:nvSpPr>
          <p:cNvPr id="10" name="Title"/>
          <p:cNvSpPr>
            <a:spLocks noGrp="1"/>
          </p:cNvSpPr>
          <p:nvPr>
            <p:ph type="ctrTitle" hasCustomPrompt="1"/>
          </p:nvPr>
        </p:nvSpPr>
        <p:spPr bwMode="white">
          <a:xfrm>
            <a:off x="8075613" y="1138422"/>
            <a:ext cx="3713162" cy="1222563"/>
          </a:xfrm>
        </p:spPr>
        <p:txBody>
          <a:bodyPr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Presentation title in 36 pt on two lines.</a:t>
            </a:r>
          </a:p>
        </p:txBody>
      </p:sp>
    </p:spTree>
    <p:extLst>
      <p:ext uri="{BB962C8B-B14F-4D97-AF65-F5344CB8AC3E}">
        <p14:creationId xmlns:p14="http://schemas.microsoft.com/office/powerpoint/2010/main" val="3600446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087">
          <p15:clr>
            <a:srgbClr val="A4A3A4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// inde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2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3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5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7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26" name="Content"/>
          <p:cNvSpPr>
            <a:spLocks noGrp="1"/>
          </p:cNvSpPr>
          <p:nvPr>
            <p:ph sz="quarter" idx="20" hasCustomPrompt="1"/>
          </p:nvPr>
        </p:nvSpPr>
        <p:spPr>
          <a:xfrm>
            <a:off x="1485900" y="2249431"/>
            <a:ext cx="8505825" cy="3884669"/>
          </a:xfrm>
        </p:spPr>
        <p:txBody>
          <a:bodyPr/>
          <a:lstStyle/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486385" y="1070548"/>
            <a:ext cx="850534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Cond.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28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48963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// cent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2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3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5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7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26" name="Content"/>
          <p:cNvSpPr>
            <a:spLocks noGrp="1"/>
          </p:cNvSpPr>
          <p:nvPr>
            <p:ph sz="quarter" idx="20" hasCustomPrompt="1"/>
          </p:nvPr>
        </p:nvSpPr>
        <p:spPr>
          <a:xfrm>
            <a:off x="1879554" y="1690388"/>
            <a:ext cx="8432892" cy="4709212"/>
          </a:xfrm>
        </p:spPr>
        <p:txBody>
          <a:bodyPr/>
          <a:lstStyle/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879554" y="465439"/>
            <a:ext cx="8432892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Cond.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28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706982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// standard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4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5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6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7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5" name="Content"/>
          <p:cNvSpPr>
            <a:spLocks noGrp="1"/>
          </p:cNvSpPr>
          <p:nvPr>
            <p:ph sz="quarter" idx="14" hasCustomPrompt="1"/>
          </p:nvPr>
        </p:nvSpPr>
        <p:spPr bwMode="ltGray">
          <a:xfrm>
            <a:off x="395288" y="1511301"/>
            <a:ext cx="11399837" cy="4914900"/>
          </a:xfrm>
          <a:solidFill>
            <a:schemeClr val="bg1"/>
          </a:solidFill>
        </p:spPr>
        <p:txBody>
          <a:bodyPr l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28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715361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4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5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6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7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23" name="Content"/>
          <p:cNvSpPr>
            <a:spLocks noGrp="1"/>
          </p:cNvSpPr>
          <p:nvPr>
            <p:ph sz="quarter" idx="14" hasCustomPrompt="1"/>
          </p:nvPr>
        </p:nvSpPr>
        <p:spPr>
          <a:xfrm>
            <a:off x="1427737" y="3127155"/>
            <a:ext cx="4643717" cy="201634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2" name="Slide title"/>
          <p:cNvSpPr>
            <a:spLocks noGrp="1"/>
          </p:cNvSpPr>
          <p:nvPr>
            <p:ph type="title" hasCustomPrompt="1"/>
          </p:nvPr>
        </p:nvSpPr>
        <p:spPr>
          <a:xfrm>
            <a:off x="1427737" y="1509713"/>
            <a:ext cx="4643717" cy="100836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noProof="0" dirty="0"/>
              <a:t>Agenda</a:t>
            </a:r>
          </a:p>
        </p:txBody>
      </p:sp>
      <p:sp>
        <p:nvSpPr>
          <p:cNvPr id="28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1648110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// Text on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2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3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4" name="Image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9F0002"/>
          </a:solidFill>
        </p:spPr>
        <p:txBody>
          <a:bodyPr/>
          <a:lstStyle>
            <a:lvl1pPr algn="ctr">
              <a:defRPr baseline="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optional background image</a:t>
            </a:r>
          </a:p>
        </p:txBody>
      </p:sp>
      <p:sp>
        <p:nvSpPr>
          <p:cNvPr id="12" name="Content"/>
          <p:cNvSpPr>
            <a:spLocks noGrp="1"/>
          </p:cNvSpPr>
          <p:nvPr>
            <p:ph type="body" sz="quarter" idx="12" hasCustomPrompt="1"/>
          </p:nvPr>
        </p:nvSpPr>
        <p:spPr>
          <a:xfrm>
            <a:off x="398463" y="4643438"/>
            <a:ext cx="5802312" cy="1095375"/>
          </a:xfrm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>
                <a:solidFill>
                  <a:srgbClr val="FFFFFF"/>
                </a:solidFill>
              </a:defRPr>
            </a:lvl2pPr>
            <a:lvl3pPr>
              <a:defRPr sz="1600">
                <a:solidFill>
                  <a:srgbClr val="FFFFFF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9" name="Slide title"/>
          <p:cNvSpPr>
            <a:spLocks noGrp="1"/>
          </p:cNvSpPr>
          <p:nvPr>
            <p:ph type="title" hasCustomPrompt="1"/>
          </p:nvPr>
        </p:nvSpPr>
        <p:spPr>
          <a:xfrm>
            <a:off x="398464" y="3447420"/>
            <a:ext cx="5803088" cy="1008360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Headline on two lines in Corpo A Title Condensed 36 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946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 // Black box on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3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4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42" name="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3200" cy="6858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" name="Black box"/>
          <p:cNvSpPr/>
          <p:nvPr userDrawn="1"/>
        </p:nvSpPr>
        <p:spPr bwMode="ltGray">
          <a:xfrm rot="10800000">
            <a:off x="396000" y="360000"/>
            <a:ext cx="3873737" cy="3142158"/>
          </a:xfrm>
          <a:prstGeom prst="flowChartProcess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6" name="Content"/>
          <p:cNvSpPr>
            <a:spLocks noGrp="1"/>
          </p:cNvSpPr>
          <p:nvPr>
            <p:ph type="body" sz="quarter" idx="20" hasCustomPrompt="1"/>
          </p:nvPr>
        </p:nvSpPr>
        <p:spPr>
          <a:xfrm>
            <a:off x="862746" y="2271842"/>
            <a:ext cx="2889389" cy="899983"/>
          </a:xfrm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</a:t>
            </a:r>
          </a:p>
        </p:txBody>
      </p:sp>
      <p:sp>
        <p:nvSpPr>
          <p:cNvPr id="14" name="Slide title"/>
          <p:cNvSpPr>
            <a:spLocks noGrp="1"/>
          </p:cNvSpPr>
          <p:nvPr>
            <p:ph type="title" hasCustomPrompt="1"/>
          </p:nvPr>
        </p:nvSpPr>
        <p:spPr bwMode="ltGray">
          <a:xfrm>
            <a:off x="862746" y="790574"/>
            <a:ext cx="2889389" cy="1006364"/>
          </a:xfrm>
        </p:spPr>
        <p:txBody>
          <a:bodyPr/>
          <a:lstStyle>
            <a:lvl1pPr>
              <a:defRPr sz="3600" baseline="0"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two lines in 36pt. </a:t>
            </a:r>
          </a:p>
        </p:txBody>
      </p:sp>
    </p:spTree>
    <p:extLst>
      <p:ext uri="{BB962C8B-B14F-4D97-AF65-F5344CB8AC3E}">
        <p14:creationId xmlns:p14="http://schemas.microsoft.com/office/powerpoint/2010/main" val="2893989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8">
          <p15:clr>
            <a:srgbClr val="A4A3A4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 // Text on backgrou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8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9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3" name="Video" title="Videoplatzhalter"/>
          <p:cNvSpPr>
            <a:spLocks noGrp="1"/>
          </p:cNvSpPr>
          <p:nvPr>
            <p:ph type="media" sz="quarter" idx="21"/>
          </p:nvPr>
        </p:nvSpPr>
        <p:spPr>
          <a:xfrm>
            <a:off x="0" y="0"/>
            <a:ext cx="12192000" cy="6858000"/>
          </a:xfrm>
          <a:solidFill>
            <a:srgbClr val="C8C8C8"/>
          </a:solidFill>
        </p:spPr>
        <p:txBody>
          <a:bodyPr/>
          <a:lstStyle>
            <a:lvl1pPr algn="ctr">
              <a:defRPr baseline="0"/>
            </a:lvl1pPr>
          </a:lstStyle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Insert video</a:t>
            </a:r>
          </a:p>
        </p:txBody>
      </p:sp>
      <p:sp>
        <p:nvSpPr>
          <p:cNvPr id="10" name="Black box"/>
          <p:cNvSpPr/>
          <p:nvPr userDrawn="1"/>
        </p:nvSpPr>
        <p:spPr>
          <a:xfrm rot="10800000">
            <a:off x="393700" y="366713"/>
            <a:ext cx="3873737" cy="3142158"/>
          </a:xfrm>
          <a:prstGeom prst="flowChartProcess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6" name="Content"/>
          <p:cNvSpPr>
            <a:spLocks noGrp="1"/>
          </p:cNvSpPr>
          <p:nvPr>
            <p:ph type="body" sz="quarter" idx="20" hasCustomPrompt="1"/>
          </p:nvPr>
        </p:nvSpPr>
        <p:spPr bwMode="ltGray">
          <a:xfrm>
            <a:off x="862746" y="2271842"/>
            <a:ext cx="2889389" cy="899983"/>
          </a:xfrm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</a:t>
            </a:r>
          </a:p>
        </p:txBody>
      </p:sp>
      <p:sp>
        <p:nvSpPr>
          <p:cNvPr id="14" name="Slide title"/>
          <p:cNvSpPr>
            <a:spLocks noGrp="1"/>
          </p:cNvSpPr>
          <p:nvPr>
            <p:ph type="title" hasCustomPrompt="1"/>
          </p:nvPr>
        </p:nvSpPr>
        <p:spPr bwMode="ltGray">
          <a:xfrm>
            <a:off x="862746" y="790574"/>
            <a:ext cx="2889389" cy="1006364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two lines in 36pt. </a:t>
            </a:r>
          </a:p>
        </p:txBody>
      </p:sp>
    </p:spTree>
    <p:extLst>
      <p:ext uri="{BB962C8B-B14F-4D97-AF65-F5344CB8AC3E}">
        <p14:creationId xmlns:p14="http://schemas.microsoft.com/office/powerpoint/2010/main" val="1879700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8">
          <p15:clr>
            <a:srgbClr val="A4A3A4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8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19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3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4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4" name="Image"/>
          <p:cNvSpPr>
            <a:spLocks noGrp="1"/>
          </p:cNvSpPr>
          <p:nvPr>
            <p:ph type="pic" sz="quarter" idx="10"/>
          </p:nvPr>
        </p:nvSpPr>
        <p:spPr bwMode="gray">
          <a:xfrm>
            <a:off x="5486400" y="1835150"/>
            <a:ext cx="5676900" cy="3584575"/>
          </a:xfrm>
          <a:prstGeom prst="rect">
            <a:avLst/>
          </a:prstGeom>
          <a:solidFill>
            <a:srgbClr val="9F0002"/>
          </a:solidFill>
        </p:spPr>
        <p:txBody>
          <a:bodyPr/>
          <a:lstStyle>
            <a:lvl1pPr algn="ctr">
              <a:defRPr/>
            </a:lvl1pPr>
          </a:lstStyle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r>
              <a:rPr lang="en-US" noProof="1"/>
              <a:t>Insert image</a:t>
            </a:r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11" name="Content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0" y="3143250"/>
            <a:ext cx="3918825" cy="2781300"/>
          </a:xfrm>
        </p:spPr>
        <p:txBody>
          <a:bodyPr/>
          <a:lstStyle>
            <a:lvl1pPr>
              <a:defRPr b="0" baseline="0">
                <a:latin typeface="+mn-lt"/>
              </a:defRPr>
            </a:lvl1pPr>
          </a:lstStyle>
          <a:p>
            <a:pPr lvl="0"/>
            <a:r>
              <a:rPr lang="en-US" dirty="0"/>
              <a:t>Insert text </a:t>
            </a:r>
            <a:r>
              <a:rPr lang="en-US" noProof="0" dirty="0"/>
              <a:t>Corpo S Text Light 20 pt. 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hasCustomPrompt="1"/>
          </p:nvPr>
        </p:nvSpPr>
        <p:spPr>
          <a:xfrm>
            <a:off x="396001" y="1507329"/>
            <a:ext cx="3918824" cy="156193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noProof="1"/>
              <a:t>Headline</a:t>
            </a:r>
            <a:br>
              <a:rPr lang="en-US" noProof="1"/>
            </a:br>
            <a:r>
              <a:rPr lang="en-US" noProof="1"/>
              <a:t>two lines 48pt.</a:t>
            </a:r>
          </a:p>
        </p:txBody>
      </p:sp>
      <p:sp>
        <p:nvSpPr>
          <p:cNvPr id="25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4061230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Notebo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5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9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30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31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21" name="Image"/>
          <p:cNvSpPr>
            <a:spLocks noGrp="1"/>
          </p:cNvSpPr>
          <p:nvPr>
            <p:ph type="pic" sz="quarter" idx="20"/>
          </p:nvPr>
        </p:nvSpPr>
        <p:spPr bwMode="gray">
          <a:xfrm>
            <a:off x="7217225" y="1524000"/>
            <a:ext cx="4086683" cy="2603499"/>
          </a:xfrm>
          <a:prstGeom prst="rect">
            <a:avLst/>
          </a:prstGeom>
          <a:solidFill>
            <a:srgbClr val="9F0002"/>
          </a:solidFill>
        </p:spPr>
        <p:txBody>
          <a:bodyPr/>
          <a:lstStyle>
            <a:lvl1pPr algn="ctr">
              <a:defRPr/>
            </a:lvl1pPr>
          </a:lstStyle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Insert image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23" name="Content"/>
          <p:cNvSpPr>
            <a:spLocks noGrp="1"/>
          </p:cNvSpPr>
          <p:nvPr>
            <p:ph type="body" sz="quarter" idx="22" hasCustomPrompt="1"/>
          </p:nvPr>
        </p:nvSpPr>
        <p:spPr>
          <a:xfrm>
            <a:off x="7483360" y="4867275"/>
            <a:ext cx="3554412" cy="1147763"/>
          </a:xfrm>
        </p:spPr>
        <p:txBody>
          <a:bodyPr/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16 pt. 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0" name="Image"/>
          <p:cNvSpPr>
            <a:spLocks noGrp="1"/>
          </p:cNvSpPr>
          <p:nvPr>
            <p:ph type="pic" sz="quarter" idx="11"/>
          </p:nvPr>
        </p:nvSpPr>
        <p:spPr bwMode="gray">
          <a:xfrm>
            <a:off x="894892" y="1524000"/>
            <a:ext cx="4086683" cy="2603499"/>
          </a:xfrm>
          <a:prstGeom prst="rect">
            <a:avLst/>
          </a:prstGeom>
          <a:solidFill>
            <a:srgbClr val="9F0002"/>
          </a:solidFill>
        </p:spPr>
        <p:txBody>
          <a:bodyPr/>
          <a:lstStyle>
            <a:lvl1pPr algn="ctr">
              <a:defRPr/>
            </a:lvl1pPr>
          </a:lstStyle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Insert image</a:t>
            </a:r>
          </a:p>
          <a:p>
            <a:endParaRPr lang="en-US" noProof="0" dirty="0"/>
          </a:p>
        </p:txBody>
      </p:sp>
      <p:sp>
        <p:nvSpPr>
          <p:cNvPr id="22" name="Content"/>
          <p:cNvSpPr>
            <a:spLocks noGrp="1"/>
          </p:cNvSpPr>
          <p:nvPr>
            <p:ph type="body" sz="quarter" idx="21" hasCustomPrompt="1"/>
          </p:nvPr>
        </p:nvSpPr>
        <p:spPr>
          <a:xfrm>
            <a:off x="1161027" y="4867275"/>
            <a:ext cx="3554412" cy="1147763"/>
          </a:xfrm>
        </p:spPr>
        <p:txBody>
          <a:bodyPr/>
          <a:lstStyle>
            <a:lvl1pPr>
              <a:defRPr sz="1600">
                <a:latin typeface="+mn-lt"/>
              </a:defRPr>
            </a:lvl1pPr>
            <a:lvl2pPr>
              <a:defRPr sz="160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 marL="540028" indent="0">
              <a:buNone/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16 pt. 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endParaRPr lang="en-US" noProof="0" dirty="0"/>
          </a:p>
        </p:txBody>
      </p:sp>
      <p:sp>
        <p:nvSpPr>
          <p:cNvPr id="10" name="Slide title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396661" cy="527050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en-US" noProof="0" dirty="0"/>
              <a:t>Headline on one line in Corpo A Title Condensed in 36 pt. </a:t>
            </a:r>
          </a:p>
        </p:txBody>
      </p:sp>
      <p:sp>
        <p:nvSpPr>
          <p:cNvPr id="32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1995230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12" name="Image"/>
          <p:cNvSpPr>
            <a:spLocks noGrp="1"/>
          </p:cNvSpPr>
          <p:nvPr>
            <p:ph type="pic" sz="quarter" idx="12"/>
          </p:nvPr>
        </p:nvSpPr>
        <p:spPr bwMode="gray">
          <a:xfrm>
            <a:off x="7340150" y="700313"/>
            <a:ext cx="2771775" cy="5329012"/>
          </a:xfrm>
          <a:prstGeom prst="roundRect">
            <a:avLst>
              <a:gd name="adj" fmla="val 4296"/>
            </a:avLst>
          </a:prstGeom>
          <a:solidFill>
            <a:srgbClr val="9F0002"/>
          </a:solidFill>
        </p:spPr>
        <p:txBody>
          <a:bodyPr/>
          <a:lstStyle>
            <a:lvl1pPr algn="ctr">
              <a:defRPr/>
            </a:lvl1pPr>
          </a:lstStyle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Insert image</a:t>
            </a:r>
          </a:p>
          <a:p>
            <a:endParaRPr lang="en-US" noProof="0" dirty="0"/>
          </a:p>
        </p:txBody>
      </p:sp>
      <p:sp>
        <p:nvSpPr>
          <p:cNvPr id="10" name="Content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0" y="3143250"/>
            <a:ext cx="3918825" cy="2781300"/>
          </a:xfrm>
        </p:spPr>
        <p:txBody>
          <a:bodyPr/>
          <a:lstStyle>
            <a:lvl1pPr>
              <a:defRPr b="0" baseline="0">
                <a:latin typeface="+mn-lt"/>
              </a:defRPr>
            </a:lvl1pPr>
          </a:lstStyle>
          <a:p>
            <a:pPr lvl="0"/>
            <a:r>
              <a:rPr lang="en-US" dirty="0"/>
              <a:t>Insert text </a:t>
            </a:r>
            <a:r>
              <a:rPr lang="en-US" noProof="0" dirty="0"/>
              <a:t>Corpo S Text Light 20 pt. 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Slide title"/>
          <p:cNvSpPr>
            <a:spLocks noGrp="1"/>
          </p:cNvSpPr>
          <p:nvPr>
            <p:ph type="title" hasCustomPrompt="1"/>
          </p:nvPr>
        </p:nvSpPr>
        <p:spPr>
          <a:xfrm>
            <a:off x="396001" y="1507329"/>
            <a:ext cx="3918824" cy="156193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noProof="1"/>
              <a:t>Headline</a:t>
            </a:r>
            <a:br>
              <a:rPr lang="en-US" noProof="1"/>
            </a:br>
            <a:r>
              <a:rPr lang="en-US" noProof="1"/>
              <a:t>two lines 48pt.</a:t>
            </a:r>
            <a:endParaRPr lang="en-US" noProof="0" dirty="0"/>
          </a:p>
        </p:txBody>
      </p:sp>
      <p:sp>
        <p:nvSpPr>
          <p:cNvPr id="19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791052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// Video left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 with Mercedes star and word mar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" y="0"/>
            <a:ext cx="12193521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12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13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3" name="Video"/>
          <p:cNvSpPr>
            <a:spLocks noGrp="1"/>
          </p:cNvSpPr>
          <p:nvPr>
            <p:ph type="media" sz="quarter" idx="21"/>
          </p:nvPr>
        </p:nvSpPr>
        <p:spPr>
          <a:xfrm>
            <a:off x="400050" y="0"/>
            <a:ext cx="7462800" cy="6858000"/>
          </a:xfrm>
          <a:solidFill>
            <a:schemeClr val="bg1">
              <a:lumMod val="85000"/>
              <a:lumOff val="1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de-DE" noProof="0"/>
              <a:t>Mediaclip durch Klicken auf Symbol hinzufügen</a:t>
            </a:r>
            <a:endParaRPr lang="en-US" noProof="0" dirty="0"/>
          </a:p>
        </p:txBody>
      </p:sp>
      <p:sp>
        <p:nvSpPr>
          <p:cNvPr id="9" name="Additional text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8074799" y="2382180"/>
            <a:ext cx="3713976" cy="674687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600"/>
            </a:lvl1pPr>
          </a:lstStyle>
          <a:p>
            <a:pPr lvl="0"/>
            <a:r>
              <a:rPr lang="en-US" noProof="0" dirty="0"/>
              <a:t>Additional text for presentation 16 pt </a:t>
            </a:r>
            <a:br>
              <a:rPr lang="en-US" noProof="0" dirty="0"/>
            </a:br>
            <a:r>
              <a:rPr lang="en-US" noProof="0" dirty="0"/>
              <a:t>Speaker, department, place, date</a:t>
            </a:r>
          </a:p>
        </p:txBody>
      </p:sp>
      <p:sp>
        <p:nvSpPr>
          <p:cNvPr id="10" name="Title"/>
          <p:cNvSpPr>
            <a:spLocks noGrp="1"/>
          </p:cNvSpPr>
          <p:nvPr>
            <p:ph type="ctrTitle" hasCustomPrompt="1"/>
          </p:nvPr>
        </p:nvSpPr>
        <p:spPr bwMode="white">
          <a:xfrm>
            <a:off x="8075613" y="1138422"/>
            <a:ext cx="3713162" cy="1222563"/>
          </a:xfrm>
        </p:spPr>
        <p:txBody>
          <a:bodyPr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Presentation title in 36 pt on two lines.</a:t>
            </a:r>
          </a:p>
        </p:txBody>
      </p:sp>
    </p:spTree>
    <p:extLst>
      <p:ext uri="{BB962C8B-B14F-4D97-AF65-F5344CB8AC3E}">
        <p14:creationId xmlns:p14="http://schemas.microsoft.com/office/powerpoint/2010/main" val="2407436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087">
          <p15:clr>
            <a:srgbClr val="A4A3A4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mart 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6" name="Image"/>
          <p:cNvSpPr>
            <a:spLocks noGrp="1"/>
          </p:cNvSpPr>
          <p:nvPr>
            <p:ph type="pic" sz="quarter" idx="18"/>
          </p:nvPr>
        </p:nvSpPr>
        <p:spPr bwMode="gray">
          <a:xfrm>
            <a:off x="6672943" y="690563"/>
            <a:ext cx="2957513" cy="5643562"/>
          </a:xfrm>
          <a:prstGeom prst="roundRect">
            <a:avLst>
              <a:gd name="adj" fmla="val 4296"/>
            </a:avLst>
          </a:prstGeom>
          <a:solidFill>
            <a:srgbClr val="9F0002"/>
          </a:solidFill>
        </p:spPr>
        <p:txBody>
          <a:bodyPr/>
          <a:lstStyle>
            <a:lvl1pPr algn="ctr">
              <a:defRPr/>
            </a:lvl1pPr>
          </a:lstStyle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Insert image</a:t>
            </a:r>
          </a:p>
          <a:p>
            <a:endParaRPr lang="en-US" noProof="0" dirty="0"/>
          </a:p>
        </p:txBody>
      </p:sp>
      <p:sp>
        <p:nvSpPr>
          <p:cNvPr id="14" name="Image"/>
          <p:cNvSpPr>
            <a:spLocks noGrp="1"/>
          </p:cNvSpPr>
          <p:nvPr>
            <p:ph type="pic" sz="quarter" idx="17"/>
          </p:nvPr>
        </p:nvSpPr>
        <p:spPr bwMode="gray">
          <a:xfrm>
            <a:off x="2514600" y="690563"/>
            <a:ext cx="2957513" cy="5643562"/>
          </a:xfrm>
          <a:prstGeom prst="roundRect">
            <a:avLst>
              <a:gd name="adj" fmla="val 4296"/>
            </a:avLst>
          </a:prstGeom>
          <a:solidFill>
            <a:srgbClr val="9F0002"/>
          </a:solidFill>
        </p:spPr>
        <p:txBody>
          <a:bodyPr/>
          <a:lstStyle>
            <a:lvl1pPr algn="ctr">
              <a:defRPr/>
            </a:lvl1pPr>
          </a:lstStyle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Insert image</a:t>
            </a:r>
          </a:p>
        </p:txBody>
      </p:sp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396000" y="4138073"/>
            <a:ext cx="2987219" cy="10063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1"/>
              <a:t>Headline</a:t>
            </a:r>
            <a:br>
              <a:rPr lang="en-US" noProof="1"/>
            </a:br>
            <a:r>
              <a:rPr lang="en-US" noProof="1"/>
              <a:t>two lines 36pt.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9238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33">
          <p15:clr>
            <a:srgbClr val="A4A3A4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mart 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6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7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8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9" name="Placeholder classific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21" name="Smart phone - content 3"/>
          <p:cNvSpPr>
            <a:spLocks noGrp="1"/>
          </p:cNvSpPr>
          <p:nvPr>
            <p:ph type="pic" sz="quarter" idx="21"/>
          </p:nvPr>
        </p:nvSpPr>
        <p:spPr bwMode="gray">
          <a:xfrm>
            <a:off x="9439841" y="1822901"/>
            <a:ext cx="1981201" cy="3786188"/>
          </a:xfrm>
          <a:prstGeom prst="roundRect">
            <a:avLst>
              <a:gd name="adj" fmla="val 4296"/>
            </a:avLst>
          </a:prstGeom>
          <a:solidFill>
            <a:srgbClr val="9F0002"/>
          </a:solidFill>
        </p:spPr>
        <p:txBody>
          <a:bodyPr/>
          <a:lstStyle>
            <a:lvl1pPr algn="ctr">
              <a:defRPr/>
            </a:lvl1pPr>
          </a:lstStyle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Insert image</a:t>
            </a:r>
          </a:p>
          <a:p>
            <a:endParaRPr lang="en-US" noProof="0" dirty="0"/>
          </a:p>
        </p:txBody>
      </p:sp>
      <p:sp>
        <p:nvSpPr>
          <p:cNvPr id="19" name="Smart phone - content 2"/>
          <p:cNvSpPr>
            <a:spLocks noGrp="1"/>
          </p:cNvSpPr>
          <p:nvPr>
            <p:ph type="pic" sz="quarter" idx="20"/>
          </p:nvPr>
        </p:nvSpPr>
        <p:spPr bwMode="gray">
          <a:xfrm>
            <a:off x="7091530" y="1822901"/>
            <a:ext cx="1981201" cy="3786188"/>
          </a:xfrm>
          <a:prstGeom prst="roundRect">
            <a:avLst>
              <a:gd name="adj" fmla="val 4296"/>
            </a:avLst>
          </a:prstGeom>
          <a:solidFill>
            <a:srgbClr val="9F0002"/>
          </a:solidFill>
        </p:spPr>
        <p:txBody>
          <a:bodyPr/>
          <a:lstStyle>
            <a:lvl1pPr algn="ctr">
              <a:defRPr/>
            </a:lvl1pPr>
          </a:lstStyle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Insert image</a:t>
            </a:r>
          </a:p>
          <a:p>
            <a:endParaRPr lang="en-US" noProof="0" dirty="0"/>
          </a:p>
        </p:txBody>
      </p:sp>
      <p:sp>
        <p:nvSpPr>
          <p:cNvPr id="18" name="Smart phone - content 1"/>
          <p:cNvSpPr>
            <a:spLocks noGrp="1"/>
          </p:cNvSpPr>
          <p:nvPr>
            <p:ph type="pic" sz="quarter" idx="19"/>
          </p:nvPr>
        </p:nvSpPr>
        <p:spPr bwMode="gray">
          <a:xfrm>
            <a:off x="4744594" y="1822901"/>
            <a:ext cx="1981201" cy="3786188"/>
          </a:xfrm>
          <a:prstGeom prst="roundRect">
            <a:avLst>
              <a:gd name="adj" fmla="val 4296"/>
            </a:avLst>
          </a:prstGeom>
          <a:solidFill>
            <a:srgbClr val="9F0002"/>
          </a:solidFill>
        </p:spPr>
        <p:txBody>
          <a:bodyPr/>
          <a:lstStyle>
            <a:lvl1pPr algn="ctr">
              <a:defRPr/>
            </a:lvl1pPr>
          </a:lstStyle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Insert image</a:t>
            </a:r>
          </a:p>
        </p:txBody>
      </p:sp>
      <p:sp>
        <p:nvSpPr>
          <p:cNvPr id="12" name="Content"/>
          <p:cNvSpPr>
            <a:spLocks noGrp="1"/>
          </p:cNvSpPr>
          <p:nvPr>
            <p:ph type="body" sz="quarter" idx="22" hasCustomPrompt="1"/>
          </p:nvPr>
        </p:nvSpPr>
        <p:spPr>
          <a:xfrm>
            <a:off x="396000" y="3143250"/>
            <a:ext cx="3918825" cy="2781300"/>
          </a:xfrm>
        </p:spPr>
        <p:txBody>
          <a:bodyPr/>
          <a:lstStyle>
            <a:lvl1pPr>
              <a:defRPr b="0" baseline="0">
                <a:latin typeface="+mn-lt"/>
              </a:defRPr>
            </a:lvl1pPr>
          </a:lstStyle>
          <a:p>
            <a:pPr lvl="0"/>
            <a:r>
              <a:rPr lang="en-US" dirty="0"/>
              <a:t>Insert text </a:t>
            </a:r>
            <a:r>
              <a:rPr lang="en-US" noProof="0" dirty="0"/>
              <a:t>Corpo S Text Light 20 pt. 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Slide title"/>
          <p:cNvSpPr>
            <a:spLocks noGrp="1"/>
          </p:cNvSpPr>
          <p:nvPr>
            <p:ph type="title" hasCustomPrompt="1"/>
          </p:nvPr>
        </p:nvSpPr>
        <p:spPr>
          <a:xfrm>
            <a:off x="396000" y="1507329"/>
            <a:ext cx="3918824" cy="156193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noProof="1"/>
              <a:t>Headline</a:t>
            </a:r>
            <a:br>
              <a:rPr lang="en-US" noProof="1"/>
            </a:br>
            <a:r>
              <a:rPr lang="en-US" noProof="1"/>
              <a:t>two lines 48pt.</a:t>
            </a:r>
            <a:endParaRPr lang="en-US" noProof="0" dirty="0"/>
          </a:p>
        </p:txBody>
      </p:sp>
      <p:sp>
        <p:nvSpPr>
          <p:cNvPr id="30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641293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16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17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18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4" name="Image"/>
          <p:cNvSpPr>
            <a:spLocks noGrp="1"/>
          </p:cNvSpPr>
          <p:nvPr>
            <p:ph type="pic" sz="quarter" idx="12"/>
          </p:nvPr>
        </p:nvSpPr>
        <p:spPr bwMode="ltGray">
          <a:xfrm>
            <a:off x="3228975" y="923925"/>
            <a:ext cx="6505575" cy="5238749"/>
          </a:xfrm>
          <a:prstGeom prst="rect">
            <a:avLst/>
          </a:prstGeom>
          <a:solidFill>
            <a:srgbClr val="9F0002"/>
          </a:solidFill>
          <a:effectLst/>
        </p:spPr>
        <p:txBody>
          <a:bodyPr/>
          <a:lstStyle>
            <a:lvl1pPr algn="ctr">
              <a:defRPr/>
            </a:lvl1pPr>
          </a:lstStyle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Insert image</a:t>
            </a:r>
          </a:p>
          <a:p>
            <a:endParaRPr lang="en-US" noProof="0" dirty="0"/>
          </a:p>
        </p:txBody>
      </p:sp>
      <p:sp>
        <p:nvSpPr>
          <p:cNvPr id="12" name="Slide title"/>
          <p:cNvSpPr>
            <a:spLocks noGrp="1"/>
          </p:cNvSpPr>
          <p:nvPr>
            <p:ph type="title" hasCustomPrompt="1"/>
          </p:nvPr>
        </p:nvSpPr>
        <p:spPr>
          <a:xfrm>
            <a:off x="396000" y="4138073"/>
            <a:ext cx="4871325" cy="538702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en-US" noProof="0" dirty="0"/>
              <a:t>Headline one line in 36pt. </a:t>
            </a:r>
          </a:p>
        </p:txBody>
      </p:sp>
      <p:sp>
        <p:nvSpPr>
          <p:cNvPr id="19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244339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w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6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17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18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4" name="Image"/>
          <p:cNvSpPr>
            <a:spLocks noGrp="1"/>
          </p:cNvSpPr>
          <p:nvPr>
            <p:ph type="pic" sz="quarter" idx="10"/>
          </p:nvPr>
        </p:nvSpPr>
        <p:spPr bwMode="gray">
          <a:xfrm>
            <a:off x="4348842" y="1539478"/>
            <a:ext cx="3494314" cy="3779044"/>
          </a:xfrm>
          <a:prstGeom prst="roundRect">
            <a:avLst>
              <a:gd name="adj" fmla="val 5637"/>
            </a:avLst>
          </a:prstGeom>
          <a:solidFill>
            <a:srgbClr val="9F0002"/>
          </a:solidFill>
        </p:spPr>
        <p:txBody>
          <a:bodyPr/>
          <a:lstStyle>
            <a:lvl1pPr algn="ctr">
              <a:defRPr/>
            </a:lvl1pPr>
          </a:lstStyle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Insert image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1" name="Content"/>
          <p:cNvSpPr>
            <a:spLocks noGrp="1"/>
          </p:cNvSpPr>
          <p:nvPr>
            <p:ph type="body" sz="quarter" idx="22" hasCustomPrompt="1"/>
          </p:nvPr>
        </p:nvSpPr>
        <p:spPr>
          <a:xfrm>
            <a:off x="396001" y="3143250"/>
            <a:ext cx="3433050" cy="27813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0" baseline="0">
                <a:latin typeface="+mn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endParaRPr lang="en-US" dirty="0"/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hasCustomPrompt="1"/>
          </p:nvPr>
        </p:nvSpPr>
        <p:spPr>
          <a:xfrm>
            <a:off x="396001" y="1507329"/>
            <a:ext cx="3433050" cy="156193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noProof="1"/>
              <a:t>Headline</a:t>
            </a:r>
            <a:br>
              <a:rPr lang="en-US" noProof="1"/>
            </a:br>
            <a:r>
              <a:rPr lang="en-US" noProof="1"/>
              <a:t>two lines 48pt.</a:t>
            </a:r>
            <a:endParaRPr lang="en-US" noProof="0" dirty="0"/>
          </a:p>
        </p:txBody>
      </p:sp>
      <p:sp>
        <p:nvSpPr>
          <p:cNvPr id="19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51207827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overview //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5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6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7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8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23" name="Image 4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931156" y="4480834"/>
            <a:ext cx="48600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0" name="Image 3"/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396000" y="4480834"/>
            <a:ext cx="48600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2" name="Image 2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6931156" y="2044700"/>
            <a:ext cx="48600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8" name="Image 1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396000" y="2044700"/>
            <a:ext cx="48600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396661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29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1378050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overview // Four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8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5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6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7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21" name="Image 4"/>
          <p:cNvSpPr>
            <a:spLocks noGrp="1"/>
          </p:cNvSpPr>
          <p:nvPr>
            <p:ph type="pic" sz="quarter" idx="23"/>
          </p:nvPr>
        </p:nvSpPr>
        <p:spPr bwMode="gray">
          <a:xfrm>
            <a:off x="9962724" y="1836154"/>
            <a:ext cx="1574800" cy="1574800"/>
          </a:xfrm>
          <a:prstGeom prst="ellipse">
            <a:avLst/>
          </a:prstGeom>
          <a:solidFill>
            <a:srgbClr val="9F0002"/>
          </a:solidFill>
          <a:ln>
            <a:solidFill>
              <a:schemeClr val="tx2"/>
            </a:solidFill>
          </a:ln>
        </p:spPr>
        <p:txBody>
          <a:bodyPr/>
          <a:lstStyle>
            <a:lvl1pPr marL="0" marR="0" indent="0" algn="ctr" defTabSz="914271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1008"/>
              </a:spcAft>
              <a:buClrTx/>
              <a:buSzTx/>
              <a:buFont typeface="+mj-lt"/>
              <a:buNone/>
              <a:tabLst/>
              <a:defRPr sz="1600"/>
            </a:lvl1pPr>
          </a:lstStyle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Insert image</a:t>
            </a:r>
          </a:p>
        </p:txBody>
      </p:sp>
      <p:sp>
        <p:nvSpPr>
          <p:cNvPr id="20" name="Image 3"/>
          <p:cNvSpPr>
            <a:spLocks noGrp="1"/>
          </p:cNvSpPr>
          <p:nvPr>
            <p:ph type="pic" sz="quarter" idx="22"/>
          </p:nvPr>
        </p:nvSpPr>
        <p:spPr bwMode="gray">
          <a:xfrm>
            <a:off x="6847095" y="1836154"/>
            <a:ext cx="1574800" cy="1574800"/>
          </a:xfrm>
          <a:prstGeom prst="ellipse">
            <a:avLst/>
          </a:prstGeom>
          <a:solidFill>
            <a:srgbClr val="9F0002"/>
          </a:solidFill>
          <a:ln>
            <a:solidFill>
              <a:schemeClr val="tx2"/>
            </a:solidFill>
          </a:ln>
        </p:spPr>
        <p:txBody>
          <a:bodyPr/>
          <a:lstStyle>
            <a:lvl1pPr marL="0" marR="0" indent="0" algn="ctr" defTabSz="914271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1008"/>
              </a:spcAft>
              <a:buClrTx/>
              <a:buSzTx/>
              <a:buFont typeface="+mj-lt"/>
              <a:buNone/>
              <a:tabLst/>
              <a:defRPr sz="1600"/>
            </a:lvl1pPr>
          </a:lstStyle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Insert image</a:t>
            </a:r>
          </a:p>
        </p:txBody>
      </p:sp>
      <p:sp>
        <p:nvSpPr>
          <p:cNvPr id="19" name="Image 2"/>
          <p:cNvSpPr>
            <a:spLocks noGrp="1"/>
          </p:cNvSpPr>
          <p:nvPr>
            <p:ph type="pic" sz="quarter" idx="21"/>
          </p:nvPr>
        </p:nvSpPr>
        <p:spPr bwMode="gray">
          <a:xfrm>
            <a:off x="3731465" y="1836154"/>
            <a:ext cx="1574800" cy="1574800"/>
          </a:xfrm>
          <a:prstGeom prst="ellipse">
            <a:avLst/>
          </a:prstGeom>
          <a:solidFill>
            <a:srgbClr val="9F0002"/>
          </a:solidFill>
          <a:ln>
            <a:solidFill>
              <a:schemeClr val="tx2"/>
            </a:solidFill>
          </a:ln>
        </p:spPr>
        <p:txBody>
          <a:bodyPr/>
          <a:lstStyle>
            <a:lvl1pPr marL="0" marR="0" indent="0" algn="ctr" defTabSz="914271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1008"/>
              </a:spcAft>
              <a:buClrTx/>
              <a:buSzTx/>
              <a:buFont typeface="+mj-lt"/>
              <a:buNone/>
              <a:tabLst/>
              <a:defRPr sz="1600"/>
            </a:lvl1pPr>
          </a:lstStyle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Insert image</a:t>
            </a:r>
          </a:p>
        </p:txBody>
      </p:sp>
      <p:sp>
        <p:nvSpPr>
          <p:cNvPr id="17" name="Image 1"/>
          <p:cNvSpPr>
            <a:spLocks noGrp="1"/>
          </p:cNvSpPr>
          <p:nvPr>
            <p:ph type="pic" sz="quarter" idx="20"/>
          </p:nvPr>
        </p:nvSpPr>
        <p:spPr bwMode="gray">
          <a:xfrm>
            <a:off x="615835" y="1836154"/>
            <a:ext cx="1574800" cy="1574800"/>
          </a:xfrm>
          <a:prstGeom prst="ellipse">
            <a:avLst/>
          </a:prstGeom>
          <a:solidFill>
            <a:srgbClr val="9F0002"/>
          </a:solidFill>
          <a:ln>
            <a:solidFill>
              <a:schemeClr val="tx2"/>
            </a:solidFill>
          </a:ln>
        </p:spPr>
        <p:txBody>
          <a:bodyPr/>
          <a:lstStyle>
            <a:lvl1pPr algn="ctr">
              <a:defRPr sz="1600"/>
            </a:lvl1pPr>
          </a:lstStyle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Insert image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28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1256089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9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3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6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8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22" name="Image 3"/>
          <p:cNvSpPr>
            <a:spLocks noGrp="1"/>
          </p:cNvSpPr>
          <p:nvPr>
            <p:ph type="pic" sz="quarter" idx="22"/>
          </p:nvPr>
        </p:nvSpPr>
        <p:spPr bwMode="gray">
          <a:xfrm>
            <a:off x="7870628" y="2528187"/>
            <a:ext cx="1574800" cy="1574800"/>
          </a:xfrm>
          <a:prstGeom prst="ellipse">
            <a:avLst/>
          </a:prstGeom>
          <a:solidFill>
            <a:srgbClr val="9F0002"/>
          </a:solidFill>
        </p:spPr>
        <p:txBody>
          <a:bodyPr/>
          <a:lstStyle>
            <a:lvl1pPr marL="0" marR="0" indent="0" algn="ctr" defTabSz="914271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1008"/>
              </a:spcAft>
              <a:buClrTx/>
              <a:buSzTx/>
              <a:buFont typeface="+mj-lt"/>
              <a:buNone/>
              <a:tabLst/>
              <a:defRPr sz="1400"/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noProof="0" dirty="0"/>
              <a:t>Insert</a:t>
            </a:r>
            <a:br>
              <a:rPr lang="en-US" noProof="0" dirty="0"/>
            </a:br>
            <a:r>
              <a:rPr lang="en-US" noProof="0" dirty="0"/>
              <a:t>image</a:t>
            </a:r>
            <a:endParaRPr lang="en-US" dirty="0"/>
          </a:p>
        </p:txBody>
      </p:sp>
      <p:sp>
        <p:nvSpPr>
          <p:cNvPr id="21" name="Image 2"/>
          <p:cNvSpPr>
            <a:spLocks noGrp="1"/>
          </p:cNvSpPr>
          <p:nvPr>
            <p:ph type="pic" sz="quarter" idx="21"/>
          </p:nvPr>
        </p:nvSpPr>
        <p:spPr bwMode="gray">
          <a:xfrm>
            <a:off x="5308600" y="2528187"/>
            <a:ext cx="1574800" cy="1574800"/>
          </a:xfrm>
          <a:prstGeom prst="ellipse">
            <a:avLst/>
          </a:prstGeom>
          <a:solidFill>
            <a:srgbClr val="9F0002"/>
          </a:solidFill>
        </p:spPr>
        <p:txBody>
          <a:bodyPr/>
          <a:lstStyle>
            <a:lvl1pPr marL="0" marR="0" indent="0" algn="ctr" defTabSz="914271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1008"/>
              </a:spcAft>
              <a:buClrTx/>
              <a:buSzTx/>
              <a:buFont typeface="+mj-lt"/>
              <a:buNone/>
              <a:tabLst/>
              <a:defRPr sz="1400"/>
            </a:lvl1pPr>
          </a:lstStyle>
          <a:p>
            <a:endParaRPr lang="en-US" noProof="1"/>
          </a:p>
          <a:p>
            <a:endParaRPr lang="en-US" noProof="1"/>
          </a:p>
          <a:p>
            <a:r>
              <a:rPr lang="en-US" noProof="0" dirty="0"/>
              <a:t>Insert</a:t>
            </a:r>
            <a:br>
              <a:rPr lang="en-US" noProof="0" dirty="0"/>
            </a:br>
            <a:r>
              <a:rPr lang="en-US" noProof="0" dirty="0"/>
              <a:t>image</a:t>
            </a:r>
            <a:endParaRPr lang="en-US" dirty="0"/>
          </a:p>
          <a:p>
            <a:endParaRPr lang="en-US" noProof="1"/>
          </a:p>
        </p:txBody>
      </p:sp>
      <p:sp>
        <p:nvSpPr>
          <p:cNvPr id="20" name="Image 1"/>
          <p:cNvSpPr>
            <a:spLocks noGrp="1"/>
          </p:cNvSpPr>
          <p:nvPr>
            <p:ph type="pic" sz="quarter" idx="20"/>
          </p:nvPr>
        </p:nvSpPr>
        <p:spPr bwMode="gray">
          <a:xfrm>
            <a:off x="2746572" y="2528187"/>
            <a:ext cx="1574800" cy="1574800"/>
          </a:xfrm>
          <a:prstGeom prst="ellipse">
            <a:avLst/>
          </a:prstGeom>
          <a:solidFill>
            <a:srgbClr val="9F0002"/>
          </a:solidFill>
        </p:spPr>
        <p:txBody>
          <a:bodyPr/>
          <a:lstStyle>
            <a:lvl1pPr algn="ctr">
              <a:defRPr sz="1400" baseline="0"/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en-US" noProof="0" dirty="0"/>
              <a:t>Insert</a:t>
            </a:r>
            <a:br>
              <a:rPr lang="en-US" noProof="0" dirty="0"/>
            </a:br>
            <a:r>
              <a:rPr lang="en-US" noProof="0" dirty="0"/>
              <a:t>image</a:t>
            </a:r>
            <a:endParaRPr lang="en-US" dirty="0"/>
          </a:p>
        </p:txBody>
      </p:sp>
      <p:sp>
        <p:nvSpPr>
          <p:cNvPr id="25" name="Content"/>
          <p:cNvSpPr>
            <a:spLocks noGrp="1"/>
          </p:cNvSpPr>
          <p:nvPr>
            <p:ph type="body" sz="quarter" idx="23" hasCustomPrompt="1"/>
          </p:nvPr>
        </p:nvSpPr>
        <p:spPr>
          <a:xfrm>
            <a:off x="3756025" y="1141712"/>
            <a:ext cx="4679950" cy="584200"/>
          </a:xfrm>
        </p:spPr>
        <p:txBody>
          <a:bodyPr/>
          <a:lstStyle>
            <a:lvl1pPr algn="l">
              <a:defRPr sz="1600" baseline="0"/>
            </a:lvl1pPr>
          </a:lstStyle>
          <a:p>
            <a:pPr lvl="0"/>
            <a:r>
              <a:rPr lang="en-US" dirty="0"/>
              <a:t>Sub headline or text in </a:t>
            </a:r>
            <a:r>
              <a:rPr lang="en-US" noProof="0" dirty="0"/>
              <a:t>Corpo S Text Light 16 pt.</a:t>
            </a:r>
            <a:endParaRPr lang="en-US" dirty="0"/>
          </a:p>
        </p:txBody>
      </p:sp>
      <p:sp>
        <p:nvSpPr>
          <p:cNvPr id="13" name="Slide title"/>
          <p:cNvSpPr>
            <a:spLocks noGrp="1"/>
          </p:cNvSpPr>
          <p:nvPr>
            <p:ph type="title" hasCustomPrompt="1"/>
          </p:nvPr>
        </p:nvSpPr>
        <p:spPr>
          <a:xfrm>
            <a:off x="1879554" y="465439"/>
            <a:ext cx="8432892" cy="55373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one line in Corpo A Title Condensed 36 pt. </a:t>
            </a:r>
          </a:p>
        </p:txBody>
      </p:sp>
      <p:sp>
        <p:nvSpPr>
          <p:cNvPr id="29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792089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//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2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13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17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1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40" name="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-1"/>
            <a:ext cx="6096000" cy="6858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Insert image</a:t>
            </a:r>
          </a:p>
        </p:txBody>
      </p:sp>
      <p:sp>
        <p:nvSpPr>
          <p:cNvPr id="18" name="Content"/>
          <p:cNvSpPr>
            <a:spLocks noGrp="1"/>
          </p:cNvSpPr>
          <p:nvPr>
            <p:ph sz="quarter" idx="21" hasCustomPrompt="1"/>
          </p:nvPr>
        </p:nvSpPr>
        <p:spPr bwMode="invGray">
          <a:xfrm>
            <a:off x="6524624" y="2368821"/>
            <a:ext cx="5264151" cy="4060553"/>
          </a:xfrm>
        </p:spPr>
        <p:txBody>
          <a:bodyPr/>
          <a:lstStyle/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ctrTitle" hasCustomPrompt="1"/>
          </p:nvPr>
        </p:nvSpPr>
        <p:spPr bwMode="invGray">
          <a:xfrm>
            <a:off x="6524625" y="1138423"/>
            <a:ext cx="5264150" cy="1128528"/>
          </a:xfrm>
        </p:spPr>
        <p:txBody>
          <a:bodyPr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</a:p>
        </p:txBody>
      </p:sp>
    </p:spTree>
    <p:extLst>
      <p:ext uri="{BB962C8B-B14F-4D97-AF65-F5344CB8AC3E}">
        <p14:creationId xmlns:p14="http://schemas.microsoft.com/office/powerpoint/2010/main" val="1379927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// Panorama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9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0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1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2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4" name="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" y="366713"/>
            <a:ext cx="12193200" cy="3948112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endParaRPr lang="en-US" noProof="0" dirty="0"/>
          </a:p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8" name="Content"/>
          <p:cNvSpPr>
            <a:spLocks noGrp="1"/>
          </p:cNvSpPr>
          <p:nvPr>
            <p:ph sz="quarter" idx="14" hasCustomPrompt="1"/>
          </p:nvPr>
        </p:nvSpPr>
        <p:spPr>
          <a:xfrm>
            <a:off x="5743575" y="4533900"/>
            <a:ext cx="6051550" cy="189071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16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6" name="Slide title"/>
          <p:cNvSpPr>
            <a:spLocks noGrp="1"/>
          </p:cNvSpPr>
          <p:nvPr>
            <p:ph type="title" hasCustomPrompt="1"/>
          </p:nvPr>
        </p:nvSpPr>
        <p:spPr>
          <a:xfrm>
            <a:off x="395287" y="4533900"/>
            <a:ext cx="4605338" cy="1105267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en-US" noProof="0" dirty="0"/>
              <a:t>Headline one line in 36pt. </a:t>
            </a:r>
          </a:p>
        </p:txBody>
      </p:sp>
      <p:sp>
        <p:nvSpPr>
          <p:cNvPr id="23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253500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// centred vertical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9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0" name="Placeholder other"/>
          <p:cNvSpPr>
            <a:spLocks noGrp="1"/>
          </p:cNvSpPr>
          <p:nvPr>
            <p:ph type="body" sz="quarter" idx="19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1" name="Placeholder confidentialty"/>
          <p:cNvSpPr>
            <a:spLocks noGrp="1"/>
          </p:cNvSpPr>
          <p:nvPr>
            <p:ph type="body" sz="quarter" idx="20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2" name="Placeholder classification"/>
          <p:cNvSpPr>
            <a:spLocks noGrp="1"/>
          </p:cNvSpPr>
          <p:nvPr>
            <p:ph type="body" sz="quarter" idx="21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5" name="Diagram placeholder"/>
          <p:cNvSpPr>
            <a:spLocks noGrp="1"/>
          </p:cNvSpPr>
          <p:nvPr>
            <p:ph type="chart" sz="quarter" idx="18"/>
          </p:nvPr>
        </p:nvSpPr>
        <p:spPr bwMode="gray">
          <a:xfrm>
            <a:off x="4663267" y="1543049"/>
            <a:ext cx="7128684" cy="4524375"/>
          </a:xfrm>
          <a:solidFill>
            <a:schemeClr val="bg1">
              <a:lumMod val="85000"/>
              <a:lumOff val="1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Insert diagram</a:t>
            </a:r>
          </a:p>
        </p:txBody>
      </p:sp>
      <p:sp>
        <p:nvSpPr>
          <p:cNvPr id="13" name="Content"/>
          <p:cNvSpPr>
            <a:spLocks noGrp="1"/>
          </p:cNvSpPr>
          <p:nvPr>
            <p:ph type="body" sz="quarter" idx="17" hasCustomPrompt="1"/>
          </p:nvPr>
        </p:nvSpPr>
        <p:spPr>
          <a:xfrm>
            <a:off x="719997" y="3226324"/>
            <a:ext cx="3509103" cy="2107628"/>
          </a:xfrm>
        </p:spPr>
        <p:txBody>
          <a:bodyPr/>
          <a:lstStyle>
            <a:lvl1pPr>
              <a:defRPr sz="1600" b="0" baseline="0"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16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Slide title"/>
          <p:cNvSpPr>
            <a:spLocks noGrp="1"/>
          </p:cNvSpPr>
          <p:nvPr>
            <p:ph type="title" hasCustomPrompt="1"/>
          </p:nvPr>
        </p:nvSpPr>
        <p:spPr>
          <a:xfrm>
            <a:off x="720001" y="2015461"/>
            <a:ext cx="3509100" cy="1210864"/>
          </a:xfrm>
        </p:spPr>
        <p:txBody>
          <a:bodyPr/>
          <a:lstStyle>
            <a:lvl1pPr>
              <a:defRPr sz="3600" baseline="0"/>
            </a:lvl1pPr>
          </a:lstStyle>
          <a:p>
            <a:r>
              <a:rPr lang="en-US" noProof="0" dirty="0"/>
              <a:t>Headline two lines in Corpo A Title Cond. </a:t>
            </a:r>
          </a:p>
        </p:txBody>
      </p:sp>
      <p:sp>
        <p:nvSpPr>
          <p:cNvPr id="23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699056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//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3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6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7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8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5" name="Content"/>
          <p:cNvSpPr>
            <a:spLocks noGrp="1"/>
          </p:cNvSpPr>
          <p:nvPr>
            <p:ph sz="quarter" idx="14" hasCustomPrompt="1"/>
          </p:nvPr>
        </p:nvSpPr>
        <p:spPr>
          <a:xfrm>
            <a:off x="395287" y="1511301"/>
            <a:ext cx="113976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11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473214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3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34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37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38" name="Placeholder classification"/>
          <p:cNvSpPr>
            <a:spLocks noGrp="1"/>
          </p:cNvSpPr>
          <p:nvPr>
            <p:ph type="body" sz="quarter" idx="37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56" name="Image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8997925" y="4043527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58" name="Text 8"/>
          <p:cNvSpPr>
            <a:spLocks noGrp="1"/>
          </p:cNvSpPr>
          <p:nvPr>
            <p:ph type="body" sz="quarter" idx="36" hasCustomPrompt="1"/>
          </p:nvPr>
        </p:nvSpPr>
        <p:spPr>
          <a:xfrm>
            <a:off x="8997925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</a:t>
            </a:r>
          </a:p>
        </p:txBody>
      </p:sp>
      <p:sp>
        <p:nvSpPr>
          <p:cNvPr id="50" name="Image 7"/>
          <p:cNvSpPr>
            <a:spLocks noGrp="1"/>
          </p:cNvSpPr>
          <p:nvPr>
            <p:ph type="body" sz="quarter" idx="28" hasCustomPrompt="1"/>
          </p:nvPr>
        </p:nvSpPr>
        <p:spPr>
          <a:xfrm>
            <a:off x="6130617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</a:t>
            </a:r>
          </a:p>
        </p:txBody>
      </p:sp>
      <p:sp>
        <p:nvSpPr>
          <p:cNvPr id="48" name="Text 7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0616" y="4043527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52" name="Image 6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3263308" y="4043527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54" name="Text 6"/>
          <p:cNvSpPr>
            <a:spLocks noGrp="1"/>
          </p:cNvSpPr>
          <p:nvPr>
            <p:ph type="body" sz="quarter" idx="32" hasCustomPrompt="1"/>
          </p:nvPr>
        </p:nvSpPr>
        <p:spPr>
          <a:xfrm>
            <a:off x="3263309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</a:t>
            </a:r>
          </a:p>
        </p:txBody>
      </p:sp>
      <p:sp>
        <p:nvSpPr>
          <p:cNvPr id="36" name="Image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0" y="4044227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6" name="Text 5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09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</a:t>
            </a:r>
          </a:p>
        </p:txBody>
      </p:sp>
      <p:sp>
        <p:nvSpPr>
          <p:cNvPr id="55" name="Image 4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994750" y="1511300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57" name="Text 4"/>
          <p:cNvSpPr>
            <a:spLocks noGrp="1"/>
          </p:cNvSpPr>
          <p:nvPr>
            <p:ph type="body" sz="quarter" idx="35" hasCustomPrompt="1"/>
          </p:nvPr>
        </p:nvSpPr>
        <p:spPr>
          <a:xfrm>
            <a:off x="8996400" y="35005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</a:t>
            </a:r>
          </a:p>
        </p:txBody>
      </p:sp>
      <p:sp>
        <p:nvSpPr>
          <p:cNvPr id="47" name="Image 3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28500" y="1511300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9" name="Text 3"/>
          <p:cNvSpPr>
            <a:spLocks noGrp="1"/>
          </p:cNvSpPr>
          <p:nvPr>
            <p:ph type="body" sz="quarter" idx="27" hasCustomPrompt="1"/>
          </p:nvPr>
        </p:nvSpPr>
        <p:spPr>
          <a:xfrm>
            <a:off x="6129600" y="35005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</a:t>
            </a:r>
          </a:p>
        </p:txBody>
      </p:sp>
      <p:sp>
        <p:nvSpPr>
          <p:cNvPr id="51" name="Image 2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3262250" y="1511300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53" name="Text 2"/>
          <p:cNvSpPr>
            <a:spLocks noGrp="1"/>
          </p:cNvSpPr>
          <p:nvPr>
            <p:ph type="body" sz="quarter" idx="31" hasCustomPrompt="1"/>
          </p:nvPr>
        </p:nvSpPr>
        <p:spPr>
          <a:xfrm>
            <a:off x="3262800" y="3500548"/>
            <a:ext cx="2797200" cy="324000"/>
          </a:xfrm>
        </p:spPr>
        <p:txBody>
          <a:bodyPr/>
          <a:lstStyle>
            <a:lvl1pPr marL="0" marR="0" indent="0" algn="l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</a:t>
            </a:r>
          </a:p>
        </p:txBody>
      </p:sp>
      <p:sp>
        <p:nvSpPr>
          <p:cNvPr id="35" name="Image 1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5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0" y="35012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</a:t>
            </a:r>
          </a:p>
        </p:txBody>
      </p:sp>
      <p:sp>
        <p:nvSpPr>
          <p:cNvPr id="30" name="Slide title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39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442568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6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7" name="Placeholder other"/>
          <p:cNvSpPr>
            <a:spLocks noGrp="1"/>
          </p:cNvSpPr>
          <p:nvPr>
            <p:ph type="body" sz="quarter" idx="25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8" name="Placeholder confidentialty"/>
          <p:cNvSpPr>
            <a:spLocks noGrp="1"/>
          </p:cNvSpPr>
          <p:nvPr>
            <p:ph type="body" sz="quarter" idx="26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32" name="Placeholder classification"/>
          <p:cNvSpPr>
            <a:spLocks noGrp="1"/>
          </p:cNvSpPr>
          <p:nvPr>
            <p:ph type="body" sz="quarter" idx="27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41" name="Image 6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035200" y="4044227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9" name="Text 6"/>
          <p:cNvSpPr>
            <a:spLocks noGrp="1"/>
          </p:cNvSpPr>
          <p:nvPr>
            <p:ph type="body" sz="quarter" idx="24" hasCustomPrompt="1"/>
          </p:nvPr>
        </p:nvSpPr>
        <p:spPr>
          <a:xfrm>
            <a:off x="8035200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 Light</a:t>
            </a:r>
          </a:p>
        </p:txBody>
      </p:sp>
      <p:sp>
        <p:nvSpPr>
          <p:cNvPr id="48" name="Text 5"/>
          <p:cNvSpPr>
            <a:spLocks noGrp="1"/>
          </p:cNvSpPr>
          <p:nvPr>
            <p:ph type="body" sz="quarter" idx="23" hasCustomPrompt="1"/>
          </p:nvPr>
        </p:nvSpPr>
        <p:spPr>
          <a:xfrm>
            <a:off x="4215600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 Light</a:t>
            </a:r>
          </a:p>
        </p:txBody>
      </p:sp>
      <p:sp>
        <p:nvSpPr>
          <p:cNvPr id="43" name="Image 5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221337" y="4044227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5" name="Text 4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 Light</a:t>
            </a:r>
          </a:p>
        </p:txBody>
      </p:sp>
      <p:sp>
        <p:nvSpPr>
          <p:cNvPr id="39" name="Image 4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0" y="4044227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7" name="Text 3"/>
          <p:cNvSpPr>
            <a:spLocks noGrp="1"/>
          </p:cNvSpPr>
          <p:nvPr>
            <p:ph type="body" sz="quarter" idx="22" hasCustomPrompt="1"/>
          </p:nvPr>
        </p:nvSpPr>
        <p:spPr>
          <a:xfrm>
            <a:off x="8035200" y="3501248"/>
            <a:ext cx="3754800" cy="324000"/>
          </a:xfrm>
        </p:spPr>
        <p:txBody>
          <a:bodyPr/>
          <a:lstStyle>
            <a:lvl1pPr marL="0" marR="0" indent="0" algn="l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 Light</a:t>
            </a:r>
          </a:p>
        </p:txBody>
      </p:sp>
      <p:sp>
        <p:nvSpPr>
          <p:cNvPr id="40" name="Image 3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36476" y="1512000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6" name="Text 2"/>
          <p:cNvSpPr>
            <a:spLocks noGrp="1"/>
          </p:cNvSpPr>
          <p:nvPr>
            <p:ph type="body" sz="quarter" idx="21" hasCustomPrompt="1"/>
          </p:nvPr>
        </p:nvSpPr>
        <p:spPr>
          <a:xfrm>
            <a:off x="4215599" y="3501248"/>
            <a:ext cx="3754800" cy="324000"/>
          </a:xfrm>
        </p:spPr>
        <p:txBody>
          <a:bodyPr/>
          <a:lstStyle>
            <a:lvl1pPr marL="0" marR="0" indent="0" algn="l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 Light</a:t>
            </a:r>
          </a:p>
        </p:txBody>
      </p:sp>
      <p:sp>
        <p:nvSpPr>
          <p:cNvPr id="42" name="Image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16238" y="1512000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4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395999" y="3501248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aseline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 Light</a:t>
            </a:r>
          </a:p>
        </p:txBody>
      </p:sp>
      <p:sp>
        <p:nvSpPr>
          <p:cNvPr id="38" name="Image 1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9" name="Slide title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33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1042191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5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6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9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30" name="Placeholder classification"/>
          <p:cNvSpPr>
            <a:spLocks noGrp="1"/>
          </p:cNvSpPr>
          <p:nvPr>
            <p:ph type="body" sz="quarter" idx="2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42" name="Text 4"/>
          <p:cNvSpPr>
            <a:spLocks noGrp="1"/>
          </p:cNvSpPr>
          <p:nvPr>
            <p:ph type="body" sz="quarter" idx="28" hasCustomPrompt="1"/>
          </p:nvPr>
        </p:nvSpPr>
        <p:spPr>
          <a:xfrm>
            <a:off x="6127200" y="6030280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 Light</a:t>
            </a:r>
          </a:p>
        </p:txBody>
      </p:sp>
      <p:sp>
        <p:nvSpPr>
          <p:cNvPr id="40" name="Image 4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27200" y="4043527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38" name="Text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2" y="6030980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 Light</a:t>
            </a:r>
          </a:p>
        </p:txBody>
      </p:sp>
      <p:sp>
        <p:nvSpPr>
          <p:cNvPr id="28" name="Image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1" y="4044227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1" name="Text 2"/>
          <p:cNvSpPr>
            <a:spLocks noGrp="1"/>
          </p:cNvSpPr>
          <p:nvPr>
            <p:ph type="body" sz="quarter" idx="27" hasCustomPrompt="1"/>
          </p:nvPr>
        </p:nvSpPr>
        <p:spPr>
          <a:xfrm>
            <a:off x="6127200" y="3500548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 Light</a:t>
            </a:r>
          </a:p>
        </p:txBody>
      </p:sp>
      <p:sp>
        <p:nvSpPr>
          <p:cNvPr id="39" name="Image 2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28726" y="1511300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37" name="Text 1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1" y="3501248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 Light</a:t>
            </a:r>
          </a:p>
        </p:txBody>
      </p:sp>
      <p:sp>
        <p:nvSpPr>
          <p:cNvPr id="27" name="Image 1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1" y="1512000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2" name="Slide title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31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1600737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// Image-Tex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8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4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5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6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7" name="Text 2"/>
          <p:cNvSpPr>
            <a:spLocks noGrp="1"/>
          </p:cNvSpPr>
          <p:nvPr>
            <p:ph sz="quarter" idx="20" hasCustomPrompt="1"/>
          </p:nvPr>
        </p:nvSpPr>
        <p:spPr>
          <a:xfrm>
            <a:off x="6211276" y="3514724"/>
            <a:ext cx="5580000" cy="29114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0" name="Image 2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215126" y="1512000"/>
            <a:ext cx="55799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5" name="Text 1"/>
          <p:cNvSpPr>
            <a:spLocks noGrp="1"/>
          </p:cNvSpPr>
          <p:nvPr>
            <p:ph sz="quarter" idx="14" hasCustomPrompt="1"/>
          </p:nvPr>
        </p:nvSpPr>
        <p:spPr>
          <a:xfrm>
            <a:off x="395287" y="3514725"/>
            <a:ext cx="5580000" cy="2911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Image 1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1" y="1512000"/>
            <a:ext cx="55799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27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272928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//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18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1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2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9" name="Caption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0" y="6030980"/>
            <a:ext cx="113976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Caption in Corpo S Text Light in 16pt.</a:t>
            </a:r>
          </a:p>
        </p:txBody>
      </p:sp>
      <p:sp>
        <p:nvSpPr>
          <p:cNvPr id="17" name="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1"/>
            <a:ext cx="11397600" cy="4467886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23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1067900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// 8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45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48" name="Placeholder other"/>
          <p:cNvSpPr>
            <a:spLocks noGrp="1"/>
          </p:cNvSpPr>
          <p:nvPr>
            <p:ph type="body" sz="quarter" idx="45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49" name="Placeholder confidentialty"/>
          <p:cNvSpPr>
            <a:spLocks noGrp="1"/>
          </p:cNvSpPr>
          <p:nvPr>
            <p:ph type="body" sz="quarter" idx="46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50" name="Placeholder classification"/>
          <p:cNvSpPr>
            <a:spLocks noGrp="1"/>
          </p:cNvSpPr>
          <p:nvPr>
            <p:ph type="body" sz="quarter" idx="47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cxnSp>
        <p:nvCxnSpPr>
          <p:cNvPr id="113" name="Connecting line 8"/>
          <p:cNvCxnSpPr>
            <a:stCxn id="65" idx="3"/>
            <a:endCxn id="103" idx="1"/>
          </p:cNvCxnSpPr>
          <p:nvPr userDrawn="1"/>
        </p:nvCxnSpPr>
        <p:spPr bwMode="auto">
          <a:xfrm>
            <a:off x="7715607" y="5839401"/>
            <a:ext cx="483064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ing line 7"/>
          <p:cNvCxnSpPr>
            <a:stCxn id="68" idx="3"/>
            <a:endCxn id="101" idx="1"/>
          </p:cNvCxnSpPr>
          <p:nvPr userDrawn="1"/>
        </p:nvCxnSpPr>
        <p:spPr bwMode="auto">
          <a:xfrm>
            <a:off x="7719176" y="4592301"/>
            <a:ext cx="479495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ing line 6"/>
          <p:cNvCxnSpPr>
            <a:stCxn id="66" idx="3"/>
            <a:endCxn id="102" idx="1"/>
          </p:cNvCxnSpPr>
          <p:nvPr userDrawn="1"/>
        </p:nvCxnSpPr>
        <p:spPr bwMode="auto">
          <a:xfrm>
            <a:off x="7719176" y="3345201"/>
            <a:ext cx="479495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ing line 5"/>
          <p:cNvCxnSpPr>
            <a:stCxn id="100" idx="1"/>
            <a:endCxn id="67" idx="3"/>
          </p:cNvCxnSpPr>
          <p:nvPr userDrawn="1"/>
        </p:nvCxnSpPr>
        <p:spPr bwMode="auto">
          <a:xfrm flipH="1">
            <a:off x="7719176" y="2098101"/>
            <a:ext cx="479495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ing line 4"/>
          <p:cNvCxnSpPr>
            <a:stCxn id="107" idx="3"/>
            <a:endCxn id="91" idx="1"/>
          </p:cNvCxnSpPr>
          <p:nvPr userDrawn="1"/>
        </p:nvCxnSpPr>
        <p:spPr bwMode="auto">
          <a:xfrm>
            <a:off x="3996005" y="5839401"/>
            <a:ext cx="483170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ing line 3"/>
          <p:cNvCxnSpPr>
            <a:stCxn id="105" idx="3"/>
            <a:endCxn id="90" idx="1"/>
          </p:cNvCxnSpPr>
          <p:nvPr userDrawn="1"/>
        </p:nvCxnSpPr>
        <p:spPr bwMode="auto">
          <a:xfrm>
            <a:off x="3996005" y="4592534"/>
            <a:ext cx="483170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ing line 2"/>
          <p:cNvCxnSpPr>
            <a:stCxn id="106" idx="3"/>
            <a:endCxn id="89" idx="1"/>
          </p:cNvCxnSpPr>
          <p:nvPr userDrawn="1"/>
        </p:nvCxnSpPr>
        <p:spPr bwMode="auto">
          <a:xfrm>
            <a:off x="3996005" y="3345667"/>
            <a:ext cx="483170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ing line 1"/>
          <p:cNvCxnSpPr>
            <a:stCxn id="104" idx="3"/>
            <a:endCxn id="88" idx="1"/>
          </p:cNvCxnSpPr>
          <p:nvPr userDrawn="1"/>
        </p:nvCxnSpPr>
        <p:spPr bwMode="auto">
          <a:xfrm>
            <a:off x="3996005" y="2098800"/>
            <a:ext cx="483170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16"/>
          <p:cNvSpPr>
            <a:spLocks noGrp="1"/>
          </p:cNvSpPr>
          <p:nvPr>
            <p:ph type="body" sz="quarter" idx="31" hasCustomPrompt="1"/>
          </p:nvPr>
        </p:nvSpPr>
        <p:spPr>
          <a:xfrm>
            <a:off x="9993600" y="52526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65" name="Text 15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203607" y="5252601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103" name="Image 8"/>
          <p:cNvSpPr>
            <a:spLocks noGrp="1" noChangeAspect="1"/>
          </p:cNvSpPr>
          <p:nvPr>
            <p:ph type="pic" sz="quarter" idx="29" hasCustomPrompt="1"/>
          </p:nvPr>
        </p:nvSpPr>
        <p:spPr bwMode="gray">
          <a:xfrm>
            <a:off x="8198671" y="52526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8" name="Text 14"/>
          <p:cNvSpPr>
            <a:spLocks noGrp="1"/>
          </p:cNvSpPr>
          <p:nvPr>
            <p:ph type="body" sz="quarter" idx="32" hasCustomPrompt="1"/>
          </p:nvPr>
        </p:nvSpPr>
        <p:spPr>
          <a:xfrm>
            <a:off x="9993600" y="40055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68" name="Text 1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207176" y="4005501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72000" rIns="72000" anchor="ctr" anchorCtr="0"/>
          <a:lstStyle>
            <a:lvl1pPr marL="0" marR="0" indent="0" algn="l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101" name="Image 7"/>
          <p:cNvSpPr>
            <a:spLocks noGrp="1" noChangeAspect="1"/>
          </p:cNvSpPr>
          <p:nvPr>
            <p:ph type="pic" sz="quarter" idx="17" hasCustomPrompt="1"/>
          </p:nvPr>
        </p:nvSpPr>
        <p:spPr bwMode="gray">
          <a:xfrm>
            <a:off x="8198671" y="40055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9" name="Text 12"/>
          <p:cNvSpPr>
            <a:spLocks noGrp="1"/>
          </p:cNvSpPr>
          <p:nvPr>
            <p:ph type="body" sz="quarter" idx="33" hasCustomPrompt="1"/>
          </p:nvPr>
        </p:nvSpPr>
        <p:spPr>
          <a:xfrm>
            <a:off x="9993600" y="27584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66" name="Text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207176" y="2758401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102" name="Image 6"/>
          <p:cNvSpPr>
            <a:spLocks noGrp="1" noChangeAspect="1"/>
          </p:cNvSpPr>
          <p:nvPr>
            <p:ph type="pic" sz="quarter" idx="18" hasCustomPrompt="1"/>
          </p:nvPr>
        </p:nvSpPr>
        <p:spPr bwMode="gray">
          <a:xfrm>
            <a:off x="8198671" y="27584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6" name="Text 10"/>
          <p:cNvSpPr>
            <a:spLocks noGrp="1"/>
          </p:cNvSpPr>
          <p:nvPr>
            <p:ph type="body" sz="quarter" idx="30" hasCustomPrompt="1"/>
          </p:nvPr>
        </p:nvSpPr>
        <p:spPr>
          <a:xfrm>
            <a:off x="9993600" y="15113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67" name="Text 9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207176" y="1511301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100" name="Image 5"/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8198671" y="15113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1" name="Text 8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479175" y="5252601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93" name="Text 7"/>
          <p:cNvSpPr>
            <a:spLocks noGrp="1"/>
          </p:cNvSpPr>
          <p:nvPr>
            <p:ph type="body" sz="quarter" idx="35" hasCustomPrompt="1"/>
          </p:nvPr>
        </p:nvSpPr>
        <p:spPr>
          <a:xfrm>
            <a:off x="396000" y="52526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107" name="Image 4"/>
          <p:cNvSpPr>
            <a:spLocks noGrp="1" noChangeAspect="1"/>
          </p:cNvSpPr>
          <p:nvPr>
            <p:ph type="pic" sz="quarter" idx="28" hasCustomPrompt="1"/>
          </p:nvPr>
        </p:nvSpPr>
        <p:spPr bwMode="gray">
          <a:xfrm>
            <a:off x="2304000" y="52526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0" name="Text 6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479175" y="4005734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72000" rIns="72000" anchor="ctr" anchorCtr="0"/>
          <a:lstStyle>
            <a:lvl1pPr marL="0" marR="0" indent="0" algn="l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94" name="Text 5"/>
          <p:cNvSpPr>
            <a:spLocks noGrp="1"/>
          </p:cNvSpPr>
          <p:nvPr>
            <p:ph type="body" sz="quarter" idx="36" hasCustomPrompt="1"/>
          </p:nvPr>
        </p:nvSpPr>
        <p:spPr>
          <a:xfrm>
            <a:off x="396000" y="4005734"/>
            <a:ext cx="1800000" cy="1173600"/>
          </a:xfrm>
        </p:spPr>
        <p:txBody>
          <a:bodyPr anchor="ctr" anchorCtr="0"/>
          <a:lstStyle>
            <a:lvl1pPr marL="0" marR="0" indent="0" algn="l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105" name="Image  3"/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304000" y="4005734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9" name="Text 4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4479175" y="2758867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72000" rIns="72000" anchor="ctr" anchorCtr="0"/>
          <a:lstStyle>
            <a:lvl1pPr marL="0" marR="0" indent="0" algn="l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95" name="Text 3"/>
          <p:cNvSpPr>
            <a:spLocks noGrp="1"/>
          </p:cNvSpPr>
          <p:nvPr>
            <p:ph type="body" sz="quarter" idx="37" hasCustomPrompt="1"/>
          </p:nvPr>
        </p:nvSpPr>
        <p:spPr>
          <a:xfrm>
            <a:off x="396000" y="2758867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106" name="Image 2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2304000" y="2758867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8" name="Text 2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479175" y="1512000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92" name="Text 1"/>
          <p:cNvSpPr>
            <a:spLocks noGrp="1"/>
          </p:cNvSpPr>
          <p:nvPr>
            <p:ph type="body" sz="quarter" idx="34" hasCustomPrompt="1"/>
          </p:nvPr>
        </p:nvSpPr>
        <p:spPr>
          <a:xfrm>
            <a:off x="396000" y="1512000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aseline="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104" name="Image 1"/>
          <p:cNvSpPr>
            <a:spLocks noGrp="1" noChangeAspect="1"/>
          </p:cNvSpPr>
          <p:nvPr>
            <p:ph type="pic" sz="quarter" idx="10" hasCustomPrompt="1"/>
          </p:nvPr>
        </p:nvSpPr>
        <p:spPr bwMode="gray">
          <a:xfrm>
            <a:off x="2304000" y="1512000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69" name="Slide title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52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224298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8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39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40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41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49" name="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024337" y="2757600"/>
            <a:ext cx="6148800" cy="2421734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53" name="Line 12"/>
          <p:cNvSpPr>
            <a:spLocks noGrp="1" noChangeAspect="1"/>
          </p:cNvSpPr>
          <p:nvPr>
            <p:ph type="body" sz="quarter" idx="58" hasCustomPrompt="1"/>
          </p:nvPr>
        </p:nvSpPr>
        <p:spPr>
          <a:xfrm rot="11041244">
            <a:off x="2483054" y="3144224"/>
            <a:ext cx="2204126" cy="8024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888" h="109067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995888" y="109067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4" name="Line 11"/>
          <p:cNvSpPr>
            <a:spLocks noGrp="1" noChangeAspect="1"/>
          </p:cNvSpPr>
          <p:nvPr>
            <p:ph type="body" sz="quarter" idx="59" hasCustomPrompt="1"/>
          </p:nvPr>
        </p:nvSpPr>
        <p:spPr>
          <a:xfrm rot="10320000">
            <a:off x="2608500" y="4603312"/>
            <a:ext cx="3267222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0" name="Line 10"/>
          <p:cNvSpPr>
            <a:spLocks noGrp="1" noChangeAspect="1"/>
          </p:cNvSpPr>
          <p:nvPr>
            <p:ph type="body" sz="quarter" idx="67" hasCustomPrompt="1"/>
          </p:nvPr>
        </p:nvSpPr>
        <p:spPr>
          <a:xfrm rot="9427937">
            <a:off x="2425691" y="5284427"/>
            <a:ext cx="1909937" cy="91569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8" name="Line 9"/>
          <p:cNvSpPr>
            <a:spLocks noGrp="1" noChangeAspect="1"/>
          </p:cNvSpPr>
          <p:nvPr>
            <p:ph type="body" sz="quarter" idx="63" hasCustomPrompt="1"/>
          </p:nvPr>
        </p:nvSpPr>
        <p:spPr>
          <a:xfrm rot="17090839" flipH="1" flipV="1">
            <a:off x="4827733" y="5382220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5" name="Line 8"/>
          <p:cNvSpPr>
            <a:spLocks noGrp="1" noChangeAspect="1"/>
          </p:cNvSpPr>
          <p:nvPr>
            <p:ph type="body" sz="quarter" idx="60" hasCustomPrompt="1"/>
          </p:nvPr>
        </p:nvSpPr>
        <p:spPr>
          <a:xfrm rot="3540000">
            <a:off x="5861589" y="4897309"/>
            <a:ext cx="1909937" cy="91569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61" name="Line 7"/>
          <p:cNvSpPr>
            <a:spLocks noGrp="1" noChangeAspect="1"/>
          </p:cNvSpPr>
          <p:nvPr>
            <p:ph type="body" sz="quarter" idx="66" hasCustomPrompt="1"/>
          </p:nvPr>
        </p:nvSpPr>
        <p:spPr>
          <a:xfrm rot="2851924">
            <a:off x="6698739" y="4854467"/>
            <a:ext cx="3267222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9" name="Line 6"/>
          <p:cNvSpPr>
            <a:spLocks noGrp="1" noChangeAspect="1"/>
          </p:cNvSpPr>
          <p:nvPr>
            <p:ph type="body" sz="quarter" idx="64" hasCustomPrompt="1"/>
          </p:nvPr>
        </p:nvSpPr>
        <p:spPr>
          <a:xfrm rot="12243241" flipH="1" flipV="1">
            <a:off x="8587331" y="4580694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60" name="Line 5"/>
          <p:cNvSpPr>
            <a:spLocks noGrp="1" noChangeAspect="1"/>
          </p:cNvSpPr>
          <p:nvPr>
            <p:ph type="body" sz="quarter" idx="65" hasCustomPrompt="1"/>
          </p:nvPr>
        </p:nvSpPr>
        <p:spPr>
          <a:xfrm rot="10046435" flipH="1" flipV="1">
            <a:off x="8610544" y="3345727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1" name="Line 4"/>
          <p:cNvSpPr>
            <a:spLocks noGrp="1" noChangeAspect="1"/>
          </p:cNvSpPr>
          <p:nvPr>
            <p:ph type="body" sz="quarter" idx="56" hasCustomPrompt="1"/>
          </p:nvPr>
        </p:nvSpPr>
        <p:spPr>
          <a:xfrm rot="17090839">
            <a:off x="7964704" y="2808900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2" name="Line 3"/>
          <p:cNvSpPr>
            <a:spLocks noGrp="1" noChangeAspect="1"/>
          </p:cNvSpPr>
          <p:nvPr>
            <p:ph type="body" sz="quarter" idx="57" hasCustomPrompt="1"/>
          </p:nvPr>
        </p:nvSpPr>
        <p:spPr>
          <a:xfrm rot="18468895">
            <a:off x="6090519" y="2581063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7" name="Line 2"/>
          <p:cNvSpPr>
            <a:spLocks noGrp="1" noChangeAspect="1"/>
          </p:cNvSpPr>
          <p:nvPr>
            <p:ph type="body" sz="quarter" idx="62" hasCustomPrompt="1"/>
          </p:nvPr>
        </p:nvSpPr>
        <p:spPr>
          <a:xfrm rot="13889278">
            <a:off x="4708703" y="2520680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56" name="Line 1"/>
          <p:cNvSpPr>
            <a:spLocks noGrp="1" noChangeAspect="1"/>
          </p:cNvSpPr>
          <p:nvPr>
            <p:ph type="body" sz="quarter" idx="61" hasCustomPrompt="1"/>
          </p:nvPr>
        </p:nvSpPr>
        <p:spPr>
          <a:xfrm rot="12197832">
            <a:off x="2201247" y="2579449"/>
            <a:ext cx="3267222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71" name="Text 12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396000" y="2758867"/>
            <a:ext cx="25560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72" name="Text 11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396000" y="4005735"/>
            <a:ext cx="25560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67" name="Text 10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396000" y="5252601"/>
            <a:ext cx="37548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marR="0" indent="0" algn="l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68" name="Text 9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4223026" y="5252601"/>
            <a:ext cx="18396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69" name="Text 8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6134851" y="5252601"/>
            <a:ext cx="18396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78" name="Text 7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8046675" y="5252601"/>
            <a:ext cx="3744602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76" name="Text 6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9245474" y="4010671"/>
            <a:ext cx="2545802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marR="0" indent="0" algn="l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74" name="Text 5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9245474" y="2763803"/>
            <a:ext cx="2546476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73" name="Text 4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8046674" y="1516936"/>
            <a:ext cx="3748451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77" name="Text 3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6134851" y="1516936"/>
            <a:ext cx="18396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marR="0" indent="0" algn="l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79" name="Text 2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4223026" y="1516936"/>
            <a:ext cx="18396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70" name="Text 1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396000" y="1516936"/>
            <a:ext cx="37548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 S Text Light in 16 pt.</a:t>
            </a:r>
            <a:endParaRPr lang="en-US" dirty="0"/>
          </a:p>
        </p:txBody>
      </p:sp>
      <p:sp>
        <p:nvSpPr>
          <p:cNvPr id="62" name="Slide title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45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40789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5" orient="horz" pos="4047">
          <p15:clr>
            <a:srgbClr val="A4A3A4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21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22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23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24" name="Placeholder classification"/>
          <p:cNvSpPr>
            <a:spLocks noGrp="1"/>
          </p:cNvSpPr>
          <p:nvPr>
            <p:ph type="body" sz="quarter" idx="34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40" name="Text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222800" y="2313542"/>
            <a:ext cx="7569150" cy="32047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38" name="Text 7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96000" y="5122242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 S Text Light</a:t>
            </a:r>
          </a:p>
        </p:txBody>
      </p:sp>
      <p:sp>
        <p:nvSpPr>
          <p:cNvPr id="28" name="Text 6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96000" y="4654128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 S Text Light</a:t>
            </a:r>
          </a:p>
        </p:txBody>
      </p:sp>
      <p:sp>
        <p:nvSpPr>
          <p:cNvPr id="29" name="Text 5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396000" y="4186011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 S Text Light</a:t>
            </a:r>
          </a:p>
        </p:txBody>
      </p:sp>
      <p:sp>
        <p:nvSpPr>
          <p:cNvPr id="37" name="Text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000" y="3717893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 S Text Light</a:t>
            </a:r>
          </a:p>
        </p:txBody>
      </p:sp>
      <p:sp>
        <p:nvSpPr>
          <p:cNvPr id="39" name="Text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396000" y="3249776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 S Text Light</a:t>
            </a:r>
          </a:p>
        </p:txBody>
      </p:sp>
      <p:sp>
        <p:nvSpPr>
          <p:cNvPr id="36" name="Text 2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6000" y="2782243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 S Text Light</a:t>
            </a:r>
          </a:p>
        </p:txBody>
      </p:sp>
      <p:sp>
        <p:nvSpPr>
          <p:cNvPr id="35" name="Text 1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96000" y="2313543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 S Text Light</a:t>
            </a:r>
          </a:p>
        </p:txBody>
      </p:sp>
      <p:sp>
        <p:nvSpPr>
          <p:cNvPr id="32" name="Slide title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27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639619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73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74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75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76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1" name="Spacing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008"/>
              </a:spcAft>
            </a:pPr>
            <a:endParaRPr lang="de-DE" sz="2000" dirty="0"/>
          </a:p>
        </p:txBody>
      </p:sp>
      <p:sp>
        <p:nvSpPr>
          <p:cNvPr id="86" name="Caption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5436002"/>
            <a:ext cx="11397600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 marL="0" indent="0">
              <a:spcAft>
                <a:spcPts val="0"/>
              </a:spcAft>
              <a:buNone/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</p:txBody>
      </p:sp>
      <p:sp>
        <p:nvSpPr>
          <p:cNvPr id="100" name="Image 11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8046676" y="3495677"/>
            <a:ext cx="37476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4" name="Image 10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134151" y="4486747"/>
            <a:ext cx="184101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7" name="Image 9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2402" y="4486747"/>
            <a:ext cx="18396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2" name="Image 8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222402" y="2503829"/>
            <a:ext cx="3752492" cy="1910916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0" name="Image 7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5288" y="3495677"/>
            <a:ext cx="3753557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2" name="Image 6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954000" y="1511768"/>
            <a:ext cx="18396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1" name="Image 5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046677" y="1511768"/>
            <a:ext cx="18396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3" name="Image 4"/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6133884" y="1511768"/>
            <a:ext cx="184101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4" name="Image 3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2502" y="1511768"/>
            <a:ext cx="18396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8" name="Image 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08466" y="1511768"/>
            <a:ext cx="1842252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image2</a:t>
            </a:r>
          </a:p>
        </p:txBody>
      </p:sp>
      <p:sp>
        <p:nvSpPr>
          <p:cNvPr id="87" name="Image 1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885" y="1511768"/>
            <a:ext cx="1838802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image1</a:t>
            </a:r>
          </a:p>
        </p:txBody>
      </p:sp>
      <p:sp>
        <p:nvSpPr>
          <p:cNvPr id="84" name="Slide title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77" name="Optional chapter heading"/>
          <p:cNvSpPr>
            <a:spLocks noGrp="1"/>
          </p:cNvSpPr>
          <p:nvPr>
            <p:ph type="body" sz="quarter" idx="37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66232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 with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72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73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74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75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1" name="Spacing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008"/>
              </a:spcAft>
            </a:pPr>
            <a:endParaRPr lang="de-DE" sz="2000" dirty="0"/>
          </a:p>
        </p:txBody>
      </p:sp>
      <p:sp>
        <p:nvSpPr>
          <p:cNvPr id="84" name="Caption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5436002"/>
            <a:ext cx="11397600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</p:txBody>
      </p:sp>
      <p:sp>
        <p:nvSpPr>
          <p:cNvPr id="92" name="Image 9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8046676" y="3495677"/>
            <a:ext cx="37476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8" name="Image 8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134151" y="3495677"/>
            <a:ext cx="184101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0" name="Image 7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2402" y="3495677"/>
            <a:ext cx="18396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7" name="Image 6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5288" y="3495677"/>
            <a:ext cx="3753557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7" name="Image 5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957600" y="1511768"/>
            <a:ext cx="18396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4" name="Image 4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046677" y="1511768"/>
            <a:ext cx="18396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0" name="Image 3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2501" y="1511768"/>
            <a:ext cx="3752659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6" name="Image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08466" y="1511768"/>
            <a:ext cx="1842252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2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5" name="Image 1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885" y="1511768"/>
            <a:ext cx="1838802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3" name="Slide title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79" name="Optional chapter heading"/>
          <p:cNvSpPr>
            <a:spLocks noGrp="1"/>
          </p:cNvSpPr>
          <p:nvPr>
            <p:ph type="body" sz="quarter" idx="37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198566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1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// Standar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0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31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32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33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9" name="Description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0" y="6030980"/>
            <a:ext cx="113976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noProof="0" dirty="0"/>
              <a:t>Description in Corpo S Text Light 16 pt.</a:t>
            </a:r>
          </a:p>
        </p:txBody>
      </p:sp>
      <p:sp>
        <p:nvSpPr>
          <p:cNvPr id="15" name="Content"/>
          <p:cNvSpPr>
            <a:spLocks noGrp="1"/>
          </p:cNvSpPr>
          <p:nvPr>
            <p:ph sz="quarter" idx="14" hasCustomPrompt="1"/>
          </p:nvPr>
        </p:nvSpPr>
        <p:spPr>
          <a:xfrm>
            <a:off x="395287" y="1511301"/>
            <a:ext cx="11397600" cy="44068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113976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34" name="Optional chapter 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42073018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 with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52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53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105" name="Image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4619700"/>
            <a:ext cx="6062917" cy="2239123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9" name="Image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175" y="4619700"/>
            <a:ext cx="2995459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8" name="Image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175" y="1155600"/>
            <a:ext cx="2995717" cy="33921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6" name="Image 2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1" y="-824"/>
            <a:ext cx="2995201" cy="6858824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7" name="Image 1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175" y="0"/>
            <a:ext cx="2995717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11" name="Text"/>
          <p:cNvSpPr>
            <a:spLocks noGrp="1"/>
          </p:cNvSpPr>
          <p:nvPr>
            <p:ph type="body" sz="quarter" idx="20" hasCustomPrompt="1"/>
          </p:nvPr>
        </p:nvSpPr>
        <p:spPr>
          <a:xfrm>
            <a:off x="395289" y="1512000"/>
            <a:ext cx="5508000" cy="29493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0" name="Slide title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5508000" cy="100836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noProof="0" dirty="0"/>
              <a:t>Headline on two lines in Corpo A Title Condensed 36 pt.</a:t>
            </a:r>
          </a:p>
        </p:txBody>
      </p:sp>
      <p:sp>
        <p:nvSpPr>
          <p:cNvPr id="54" name="Optional chapter heading"/>
          <p:cNvSpPr>
            <a:spLocks noGrp="1"/>
          </p:cNvSpPr>
          <p:nvPr>
            <p:ph type="body" sz="quarter" idx="21" hasCustomPrompt="1"/>
          </p:nvPr>
        </p:nvSpPr>
        <p:spPr>
          <a:xfrm>
            <a:off x="395287" y="122628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426237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 6"/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6135175" y="5776781"/>
            <a:ext cx="2995717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3" name="Image 5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175" y="2309400"/>
            <a:ext cx="2995717" cy="3393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1" name="Image 4"/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2312682"/>
            <a:ext cx="6062400" cy="45477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2" name="Image 3"/>
          <p:cNvSpPr>
            <a:spLocks noGrp="1"/>
          </p:cNvSpPr>
          <p:nvPr>
            <p:ph type="pic" sz="quarter" idx="22" hasCustomPrompt="1"/>
          </p:nvPr>
        </p:nvSpPr>
        <p:spPr bwMode="ltGray">
          <a:xfrm>
            <a:off x="9203151" y="2381"/>
            <a:ext cx="2995201" cy="68580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4" name="Image 2"/>
          <p:cNvSpPr>
            <a:spLocks noGrp="1"/>
          </p:cNvSpPr>
          <p:nvPr>
            <p:ph type="pic" sz="quarter" idx="23" hasCustomPrompt="1"/>
          </p:nvPr>
        </p:nvSpPr>
        <p:spPr bwMode="ltGray">
          <a:xfrm>
            <a:off x="6135175" y="2381"/>
            <a:ext cx="2995717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5" name="Image 1"/>
          <p:cNvSpPr>
            <a:spLocks noGrp="1"/>
          </p:cNvSpPr>
          <p:nvPr>
            <p:ph type="pic" sz="quarter" idx="24" hasCustomPrompt="1"/>
          </p:nvPr>
        </p:nvSpPr>
        <p:spPr bwMode="ltGray">
          <a:xfrm>
            <a:off x="0" y="2381"/>
            <a:ext cx="6062400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8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49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57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37" name="Slide title"/>
          <p:cNvSpPr>
            <a:spLocks noGrp="1"/>
          </p:cNvSpPr>
          <p:nvPr>
            <p:ph type="title" hasCustomPrompt="1"/>
          </p:nvPr>
        </p:nvSpPr>
        <p:spPr bwMode="auto">
          <a:xfrm>
            <a:off x="395289" y="368300"/>
            <a:ext cx="11397600" cy="1016000"/>
          </a:xfrm>
          <a:noFill/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</p:spTree>
    <p:extLst>
      <p:ext uri="{BB962C8B-B14F-4D97-AF65-F5344CB8AC3E}">
        <p14:creationId xmlns:p14="http://schemas.microsoft.com/office/powerpoint/2010/main" val="2817250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mage 7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9203151" y="4619700"/>
            <a:ext cx="2995199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2" name="Image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951" y="5774400"/>
            <a:ext cx="2994942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5" name="Image 5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9203151" y="1155600"/>
            <a:ext cx="2995199" cy="33921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3" name="Image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951" y="2309400"/>
            <a:ext cx="2994942" cy="3393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1" name="Image 3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1" y="0"/>
            <a:ext cx="2995201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4" name="Image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951" y="0"/>
            <a:ext cx="2994684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0" name="Image 1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-1"/>
            <a:ext cx="6062400" cy="68580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38" name="Slide title"/>
          <p:cNvSpPr>
            <a:spLocks noGrp="1"/>
          </p:cNvSpPr>
          <p:nvPr>
            <p:ph type="title" hasCustomPrompt="1"/>
          </p:nvPr>
        </p:nvSpPr>
        <p:spPr bwMode="auto">
          <a:xfrm>
            <a:off x="395289" y="368300"/>
            <a:ext cx="11397600" cy="1016000"/>
          </a:xfrm>
          <a:noFill/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43" name="Placeholder other"/>
          <p:cNvSpPr>
            <a:spLocks noGrp="1"/>
          </p:cNvSpPr>
          <p:nvPr>
            <p:ph type="body" sz="quarter" idx="18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45" name="Placeholder confidentialty"/>
          <p:cNvSpPr>
            <a:spLocks noGrp="1"/>
          </p:cNvSpPr>
          <p:nvPr>
            <p:ph type="body" sz="quarter" idx="19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46" name="Placeholder classification"/>
          <p:cNvSpPr>
            <a:spLocks noGrp="1"/>
          </p:cNvSpPr>
          <p:nvPr>
            <p:ph type="body" sz="quarter" idx="20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61225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3200" cy="6858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" name="Placeholder other"/>
          <p:cNvSpPr>
            <a:spLocks noGrp="1"/>
          </p:cNvSpPr>
          <p:nvPr>
            <p:ph type="body" sz="quarter" idx="17" hasCustomPrompt="1"/>
          </p:nvPr>
        </p:nvSpPr>
        <p:spPr>
          <a:xfrm>
            <a:off x="6966059" y="2381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</a:t>
            </a:r>
          </a:p>
        </p:txBody>
      </p:sp>
      <p:sp>
        <p:nvSpPr>
          <p:cNvPr id="13" name="Placeholder confidentialty"/>
          <p:cNvSpPr>
            <a:spLocks noGrp="1"/>
          </p:cNvSpPr>
          <p:nvPr>
            <p:ph type="body" sz="quarter" idx="18" hasCustomPrompt="1"/>
          </p:nvPr>
        </p:nvSpPr>
        <p:spPr>
          <a:xfrm>
            <a:off x="7977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</a:t>
            </a:r>
          </a:p>
        </p:txBody>
      </p:sp>
      <p:sp>
        <p:nvSpPr>
          <p:cNvPr id="14" name="Placeholder classification"/>
          <p:cNvSpPr>
            <a:spLocks noGrp="1"/>
          </p:cNvSpPr>
          <p:nvPr>
            <p:ph type="body" sz="quarter" idx="19" hasCustomPrompt="1"/>
          </p:nvPr>
        </p:nvSpPr>
        <p:spPr>
          <a:xfrm>
            <a:off x="9921659" y="2381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/>
              <a:t>                             </a:t>
            </a:r>
          </a:p>
        </p:txBody>
      </p:sp>
      <p:sp>
        <p:nvSpPr>
          <p:cNvPr id="43" name="Slide title"/>
          <p:cNvSpPr>
            <a:spLocks noGrp="1"/>
          </p:cNvSpPr>
          <p:nvPr>
            <p:ph type="title" hasCustomPrompt="1"/>
          </p:nvPr>
        </p:nvSpPr>
        <p:spPr bwMode="auto">
          <a:xfrm>
            <a:off x="395289" y="368300"/>
            <a:ext cx="11397600" cy="1016000"/>
          </a:xfrm>
          <a:noFill/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</p:spTree>
    <p:extLst>
      <p:ext uri="{BB962C8B-B14F-4D97-AF65-F5344CB8AC3E}">
        <p14:creationId xmlns:p14="http://schemas.microsoft.com/office/powerpoint/2010/main" val="3539777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9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67.xml"/><Relationship Id="rId34" Type="http://schemas.openxmlformats.org/officeDocument/2006/relationships/slideLayout" Target="../slideLayouts/slideLayout80.xml"/><Relationship Id="rId42" Type="http://schemas.openxmlformats.org/officeDocument/2006/relationships/slideLayout" Target="../slideLayouts/slideLayout88.xml"/><Relationship Id="rId47" Type="http://schemas.openxmlformats.org/officeDocument/2006/relationships/slideLayout" Target="../slideLayouts/slideLayout93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78.xml"/><Relationship Id="rId37" Type="http://schemas.openxmlformats.org/officeDocument/2006/relationships/slideLayout" Target="../slideLayouts/slideLayout83.xml"/><Relationship Id="rId40" Type="http://schemas.openxmlformats.org/officeDocument/2006/relationships/slideLayout" Target="../slideLayouts/slideLayout86.xml"/><Relationship Id="rId45" Type="http://schemas.openxmlformats.org/officeDocument/2006/relationships/slideLayout" Target="../slideLayouts/slideLayout91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36" Type="http://schemas.openxmlformats.org/officeDocument/2006/relationships/slideLayout" Target="../slideLayouts/slideLayout82.xml"/><Relationship Id="rId49" Type="http://schemas.openxmlformats.org/officeDocument/2006/relationships/image" Target="../media/image4.emf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77.xml"/><Relationship Id="rId44" Type="http://schemas.openxmlformats.org/officeDocument/2006/relationships/slideLayout" Target="../slideLayouts/slideLayout90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81.xml"/><Relationship Id="rId43" Type="http://schemas.openxmlformats.org/officeDocument/2006/relationships/slideLayout" Target="../slideLayouts/slideLayout89.xml"/><Relationship Id="rId48" Type="http://schemas.openxmlformats.org/officeDocument/2006/relationships/theme" Target="../theme/theme2.xml"/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9.xml"/><Relationship Id="rId38" Type="http://schemas.openxmlformats.org/officeDocument/2006/relationships/slideLayout" Target="../slideLayouts/slideLayout84.xml"/><Relationship Id="rId46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66.xml"/><Relationship Id="rId41" Type="http://schemas.openxmlformats.org/officeDocument/2006/relationships/slideLayout" Target="../slideLayouts/slideLayout87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Word mark Mercedes-Benz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96000" y="6613200"/>
            <a:ext cx="1188000" cy="148997"/>
          </a:xfrm>
          <a:prstGeom prst="rect">
            <a:avLst/>
          </a:prstGeom>
        </p:spPr>
      </p:pic>
      <p:sp>
        <p:nvSpPr>
          <p:cNvPr id="60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59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18" name="Placeholder other markers"/>
          <p:cNvSpPr txBox="1">
            <a:spLocks/>
          </p:cNvSpPr>
          <p:nvPr userDrawn="1"/>
        </p:nvSpPr>
        <p:spPr>
          <a:xfrm>
            <a:off x="6966059" y="2381"/>
            <a:ext cx="936000" cy="306000"/>
          </a:xfrm>
          <a:prstGeom prst="rect">
            <a:avLst/>
          </a:prstGeom>
        </p:spPr>
        <p:txBody>
          <a:bodyPr/>
          <a:lstStyle>
            <a:lvl1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                      </a:t>
            </a:r>
          </a:p>
        </p:txBody>
      </p:sp>
      <p:sp>
        <p:nvSpPr>
          <p:cNvPr id="20" name="Placeholder classification"/>
          <p:cNvSpPr txBox="1">
            <a:spLocks/>
          </p:cNvSpPr>
          <p:nvPr userDrawn="1"/>
        </p:nvSpPr>
        <p:spPr>
          <a:xfrm>
            <a:off x="9921659" y="2381"/>
            <a:ext cx="1872000" cy="306000"/>
          </a:xfrm>
          <a:prstGeom prst="rect">
            <a:avLst/>
          </a:prstGeom>
        </p:spPr>
        <p:txBody>
          <a:bodyPr/>
          <a:lstStyle>
            <a:lvl1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                             </a:t>
            </a:r>
          </a:p>
        </p:txBody>
      </p:sp>
      <p:sp>
        <p:nvSpPr>
          <p:cNvPr id="19" name="Placeholder confidentiality"/>
          <p:cNvSpPr txBox="1">
            <a:spLocks/>
          </p:cNvSpPr>
          <p:nvPr userDrawn="1"/>
        </p:nvSpPr>
        <p:spPr>
          <a:xfrm>
            <a:off x="7977659" y="2381"/>
            <a:ext cx="1872000" cy="306000"/>
          </a:xfrm>
          <a:prstGeom prst="rect">
            <a:avLst/>
          </a:prstGeom>
        </p:spPr>
        <p:txBody>
          <a:bodyPr/>
          <a:lstStyle>
            <a:lvl1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                    </a:t>
            </a:r>
          </a:p>
        </p:txBody>
      </p:sp>
      <p:sp>
        <p:nvSpPr>
          <p:cNvPr id="57" name="Content"/>
          <p:cNvSpPr>
            <a:spLocks noGrp="1"/>
          </p:cNvSpPr>
          <p:nvPr>
            <p:ph type="body" idx="1"/>
          </p:nvPr>
        </p:nvSpPr>
        <p:spPr bwMode="black">
          <a:xfrm>
            <a:off x="395288" y="1511300"/>
            <a:ext cx="11396662" cy="4914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52" name="Title"/>
          <p:cNvSpPr>
            <a:spLocks noGrp="1"/>
          </p:cNvSpPr>
          <p:nvPr>
            <p:ph type="title"/>
          </p:nvPr>
        </p:nvSpPr>
        <p:spPr bwMode="black">
          <a:xfrm>
            <a:off x="395290" y="368300"/>
            <a:ext cx="11396660" cy="10083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</p:spTree>
    <p:extLst>
      <p:ext uri="{BB962C8B-B14F-4D97-AF65-F5344CB8AC3E}">
        <p14:creationId xmlns:p14="http://schemas.microsoft.com/office/powerpoint/2010/main" val="552756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821" r:id="rId2"/>
    <p:sldLayoutId id="2147483872" r:id="rId3"/>
    <p:sldLayoutId id="2147483796" r:id="rId4"/>
    <p:sldLayoutId id="2147483789" r:id="rId5"/>
    <p:sldLayoutId id="2147483798" r:id="rId6"/>
    <p:sldLayoutId id="2147483820" r:id="rId7"/>
    <p:sldLayoutId id="2147483664" r:id="rId8"/>
    <p:sldLayoutId id="2147483818" r:id="rId9"/>
    <p:sldLayoutId id="2147483815" r:id="rId10"/>
    <p:sldLayoutId id="2147483800" r:id="rId11"/>
    <p:sldLayoutId id="2147483814" r:id="rId12"/>
    <p:sldLayoutId id="2147483805" r:id="rId13"/>
    <p:sldLayoutId id="2147483806" r:id="rId14"/>
    <p:sldLayoutId id="2147483799" r:id="rId15"/>
    <p:sldLayoutId id="2147483768" r:id="rId16"/>
    <p:sldLayoutId id="2147483791" r:id="rId17"/>
    <p:sldLayoutId id="2147483763" r:id="rId18"/>
    <p:sldLayoutId id="2147483819" r:id="rId19"/>
    <p:sldLayoutId id="2147483801" r:id="rId20"/>
    <p:sldLayoutId id="2147483802" r:id="rId21"/>
    <p:sldLayoutId id="2147483762" r:id="rId22"/>
    <p:sldLayoutId id="2147483785" r:id="rId23"/>
    <p:sldLayoutId id="2147483784" r:id="rId24"/>
    <p:sldLayoutId id="2147483764" r:id="rId25"/>
    <p:sldLayoutId id="2147483803" r:id="rId26"/>
    <p:sldLayoutId id="2147483804" r:id="rId27"/>
    <p:sldLayoutId id="2147483807" r:id="rId28"/>
    <p:sldLayoutId id="2147483809" r:id="rId29"/>
    <p:sldLayoutId id="2147483808" r:id="rId30"/>
    <p:sldLayoutId id="2147483811" r:id="rId31"/>
    <p:sldLayoutId id="2147483812" r:id="rId32"/>
    <p:sldLayoutId id="2147483813" r:id="rId33"/>
    <p:sldLayoutId id="2147483685" r:id="rId34"/>
    <p:sldLayoutId id="2147483686" r:id="rId35"/>
    <p:sldLayoutId id="2147483816" r:id="rId36"/>
    <p:sldLayoutId id="2147483817" r:id="rId37"/>
    <p:sldLayoutId id="2147483691" r:id="rId38"/>
    <p:sldLayoutId id="2147483693" r:id="rId39"/>
    <p:sldLayoutId id="2147483695" r:id="rId40"/>
    <p:sldLayoutId id="2147483715" r:id="rId41"/>
    <p:sldLayoutId id="2147483716" r:id="rId42"/>
    <p:sldLayoutId id="2147483723" r:id="rId43"/>
    <p:sldLayoutId id="2147483676" r:id="rId44"/>
    <p:sldLayoutId id="2147483677" r:id="rId45"/>
    <p:sldLayoutId id="2147483724" r:id="rId46"/>
  </p:sldLayoutIdLst>
  <p:hf hdr="0" dt="0"/>
  <p:txStyles>
    <p:titleStyle>
      <a:lvl1pPr marL="0" indent="0" algn="l" defTabSz="914271" rtl="0" eaLnBrk="1" latinLnBrk="0" hangingPunct="1">
        <a:spcBef>
          <a:spcPts val="0"/>
        </a:spcBef>
        <a:buFont typeface="+mj-lt"/>
        <a:buNone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+mj-lt"/>
        <a:buNone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1952" indent="-34195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738000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38000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8000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738000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738000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8pPr>
      <a:lvl9pPr marL="738000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1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6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2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8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4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9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5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8" userDrawn="1">
          <p15:clr>
            <a:srgbClr val="A4A3A4"/>
          </p15:clr>
        </p15:guide>
        <p15:guide id="2" pos="7430" userDrawn="1">
          <p15:clr>
            <a:srgbClr val="A4A3A4"/>
          </p15:clr>
        </p15:guide>
        <p15:guide id="3" orient="horz" pos="4049" userDrawn="1">
          <p15:clr>
            <a:srgbClr val="A4A3A4"/>
          </p15:clr>
        </p15:guide>
        <p15:guide id="4" orient="horz" pos="231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"/>
          <p:cNvSpPr>
            <a:spLocks noGrp="1"/>
          </p:cNvSpPr>
          <p:nvPr>
            <p:ph type="sldNum" sz="quarter" idx="4"/>
          </p:nvPr>
        </p:nvSpPr>
        <p:spPr bwMode="black">
          <a:xfrm>
            <a:off x="11467951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59" name="Footer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18" name="Placeholder other markers"/>
          <p:cNvSpPr txBox="1">
            <a:spLocks/>
          </p:cNvSpPr>
          <p:nvPr userDrawn="1"/>
        </p:nvSpPr>
        <p:spPr>
          <a:xfrm>
            <a:off x="6966059" y="2381"/>
            <a:ext cx="936000" cy="306000"/>
          </a:xfrm>
          <a:prstGeom prst="rect">
            <a:avLst/>
          </a:prstGeom>
        </p:spPr>
        <p:txBody>
          <a:bodyPr/>
          <a:lstStyle>
            <a:lvl1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                      </a:t>
            </a:r>
          </a:p>
        </p:txBody>
      </p:sp>
      <p:sp>
        <p:nvSpPr>
          <p:cNvPr id="20" name="Placeholder classification"/>
          <p:cNvSpPr txBox="1">
            <a:spLocks/>
          </p:cNvSpPr>
          <p:nvPr userDrawn="1"/>
        </p:nvSpPr>
        <p:spPr>
          <a:xfrm>
            <a:off x="9921659" y="2381"/>
            <a:ext cx="1872000" cy="306000"/>
          </a:xfrm>
          <a:prstGeom prst="rect">
            <a:avLst/>
          </a:prstGeom>
        </p:spPr>
        <p:txBody>
          <a:bodyPr/>
          <a:lstStyle>
            <a:lvl1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                             </a:t>
            </a:r>
          </a:p>
        </p:txBody>
      </p:sp>
      <p:sp>
        <p:nvSpPr>
          <p:cNvPr id="19" name="Placeholder confidentiality"/>
          <p:cNvSpPr txBox="1">
            <a:spLocks/>
          </p:cNvSpPr>
          <p:nvPr userDrawn="1"/>
        </p:nvSpPr>
        <p:spPr>
          <a:xfrm>
            <a:off x="7977659" y="2381"/>
            <a:ext cx="1872000" cy="306000"/>
          </a:xfrm>
          <a:prstGeom prst="rect">
            <a:avLst/>
          </a:prstGeom>
        </p:spPr>
        <p:txBody>
          <a:bodyPr/>
          <a:lstStyle>
            <a:lvl1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27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None/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                    </a:t>
            </a:r>
          </a:p>
        </p:txBody>
      </p:sp>
      <p:sp>
        <p:nvSpPr>
          <p:cNvPr id="57" name="Content"/>
          <p:cNvSpPr>
            <a:spLocks noGrp="1"/>
          </p:cNvSpPr>
          <p:nvPr>
            <p:ph type="body" idx="1"/>
          </p:nvPr>
        </p:nvSpPr>
        <p:spPr bwMode="black">
          <a:xfrm>
            <a:off x="395288" y="1511300"/>
            <a:ext cx="11396662" cy="4914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Insert text in </a:t>
            </a:r>
            <a:r>
              <a:rPr lang="en-US" noProof="0" dirty="0"/>
              <a:t>Corpo S Text Light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52" name="Title"/>
          <p:cNvSpPr>
            <a:spLocks noGrp="1"/>
          </p:cNvSpPr>
          <p:nvPr>
            <p:ph type="title"/>
          </p:nvPr>
        </p:nvSpPr>
        <p:spPr bwMode="black">
          <a:xfrm>
            <a:off x="395290" y="368300"/>
            <a:ext cx="11396660" cy="10083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Headline on two lines in Corpo A Title Condensed 36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pic>
        <p:nvPicPr>
          <p:cNvPr id="11" name="Wortmarke Mercedes-Benz" descr="Y:\KiA\OV\PLATIS\JOB 1508-002_PPT_Mercedes_Benz_2010\allMaterial\1508-005_Material + Briefing\Material\MZ-Assets\MB-word-mark_p_3Coffice.emf"/>
          <p:cNvPicPr>
            <a:picLocks noChangeAspect="1" noChangeArrowheads="1"/>
          </p:cNvPicPr>
          <p:nvPr userDrawn="1"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95795" y="6613944"/>
            <a:ext cx="1188000" cy="14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34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  <p:sldLayoutId id="2147483891" r:id="rId18"/>
    <p:sldLayoutId id="2147483892" r:id="rId19"/>
    <p:sldLayoutId id="2147483893" r:id="rId20"/>
    <p:sldLayoutId id="2147483894" r:id="rId21"/>
    <p:sldLayoutId id="2147483895" r:id="rId22"/>
    <p:sldLayoutId id="2147483896" r:id="rId23"/>
    <p:sldLayoutId id="2147483897" r:id="rId24"/>
    <p:sldLayoutId id="2147483898" r:id="rId25"/>
    <p:sldLayoutId id="2147483899" r:id="rId26"/>
    <p:sldLayoutId id="2147483900" r:id="rId27"/>
    <p:sldLayoutId id="2147483901" r:id="rId28"/>
    <p:sldLayoutId id="2147483902" r:id="rId29"/>
    <p:sldLayoutId id="2147483903" r:id="rId30"/>
    <p:sldLayoutId id="2147483904" r:id="rId31"/>
    <p:sldLayoutId id="2147483905" r:id="rId32"/>
    <p:sldLayoutId id="2147483906" r:id="rId33"/>
    <p:sldLayoutId id="2147483907" r:id="rId34"/>
    <p:sldLayoutId id="2147483908" r:id="rId35"/>
    <p:sldLayoutId id="2147483909" r:id="rId36"/>
    <p:sldLayoutId id="2147483910" r:id="rId37"/>
    <p:sldLayoutId id="2147483911" r:id="rId38"/>
    <p:sldLayoutId id="2147483912" r:id="rId39"/>
    <p:sldLayoutId id="2147483913" r:id="rId40"/>
    <p:sldLayoutId id="2147483914" r:id="rId41"/>
    <p:sldLayoutId id="2147483915" r:id="rId42"/>
    <p:sldLayoutId id="2147483916" r:id="rId43"/>
    <p:sldLayoutId id="2147483917" r:id="rId44"/>
    <p:sldLayoutId id="2147483918" r:id="rId45"/>
    <p:sldLayoutId id="2147483919" r:id="rId46"/>
    <p:sldLayoutId id="2147483920" r:id="rId47"/>
  </p:sldLayoutIdLst>
  <p:hf hdr="0" dt="0"/>
  <p:txStyles>
    <p:titleStyle>
      <a:lvl1pPr marL="0" indent="0" algn="l" defTabSz="914271" rtl="0" eaLnBrk="1" latinLnBrk="0" hangingPunct="1">
        <a:spcBef>
          <a:spcPts val="0"/>
        </a:spcBef>
        <a:buFont typeface="+mj-lt"/>
        <a:buNone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+mj-lt"/>
        <a:buNone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1952" indent="-34195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738000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38000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8000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738000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738000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8pPr>
      <a:lvl9pPr marL="738000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1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6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2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8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4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9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5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8">
          <p15:clr>
            <a:srgbClr val="A4A3A4"/>
          </p15:clr>
        </p15:guide>
        <p15:guide id="2" pos="7430">
          <p15:clr>
            <a:srgbClr val="A4A3A4"/>
          </p15:clr>
        </p15:guide>
        <p15:guide id="3" orient="horz" pos="4049">
          <p15:clr>
            <a:srgbClr val="A4A3A4"/>
          </p15:clr>
        </p15:guide>
        <p15:guide id="4" orient="horz" pos="23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pgehrig/T3300-Thesis/issues/12" TargetMode="External"/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other">
            <a:extLst>
              <a:ext uri="{FF2B5EF4-FFF2-40B4-BE49-F238E27FC236}">
                <a16:creationId xmlns:a16="http://schemas.microsoft.com/office/drawing/2014/main" id="{678AC019-7824-7A46-AEAB-31BB20FBCB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9570" y="0"/>
            <a:ext cx="935513" cy="30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laceholder confidentialty">
            <a:extLst>
              <a:ext uri="{FF2B5EF4-FFF2-40B4-BE49-F238E27FC236}">
                <a16:creationId xmlns:a16="http://schemas.microsoft.com/office/drawing/2014/main" id="{146B856A-7F80-824B-8093-16297C694D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80643" y="0"/>
            <a:ext cx="1871026" cy="30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laceholder classification">
            <a:extLst>
              <a:ext uri="{FF2B5EF4-FFF2-40B4-BE49-F238E27FC236}">
                <a16:creationId xmlns:a16="http://schemas.microsoft.com/office/drawing/2014/main" id="{558A92EC-F550-4D4D-A3A7-1539F324C06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23631" y="0"/>
            <a:ext cx="1871026" cy="30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Image" title="Placeholder for title image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Additional text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Philipp Gehrig</a:t>
            </a:r>
          </a:p>
        </p:txBody>
      </p:sp>
      <p:sp>
        <p:nvSpPr>
          <p:cNvPr id="8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Slides for Bachelor Thesis</a:t>
            </a:r>
          </a:p>
        </p:txBody>
      </p:sp>
    </p:spTree>
    <p:extLst>
      <p:ext uri="{BB962C8B-B14F-4D97-AF65-F5344CB8AC3E}">
        <p14:creationId xmlns:p14="http://schemas.microsoft.com/office/powerpoint/2010/main" val="260560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377C4AB-2088-FA68-23BB-E2F08D811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348E2D-FB90-34BA-96D1-C52B8148A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A061A11-8797-BD25-4E58-F5D5B270CB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D9712DA-80A0-3D18-CF55-EB4CB26B43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1BF229C-4751-63B5-A580-3D1CFDFBF7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7FE162B-252C-3715-BBF3-899C576FD8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A172A3F-B13E-CDAD-A073-C39C778C1D5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Created Overview on GitHub: </a:t>
            </a:r>
            <a:r>
              <a:rPr lang="en-GB" dirty="0">
                <a:hlinkClick r:id="rId2"/>
              </a:rPr>
              <a:t>https://github.com/philippgehrig/T3300-Thesis/issues/12</a:t>
            </a:r>
            <a:endParaRPr lang="en-GB" dirty="0"/>
          </a:p>
          <a:p>
            <a:pPr marL="684852" lvl="1" indent="-342900"/>
            <a:r>
              <a:rPr lang="en-GB" dirty="0"/>
              <a:t>Feedback?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188EAA69-02AE-B89B-8E4A-05D24B38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05-05-2025: Structure for Thesis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0964CEF-4B7D-3DB2-2E37-06092C5B4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85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4F65FCE-AC9A-4824-D973-EF66C3324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134153-D199-6382-5E35-9E08924E4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28D26B-5778-DEFA-AB18-9C9897DC82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84586D3-536F-3725-B919-2740D89A5F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A0C8F1B-485A-4A30-B11C-F1E9DAD0627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9E79BEA-FFC6-5F73-658B-28A4A64E357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is send via PCIe	</a:t>
            </a:r>
          </a:p>
          <a:p>
            <a:pPr marL="799152" lvl="1" indent="-457200">
              <a:buFont typeface="+mj-lt"/>
              <a:buAutoNum type="arabicPeriod"/>
            </a:pPr>
            <a:r>
              <a:rPr lang="en-GB" dirty="0"/>
              <a:t>Message hardcoded in program (counter, </a:t>
            </a:r>
            <a:r>
              <a:rPr lang="en-GB" dirty="0" err="1"/>
              <a:t>helloworld</a:t>
            </a:r>
            <a:r>
              <a:rPr lang="en-GB" dirty="0"/>
              <a:t> etc.)</a:t>
            </a:r>
          </a:p>
          <a:p>
            <a:pPr marL="799152" lvl="1" indent="-457200">
              <a:buFont typeface="+mj-lt"/>
              <a:buAutoNum type="arabicPeriod"/>
            </a:pPr>
            <a:r>
              <a:rPr lang="en-GB" dirty="0"/>
              <a:t>Maybe: GPIO (not sure since I don’t see any advantage)</a:t>
            </a:r>
          </a:p>
          <a:p>
            <a:pPr marL="799152" lvl="1" indent="-457200">
              <a:buFont typeface="+mj-lt"/>
              <a:buAutoNum type="arabicPeriod"/>
            </a:pPr>
            <a:r>
              <a:rPr lang="en-GB" dirty="0"/>
              <a:t>CAN Messages</a:t>
            </a:r>
          </a:p>
          <a:p>
            <a:pPr marL="799152" lvl="1" indent="-457200">
              <a:buFont typeface="+mj-lt"/>
              <a:buAutoNum type="arabicPeriod"/>
            </a:pPr>
            <a:r>
              <a:rPr lang="en-GB" dirty="0" err="1"/>
              <a:t>FlexRay</a:t>
            </a:r>
            <a:r>
              <a:rPr lang="en-GB" dirty="0"/>
              <a:t> Messages (potentially implement QoS and deterministic communication)</a:t>
            </a:r>
          </a:p>
          <a:p>
            <a:pPr marL="799152" lvl="1" indent="-457200">
              <a:buFont typeface="+mj-lt"/>
              <a:buAutoNum type="arabicPeriod"/>
            </a:pPr>
            <a:r>
              <a:rPr lang="en-GB" dirty="0"/>
              <a:t>Highspeed Video Link</a:t>
            </a:r>
          </a:p>
          <a:p>
            <a:pPr marL="799152" lvl="1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0A7F972-D465-0153-7EF2-F654E6CA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05-05-2025: Progress for communication 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BA57272-D151-FB26-72D0-EAE132A80C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0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AF4EB87-FD8C-2878-B8B1-CFADA92A8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65BC0D-5266-C65C-5B97-19A6B06C1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Mercedes-Benz presentation template | April 2023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092828-CC07-0BD5-338E-A5AEA146FD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F62F6B-904E-A4F4-4DB9-1064291342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C79DEE0-DD85-D454-03E4-5B6E64E789D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2358EC7-3965-DCEB-34C7-2E5E4AD7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05-05-2025: Software Architecture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226AC5E-5F17-1B48-77CA-A8BA77CB90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47B402-880F-FB22-0D66-5350EA129EB5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1749425"/>
            <a:ext cx="100203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4343A4C-8461-20B0-9BFC-9EFB38F55BCA}"/>
              </a:ext>
            </a:extLst>
          </p:cNvPr>
          <p:cNvSpPr txBox="1"/>
          <p:nvPr/>
        </p:nvSpPr>
        <p:spPr>
          <a:xfrm>
            <a:off x="6966059" y="1376660"/>
            <a:ext cx="3386631" cy="10083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600" dirty="0"/>
              <a:t>Little bit clunky to look at (just to show for now)</a:t>
            </a:r>
          </a:p>
        </p:txBody>
      </p:sp>
    </p:spTree>
    <p:extLst>
      <p:ext uri="{BB962C8B-B14F-4D97-AF65-F5344CB8AC3E}">
        <p14:creationId xmlns:p14="http://schemas.microsoft.com/office/powerpoint/2010/main" val="805293329"/>
      </p:ext>
    </p:extLst>
  </p:cSld>
  <p:clrMapOvr>
    <a:masterClrMapping/>
  </p:clrMapOvr>
</p:sld>
</file>

<file path=ppt/theme/theme1.xml><?xml version="1.0" encoding="utf-8"?>
<a:theme xmlns:a="http://schemas.openxmlformats.org/drawingml/2006/main" name="Mercedes-Benz black">
  <a:themeElements>
    <a:clrScheme name="Mercedes-Benz black">
      <a:dk1>
        <a:sysClr val="windowText" lastClr="000000"/>
      </a:dk1>
      <a:lt1>
        <a:sysClr val="window" lastClr="FFFFFF"/>
      </a:lt1>
      <a:dk2>
        <a:srgbClr val="EAEAEA"/>
      </a:dk2>
      <a:lt2>
        <a:srgbClr val="B6BBC1"/>
      </a:lt2>
      <a:accent1>
        <a:srgbClr val="9E9E9E"/>
      </a:accent1>
      <a:accent2>
        <a:srgbClr val="E6E6E6"/>
      </a:accent2>
      <a:accent3>
        <a:srgbClr val="C8C8C8"/>
      </a:accent3>
      <a:accent4>
        <a:srgbClr val="707070"/>
      </a:accent4>
      <a:accent5>
        <a:srgbClr val="444444"/>
      </a:accent5>
      <a:accent6>
        <a:srgbClr val="008DFC"/>
      </a:accent6>
      <a:hlink>
        <a:srgbClr val="FFFFFF"/>
      </a:hlink>
      <a:folHlink>
        <a:srgbClr val="FFFFFF"/>
      </a:folHlink>
    </a:clrScheme>
    <a:fontScheme name="Mercedes-Benz Corpo">
      <a:majorFont>
        <a:latin typeface="MB Corpo A Title Cond Office"/>
        <a:ea typeface=""/>
        <a:cs typeface=""/>
      </a:majorFont>
      <a:minorFont>
        <a:latin typeface="MB Corpo S Text Office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lIns="90000" rtlCol="0" anchor="ctr">
        <a:noAutofit/>
      </a:bodyPr>
      <a:lstStyle>
        <a:defPPr algn="l">
          <a:defRPr sz="1600" dirty="0" err="1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/>
        </a:defPPr>
      </a:lstStyle>
    </a:txDef>
  </a:objectDefaults>
  <a:extraClrSchemeLst/>
  <a:custClrLst>
    <a:custClr name="Light Grey 100%">
      <a:srgbClr val="E6E6E6"/>
    </a:custClr>
    <a:custClr name="Light Grey +20 K">
      <a:srgbClr val="C8C8C8"/>
    </a:custClr>
    <a:custClr name="Light Grey +40 K">
      <a:srgbClr val="9E9E9E"/>
    </a:custClr>
    <a:custClr name="Light Grey +60 K">
      <a:srgbClr val="707070"/>
    </a:custClr>
    <a:custClr name="Light Grey +80 K">
      <a:srgbClr val="444444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e Blue 100%">
      <a:srgbClr val="008DFC"/>
    </a:custClr>
    <a:custClr name="Pure Blue +">
      <a:srgbClr val="0082E6"/>
    </a:custClr>
    <a:custClr name="Pure Blue ++">
      <a:srgbClr val="00336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Red">
      <a:srgbClr val="9F0002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2023_MB_Cars-Vans_presentation_EN.potx" id="{26A88886-989A-47A5-8CBE-5BD13F51169C}" vid="{CC6ABB0D-BA49-4EAA-8D06-3B927963F654}"/>
    </a:ext>
  </a:extLst>
</a:theme>
</file>

<file path=ppt/theme/theme2.xml><?xml version="1.0" encoding="utf-8"?>
<a:theme xmlns:a="http://schemas.openxmlformats.org/drawingml/2006/main" name="Mercedes-Benz white">
  <a:themeElements>
    <a:clrScheme name="Mercedes-Benz white">
      <a:dk1>
        <a:sysClr val="windowText" lastClr="000000"/>
      </a:dk1>
      <a:lt1>
        <a:sysClr val="window" lastClr="FFFFFF"/>
      </a:lt1>
      <a:dk2>
        <a:srgbClr val="EAEAEA"/>
      </a:dk2>
      <a:lt2>
        <a:srgbClr val="B6BBC1"/>
      </a:lt2>
      <a:accent1>
        <a:srgbClr val="9E9E9E"/>
      </a:accent1>
      <a:accent2>
        <a:srgbClr val="E6E6E6"/>
      </a:accent2>
      <a:accent3>
        <a:srgbClr val="C8C8C8"/>
      </a:accent3>
      <a:accent4>
        <a:srgbClr val="707070"/>
      </a:accent4>
      <a:accent5>
        <a:srgbClr val="444444"/>
      </a:accent5>
      <a:accent6>
        <a:srgbClr val="0078D6"/>
      </a:accent6>
      <a:hlink>
        <a:srgbClr val="000000"/>
      </a:hlink>
      <a:folHlink>
        <a:srgbClr val="000000"/>
      </a:folHlink>
    </a:clrScheme>
    <a:fontScheme name="Mercedes-Benz Corpo">
      <a:majorFont>
        <a:latin typeface="MB Corpo A Title Cond Office"/>
        <a:ea typeface=""/>
        <a:cs typeface=""/>
      </a:majorFont>
      <a:minorFont>
        <a:latin typeface="MB Corpo S Text Office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lIns="90000" rtlCol="0" anchor="ctr">
        <a:noAutofit/>
      </a:bodyPr>
      <a:lstStyle>
        <a:defPPr algn="l">
          <a:defRPr sz="1600" dirty="0" err="1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/>
        </a:defPPr>
      </a:lstStyle>
    </a:txDef>
  </a:objectDefaults>
  <a:extraClrSchemeLst/>
  <a:custClrLst>
    <a:custClr name="Light Grey 100%">
      <a:srgbClr val="E6E6E6"/>
    </a:custClr>
    <a:custClr name="Light Grey +20 K">
      <a:srgbClr val="C8C8C8"/>
    </a:custClr>
    <a:custClr name="Light Grey +40 K">
      <a:srgbClr val="9E9E9E"/>
    </a:custClr>
    <a:custClr name="Light Grey +60 K">
      <a:srgbClr val="707070"/>
    </a:custClr>
    <a:custClr name="Light Grey +80 K">
      <a:srgbClr val="444444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e Blue 100%">
      <a:srgbClr val="0078D6"/>
    </a:custClr>
    <a:custClr name="Pure Blue +">
      <a:srgbClr val="0082E6"/>
    </a:custClr>
    <a:custClr name="Pure Blue ++">
      <a:srgbClr val="00336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Red">
      <a:srgbClr val="9F0002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2023_MB_Cars-Vans_presentation_EN.potx" id="{26A88886-989A-47A5-8CBE-5BD13F51169C}" vid="{28A51C10-D292-410E-9EAE-14EB3C007A8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</a:spPr>
      <a:bodyPr rtlCol="0" anchor="ctr"/>
      <a:lstStyle>
        <a:defPPr algn="ctr">
          <a:defRPr sz="1200" dirty="0" err="1" smtClean="0">
            <a:solidFill>
              <a:schemeClr val="tx1"/>
            </a:solidFill>
            <a:latin typeface="MB Corpo S Text Office Light" panose="020B04040500000000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200" dirty="0">
            <a:latin typeface="MB Corpo S Text Office Light" panose="020B040405000000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sz="1200" dirty="0" err="1" smtClean="0">
            <a:solidFill>
              <a:schemeClr val="tx1"/>
            </a:solidFill>
            <a:latin typeface="MB Corpo S Text Office Light" panose="020B04040500000000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200" dirty="0">
            <a:latin typeface="MB Corpo S Text Office Light" panose="020B040405000000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D49BC57A30B74EAF5FA08CC0809B5D" ma:contentTypeVersion="0" ma:contentTypeDescription="Create a new document." ma:contentTypeScope="" ma:versionID="eeacc3ca6e03c2defabe8b17b4195e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44EDB3-FF89-4AD9-8D35-4A803DEA44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7CE5AC3-EA3A-4C49-9773-B93456F527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D0F3BBD-E68A-4D78-BE03-5DE0663D2B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2023_MBAG_Presentation_EN</Template>
  <TotalTime>0</TotalTime>
  <Words>107</Words>
  <Application>Microsoft Office PowerPoint</Application>
  <PresentationFormat>Breitbild</PresentationFormat>
  <Paragraphs>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MB Corpo A Title Cond Office</vt:lpstr>
      <vt:lpstr>MB Corpo S Text Office</vt:lpstr>
      <vt:lpstr>MB Corpo S Text Office Light</vt:lpstr>
      <vt:lpstr>Symbol</vt:lpstr>
      <vt:lpstr>Mercedes-Benz black</vt:lpstr>
      <vt:lpstr>Mercedes-Benz white</vt:lpstr>
      <vt:lpstr>Continuous Slides for Bachelor Thesis</vt:lpstr>
      <vt:lpstr>05-05-2025: Structure for Thesis</vt:lpstr>
      <vt:lpstr>05-05-2025: Progress for communication  </vt:lpstr>
      <vt:lpstr>05-05-2025: Software Architecture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Gehrig, Philipp (050)</dc:creator>
  <cp:lastModifiedBy>Gehrig, Philipp (050)</cp:lastModifiedBy>
  <cp:revision>3</cp:revision>
  <cp:lastPrinted>2020-11-30T14:54:11Z</cp:lastPrinted>
  <dcterms:created xsi:type="dcterms:W3CDTF">2025-05-05T13:31:52Z</dcterms:created>
  <dcterms:modified xsi:type="dcterms:W3CDTF">2025-05-05T14:24:37Z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0x010100F4D49BC57A30B74EAF5FA08CC0809B5D</vt:lpwstr>
  </property>
  <property fmtid="{D5CDD505-2E9C-101B-9397-08002B2CF9AE}" pid="3" name="_dlc_DocIdItemGuid">
    <vt:lpwstr>ab2e6910-467b-45e7-900b-f52b22320cf9</vt:lpwstr>
  </property>
  <property fmtid="{D5CDD505-2E9C-101B-9397-08002B2CF9AE}" pid="4" name="MSIP_Label_924dbb1d-991d-4bbd-aad5-33bac1d8ffaf_Enabled">
    <vt:lpwstr>true</vt:lpwstr>
  </property>
  <property fmtid="{D5CDD505-2E9C-101B-9397-08002B2CF9AE}" pid="5" name="MSIP_Label_924dbb1d-991d-4bbd-aad5-33bac1d8ffaf_SetDate">
    <vt:lpwstr>2025-05-05T13:32:50Z</vt:lpwstr>
  </property>
  <property fmtid="{D5CDD505-2E9C-101B-9397-08002B2CF9AE}" pid="6" name="MSIP_Label_924dbb1d-991d-4bbd-aad5-33bac1d8ffaf_Method">
    <vt:lpwstr>Standard</vt:lpwstr>
  </property>
  <property fmtid="{D5CDD505-2E9C-101B-9397-08002B2CF9AE}" pid="7" name="MSIP_Label_924dbb1d-991d-4bbd-aad5-33bac1d8ffaf_Name">
    <vt:lpwstr>924dbb1d-991d-4bbd-aad5-33bac1d8ffaf</vt:lpwstr>
  </property>
  <property fmtid="{D5CDD505-2E9C-101B-9397-08002B2CF9AE}" pid="8" name="MSIP_Label_924dbb1d-991d-4bbd-aad5-33bac1d8ffaf_SiteId">
    <vt:lpwstr>9652d7c2-1ccf-4940-8151-4a92bd474ed0</vt:lpwstr>
  </property>
  <property fmtid="{D5CDD505-2E9C-101B-9397-08002B2CF9AE}" pid="9" name="MSIP_Label_924dbb1d-991d-4bbd-aad5-33bac1d8ffaf_ActionId">
    <vt:lpwstr>bd2999e6-31e8-44e5-9238-faa87bfb74ba</vt:lpwstr>
  </property>
  <property fmtid="{D5CDD505-2E9C-101B-9397-08002B2CF9AE}" pid="10" name="MSIP_Label_924dbb1d-991d-4bbd-aad5-33bac1d8ffaf_ContentBits">
    <vt:lpwstr>0</vt:lpwstr>
  </property>
  <property fmtid="{D5CDD505-2E9C-101B-9397-08002B2CF9AE}" pid="11" name="MSIP_Label_924dbb1d-991d-4bbd-aad5-33bac1d8ffaf_Tag">
    <vt:lpwstr>10, 3, 0, 1</vt:lpwstr>
  </property>
</Properties>
</file>