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57" r:id="rId4"/>
    <p:sldId id="259" r:id="rId5"/>
    <p:sldId id="260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15DB7-D25E-44C6-9E03-EB81C539EEA8}" type="datetimeFigureOut">
              <a:rPr lang="de-AT" smtClean="0"/>
              <a:t>22.10.2017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B9DC3F9-3065-40F7-9B5B-ED9932A93B1D}" type="slidenum">
              <a:rPr lang="de-AT" smtClean="0"/>
              <a:t>‹Nr.›</a:t>
            </a:fld>
            <a:endParaRPr lang="de-AT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45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15DB7-D25E-44C6-9E03-EB81C539EEA8}" type="datetimeFigureOut">
              <a:rPr lang="de-AT" smtClean="0"/>
              <a:t>22.10.2017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C3F9-3065-40F7-9B5B-ED9932A93B1D}" type="slidenum">
              <a:rPr lang="de-AT" smtClean="0"/>
              <a:t>‹Nr.›</a:t>
            </a:fld>
            <a:endParaRPr lang="de-AT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341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15DB7-D25E-44C6-9E03-EB81C539EEA8}" type="datetimeFigureOut">
              <a:rPr lang="de-AT" smtClean="0"/>
              <a:t>22.10.2017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C3F9-3065-40F7-9B5B-ED9932A93B1D}" type="slidenum">
              <a:rPr lang="de-AT" smtClean="0"/>
              <a:t>‹Nr.›</a:t>
            </a:fld>
            <a:endParaRPr lang="de-AT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333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15DB7-D25E-44C6-9E03-EB81C539EEA8}" type="datetimeFigureOut">
              <a:rPr lang="de-AT" smtClean="0"/>
              <a:t>22.10.2017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C3F9-3065-40F7-9B5B-ED9932A93B1D}" type="slidenum">
              <a:rPr lang="de-AT" smtClean="0"/>
              <a:t>‹Nr.›</a:t>
            </a:fld>
            <a:endParaRPr lang="de-AT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373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15DB7-D25E-44C6-9E03-EB81C539EEA8}" type="datetimeFigureOut">
              <a:rPr lang="de-AT" smtClean="0"/>
              <a:t>22.10.2017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C3F9-3065-40F7-9B5B-ED9932A93B1D}" type="slidenum">
              <a:rPr lang="de-AT" smtClean="0"/>
              <a:t>‹Nr.›</a:t>
            </a:fld>
            <a:endParaRPr lang="de-AT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15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15DB7-D25E-44C6-9E03-EB81C539EEA8}" type="datetimeFigureOut">
              <a:rPr lang="de-AT" smtClean="0"/>
              <a:t>22.10.2017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C3F9-3065-40F7-9B5B-ED9932A93B1D}" type="slidenum">
              <a:rPr lang="de-AT" smtClean="0"/>
              <a:t>‹Nr.›</a:t>
            </a:fld>
            <a:endParaRPr lang="de-AT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558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15DB7-D25E-44C6-9E03-EB81C539EEA8}" type="datetimeFigureOut">
              <a:rPr lang="de-AT" smtClean="0"/>
              <a:t>22.10.2017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C3F9-3065-40F7-9B5B-ED9932A93B1D}" type="slidenum">
              <a:rPr lang="de-AT" smtClean="0"/>
              <a:t>‹Nr.›</a:t>
            </a:fld>
            <a:endParaRPr lang="de-AT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441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15DB7-D25E-44C6-9E03-EB81C539EEA8}" type="datetimeFigureOut">
              <a:rPr lang="de-AT" smtClean="0"/>
              <a:t>22.10.2017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C3F9-3065-40F7-9B5B-ED9932A93B1D}" type="slidenum">
              <a:rPr lang="de-AT" smtClean="0"/>
              <a:t>‹Nr.›</a:t>
            </a:fld>
            <a:endParaRPr lang="de-AT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307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15DB7-D25E-44C6-9E03-EB81C539EEA8}" type="datetimeFigureOut">
              <a:rPr lang="de-AT" smtClean="0"/>
              <a:t>22.10.2017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C3F9-3065-40F7-9B5B-ED9932A93B1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2800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15DB7-D25E-44C6-9E03-EB81C539EEA8}" type="datetimeFigureOut">
              <a:rPr lang="de-AT" smtClean="0"/>
              <a:t>22.10.2017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C3F9-3065-40F7-9B5B-ED9932A93B1D}" type="slidenum">
              <a:rPr lang="de-AT" smtClean="0"/>
              <a:t>‹Nr.›</a:t>
            </a:fld>
            <a:endParaRPr lang="de-AT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794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3915DB7-D25E-44C6-9E03-EB81C539EEA8}" type="datetimeFigureOut">
              <a:rPr lang="de-AT" smtClean="0"/>
              <a:t>22.10.2017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C3F9-3065-40F7-9B5B-ED9932A93B1D}" type="slidenum">
              <a:rPr lang="de-AT" smtClean="0"/>
              <a:t>‹Nr.›</a:t>
            </a:fld>
            <a:endParaRPr lang="de-AT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00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15DB7-D25E-44C6-9E03-EB81C539EEA8}" type="datetimeFigureOut">
              <a:rPr lang="de-AT" smtClean="0"/>
              <a:t>22.10.2017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B9DC3F9-3065-40F7-9B5B-ED9932A93B1D}" type="slidenum">
              <a:rPr lang="de-AT" smtClean="0"/>
              <a:t>‹Nr.›</a:t>
            </a:fld>
            <a:endParaRPr lang="de-AT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494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222778-C647-41E4-9C9B-797F1631BF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5"/>
                </a:solidFill>
              </a:rPr>
              <a:t>Pattern Classification Using Stacked Autoencoders</a:t>
            </a:r>
            <a:endParaRPr lang="de-AT" sz="5400" dirty="0">
              <a:solidFill>
                <a:schemeClr val="accent5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DD191FB-56A0-40E2-94E8-043076A3F1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AT" dirty="0" err="1"/>
              <a:t>Grafendorfer</a:t>
            </a:r>
            <a:r>
              <a:rPr lang="de-AT" dirty="0"/>
              <a:t> Philipp				Maier Tamara</a:t>
            </a:r>
          </a:p>
          <a:p>
            <a:r>
              <a:rPr lang="de-AT" dirty="0"/>
              <a:t>Kastner Christina				</a:t>
            </a:r>
            <a:r>
              <a:rPr lang="de-AT" dirty="0" err="1"/>
              <a:t>Rothschadl</a:t>
            </a:r>
            <a:r>
              <a:rPr lang="de-AT" dirty="0"/>
              <a:t> Alexander</a:t>
            </a:r>
          </a:p>
          <a:p>
            <a:r>
              <a:rPr lang="de-AT" dirty="0"/>
              <a:t>Lassnig Karin</a:t>
            </a:r>
          </a:p>
        </p:txBody>
      </p:sp>
    </p:spTree>
    <p:extLst>
      <p:ext uri="{BB962C8B-B14F-4D97-AF65-F5344CB8AC3E}">
        <p14:creationId xmlns:p14="http://schemas.microsoft.com/office/powerpoint/2010/main" val="3224472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2BE06F-D1D9-4469-BE53-80AF6417E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                       Neural Networks</a:t>
            </a:r>
            <a:endParaRPr lang="de-AT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C88CEA8E-15C8-4D15-9FD1-92EFD1DAC0D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47800" y="2218013"/>
            <a:ext cx="4645025" cy="3034749"/>
          </a:xfrm>
          <a:prstGeom prst="rect">
            <a:avLst/>
          </a:prstGeo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912DDE6-978B-4C04-86A6-E3FEFC1ED7F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AT" dirty="0" err="1"/>
              <a:t>Inspired</a:t>
            </a:r>
            <a:r>
              <a:rPr lang="de-AT" dirty="0"/>
              <a:t> </a:t>
            </a:r>
            <a:r>
              <a:rPr lang="de-AT" dirty="0" err="1"/>
              <a:t>by</a:t>
            </a:r>
            <a:r>
              <a:rPr lang="de-AT" dirty="0"/>
              <a:t> </a:t>
            </a:r>
            <a:r>
              <a:rPr lang="de-AT" dirty="0" err="1"/>
              <a:t>biological</a:t>
            </a:r>
            <a:r>
              <a:rPr lang="de-AT" dirty="0"/>
              <a:t> </a:t>
            </a:r>
            <a:r>
              <a:rPr lang="de-AT" dirty="0" err="1"/>
              <a:t>neural</a:t>
            </a:r>
            <a:r>
              <a:rPr lang="de-AT" dirty="0"/>
              <a:t> </a:t>
            </a:r>
            <a:r>
              <a:rPr lang="de-AT" dirty="0" err="1"/>
              <a:t>networks</a:t>
            </a:r>
            <a:endParaRPr lang="de-AT" dirty="0"/>
          </a:p>
          <a:p>
            <a:r>
              <a:rPr lang="de-AT" dirty="0"/>
              <a:t>Components</a:t>
            </a:r>
          </a:p>
          <a:p>
            <a:pPr lvl="1"/>
            <a:r>
              <a:rPr lang="de-AT" dirty="0"/>
              <a:t>Neurons</a:t>
            </a:r>
          </a:p>
          <a:p>
            <a:pPr lvl="1"/>
            <a:r>
              <a:rPr lang="de-AT" dirty="0"/>
              <a:t>Connections and </a:t>
            </a:r>
            <a:r>
              <a:rPr lang="de-AT" dirty="0" err="1"/>
              <a:t>weights</a:t>
            </a:r>
            <a:endParaRPr lang="de-AT" dirty="0"/>
          </a:p>
          <a:p>
            <a:pPr lvl="1"/>
            <a:r>
              <a:rPr lang="de-AT" dirty="0"/>
              <a:t>Propagation </a:t>
            </a:r>
            <a:r>
              <a:rPr lang="de-AT" dirty="0" err="1"/>
              <a:t>function</a:t>
            </a:r>
            <a:endParaRPr lang="de-AT" dirty="0"/>
          </a:p>
          <a:p>
            <a:pPr lvl="1"/>
            <a:r>
              <a:rPr lang="de-AT" dirty="0"/>
              <a:t>Aktivation </a:t>
            </a:r>
            <a:r>
              <a:rPr lang="de-AT" dirty="0" err="1"/>
              <a:t>function</a:t>
            </a:r>
            <a:endParaRPr lang="de-AT" dirty="0"/>
          </a:p>
          <a:p>
            <a:pPr lvl="1"/>
            <a:r>
              <a:rPr lang="de-AT" dirty="0"/>
              <a:t>Learning </a:t>
            </a:r>
            <a:r>
              <a:rPr lang="de-AT" dirty="0" err="1"/>
              <a:t>rule</a:t>
            </a:r>
            <a:endParaRPr lang="de-AT" dirty="0"/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68967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6E715A-8DC2-40E8-80C3-AEC17F17D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                Stacked Autoencoders</a:t>
            </a:r>
            <a:endParaRPr lang="de-AT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A94C3EC-82FA-4C78-AD7E-332AF27DA6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4867" y="2266122"/>
            <a:ext cx="8611692" cy="300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783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125F6D-311F-4B47-9DC0-F2A78DF45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                     Stacked Autoencoders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753D42-F1CF-4B32-BA6A-AA7E97B80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01972"/>
          </a:xfrm>
        </p:spPr>
        <p:txBody>
          <a:bodyPr>
            <a:normAutofit fontScale="92500" lnSpcReduction="10000"/>
          </a:bodyPr>
          <a:lstStyle/>
          <a:p>
            <a:r>
              <a:rPr lang="de-AT" dirty="0" err="1"/>
              <a:t>Dimensionality</a:t>
            </a:r>
            <a:r>
              <a:rPr lang="de-AT" dirty="0"/>
              <a:t> </a:t>
            </a:r>
            <a:r>
              <a:rPr lang="de-AT" dirty="0" err="1"/>
              <a:t>reduction</a:t>
            </a:r>
            <a:r>
              <a:rPr lang="de-AT" dirty="0"/>
              <a:t> (</a:t>
            </a:r>
            <a:r>
              <a:rPr lang="de-AT" dirty="0" err="1"/>
              <a:t>or</a:t>
            </a:r>
            <a:r>
              <a:rPr lang="de-AT" dirty="0"/>
              <a:t> </a:t>
            </a:r>
            <a:r>
              <a:rPr lang="de-AT" dirty="0" err="1"/>
              <a:t>compression</a:t>
            </a:r>
            <a:r>
              <a:rPr lang="de-AT" dirty="0"/>
              <a:t>) </a:t>
            </a:r>
            <a:r>
              <a:rPr lang="de-AT" dirty="0" err="1"/>
              <a:t>algorithm</a:t>
            </a:r>
            <a:endParaRPr lang="de-AT" dirty="0"/>
          </a:p>
          <a:p>
            <a:r>
              <a:rPr lang="de-AT" dirty="0"/>
              <a:t>Main </a:t>
            </a:r>
            <a:r>
              <a:rPr lang="de-AT" dirty="0" err="1"/>
              <a:t>components</a:t>
            </a:r>
            <a:r>
              <a:rPr lang="de-AT" dirty="0"/>
              <a:t>:</a:t>
            </a:r>
          </a:p>
          <a:p>
            <a:pPr lvl="1"/>
            <a:r>
              <a:rPr lang="de-AT" dirty="0"/>
              <a:t>Encoder</a:t>
            </a:r>
          </a:p>
          <a:p>
            <a:pPr lvl="1"/>
            <a:r>
              <a:rPr lang="de-AT" dirty="0"/>
              <a:t>Code</a:t>
            </a:r>
          </a:p>
          <a:p>
            <a:pPr lvl="1"/>
            <a:r>
              <a:rPr lang="de-AT" dirty="0"/>
              <a:t>Decoder</a:t>
            </a:r>
          </a:p>
          <a:p>
            <a:r>
              <a:rPr lang="de-AT" dirty="0"/>
              <a:t>Hyperparameters:</a:t>
            </a:r>
          </a:p>
          <a:p>
            <a:pPr lvl="1"/>
            <a:r>
              <a:rPr lang="de-AT" dirty="0"/>
              <a:t>Code </a:t>
            </a:r>
            <a:r>
              <a:rPr lang="de-AT" dirty="0" err="1"/>
              <a:t>size</a:t>
            </a:r>
            <a:endParaRPr lang="de-AT" dirty="0"/>
          </a:p>
          <a:p>
            <a:pPr lvl="1"/>
            <a:r>
              <a:rPr lang="de-AT" dirty="0" err="1"/>
              <a:t>Number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layers</a:t>
            </a:r>
            <a:endParaRPr lang="de-AT" dirty="0"/>
          </a:p>
          <a:p>
            <a:pPr lvl="1"/>
            <a:r>
              <a:rPr lang="en-US" dirty="0"/>
              <a:t>Number of nodes per layer</a:t>
            </a:r>
          </a:p>
          <a:p>
            <a:pPr lvl="1"/>
            <a:r>
              <a:rPr lang="en-US" dirty="0"/>
              <a:t>Loss function</a:t>
            </a:r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52189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A7EB71-104A-4BC0-A20D-F9440E6E4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           </a:t>
            </a:r>
            <a:r>
              <a:rPr lang="de-AT" dirty="0" err="1">
                <a:solidFill>
                  <a:schemeClr val="accent5"/>
                </a:solidFill>
              </a:rPr>
              <a:t>Our</a:t>
            </a:r>
            <a:r>
              <a:rPr lang="de-AT" dirty="0">
                <a:solidFill>
                  <a:schemeClr val="accent5"/>
                </a:solidFill>
              </a:rPr>
              <a:t> Plan </a:t>
            </a:r>
            <a:r>
              <a:rPr lang="de-AT" dirty="0" err="1">
                <a:solidFill>
                  <a:schemeClr val="accent5"/>
                </a:solidFill>
              </a:rPr>
              <a:t>for</a:t>
            </a:r>
            <a:r>
              <a:rPr lang="de-AT" dirty="0">
                <a:solidFill>
                  <a:schemeClr val="accent5"/>
                </a:solidFill>
              </a:rPr>
              <a:t> </a:t>
            </a:r>
            <a:r>
              <a:rPr lang="de-AT" dirty="0" err="1">
                <a:solidFill>
                  <a:schemeClr val="accent5"/>
                </a:solidFill>
              </a:rPr>
              <a:t>the</a:t>
            </a:r>
            <a:r>
              <a:rPr lang="de-AT" dirty="0">
                <a:solidFill>
                  <a:schemeClr val="accent5"/>
                </a:solidFill>
              </a:rPr>
              <a:t> Project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3538F5-A7A0-44A7-902B-656648F80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AT" dirty="0"/>
              <a:t>Software: R (Packages ‘</a:t>
            </a:r>
            <a:r>
              <a:rPr lang="de-AT" dirty="0" err="1"/>
              <a:t>neuralnet</a:t>
            </a:r>
            <a:r>
              <a:rPr lang="de-AT" dirty="0"/>
              <a:t>‘, ‘SAENET‘, ‘</a:t>
            </a:r>
            <a:r>
              <a:rPr lang="de-AT" dirty="0" err="1"/>
              <a:t>autoencoder</a:t>
            </a:r>
            <a:r>
              <a:rPr lang="de-AT" dirty="0"/>
              <a:t>‘)</a:t>
            </a:r>
          </a:p>
          <a:p>
            <a:r>
              <a:rPr lang="de-AT" dirty="0"/>
              <a:t>Finetuning </a:t>
            </a:r>
            <a:r>
              <a:rPr lang="de-AT" dirty="0" err="1"/>
              <a:t>with</a:t>
            </a:r>
            <a:r>
              <a:rPr lang="de-AT" dirty="0"/>
              <a:t> back </a:t>
            </a:r>
            <a:r>
              <a:rPr lang="de-AT" dirty="0" err="1"/>
              <a:t>propagation</a:t>
            </a:r>
            <a:endParaRPr lang="de-AT" dirty="0"/>
          </a:p>
          <a:p>
            <a:r>
              <a:rPr lang="de-AT" dirty="0"/>
              <a:t>Questions: </a:t>
            </a:r>
          </a:p>
          <a:p>
            <a:pPr lvl="1"/>
            <a:r>
              <a:rPr lang="de-AT" dirty="0" err="1"/>
              <a:t>How</a:t>
            </a:r>
            <a:r>
              <a:rPr lang="de-AT" dirty="0"/>
              <a:t> </a:t>
            </a:r>
            <a:r>
              <a:rPr lang="de-AT" dirty="0" err="1"/>
              <a:t>many</a:t>
            </a:r>
            <a:r>
              <a:rPr lang="de-AT" dirty="0"/>
              <a:t> </a:t>
            </a:r>
            <a:r>
              <a:rPr lang="de-AT" dirty="0" err="1"/>
              <a:t>layers</a:t>
            </a:r>
            <a:r>
              <a:rPr lang="de-AT" dirty="0"/>
              <a:t>?</a:t>
            </a:r>
          </a:p>
          <a:p>
            <a:pPr lvl="1"/>
            <a:r>
              <a:rPr lang="de-AT" dirty="0" err="1"/>
              <a:t>Activation</a:t>
            </a:r>
            <a:r>
              <a:rPr lang="de-AT" dirty="0"/>
              <a:t> </a:t>
            </a:r>
            <a:r>
              <a:rPr lang="de-AT" dirty="0" err="1"/>
              <a:t>function</a:t>
            </a:r>
            <a:r>
              <a:rPr lang="de-AT" dirty="0"/>
              <a:t>:  </a:t>
            </a:r>
            <a:r>
              <a:rPr lang="de-AT" dirty="0" err="1"/>
              <a:t>tanh</a:t>
            </a:r>
            <a:r>
              <a:rPr lang="de-AT" dirty="0"/>
              <a:t>, </a:t>
            </a:r>
            <a:r>
              <a:rPr lang="de-AT" dirty="0" err="1"/>
              <a:t>logit</a:t>
            </a:r>
            <a:r>
              <a:rPr lang="de-AT" dirty="0"/>
              <a:t>, cos, </a:t>
            </a:r>
            <a:r>
              <a:rPr lang="de-AT" dirty="0" err="1"/>
              <a:t>relu</a:t>
            </a:r>
            <a:endParaRPr lang="de-AT" dirty="0"/>
          </a:p>
          <a:p>
            <a:r>
              <a:rPr lang="de-AT" dirty="0"/>
              <a:t> </a:t>
            </a:r>
            <a:r>
              <a:rPr lang="de-AT" dirty="0" err="1"/>
              <a:t>Perhaps</a:t>
            </a:r>
            <a:r>
              <a:rPr lang="de-AT" dirty="0"/>
              <a:t> </a:t>
            </a:r>
            <a:r>
              <a:rPr lang="de-AT" dirty="0" err="1"/>
              <a:t>we</a:t>
            </a:r>
            <a:r>
              <a:rPr lang="de-AT" dirty="0"/>
              <a:t> will also deal </a:t>
            </a:r>
            <a:r>
              <a:rPr lang="de-AT" dirty="0" err="1"/>
              <a:t>with</a:t>
            </a:r>
            <a:endParaRPr lang="de-AT" dirty="0"/>
          </a:p>
          <a:p>
            <a:pPr lvl="1"/>
            <a:r>
              <a:rPr lang="de-AT" dirty="0" err="1"/>
              <a:t>Variational</a:t>
            </a:r>
            <a:r>
              <a:rPr lang="de-AT" dirty="0"/>
              <a:t> Autoencoders</a:t>
            </a:r>
          </a:p>
          <a:p>
            <a:pPr lvl="1"/>
            <a:r>
              <a:rPr lang="de-AT" dirty="0"/>
              <a:t>Generative </a:t>
            </a:r>
            <a:r>
              <a:rPr lang="de-AT" dirty="0" err="1"/>
              <a:t>Adversarial</a:t>
            </a:r>
            <a:r>
              <a:rPr lang="de-AT" dirty="0"/>
              <a:t> Networks (GANs)</a:t>
            </a:r>
          </a:p>
          <a:p>
            <a:pPr marL="0" indent="0">
              <a:buNone/>
            </a:pPr>
            <a:endParaRPr lang="de-AT" dirty="0"/>
          </a:p>
          <a:p>
            <a:pPr lvl="1"/>
            <a:endParaRPr lang="de-AT" dirty="0"/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05726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B2CAAC-126D-4860-B8E0-925AB88CC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</a:t>
            </a:r>
            <a:r>
              <a:rPr lang="en-US" dirty="0">
                <a:solidFill>
                  <a:schemeClr val="accent5"/>
                </a:solidFill>
              </a:rPr>
              <a:t>thank you </a:t>
            </a:r>
            <a:br>
              <a:rPr lang="en-US" dirty="0">
                <a:solidFill>
                  <a:schemeClr val="accent5"/>
                </a:solidFill>
              </a:rPr>
            </a:br>
            <a:r>
              <a:rPr lang="en-US" dirty="0">
                <a:solidFill>
                  <a:schemeClr val="accent5"/>
                </a:solidFill>
              </a:rPr>
              <a:t>                        for</a:t>
            </a:r>
            <a:br>
              <a:rPr lang="en-US" dirty="0">
                <a:solidFill>
                  <a:schemeClr val="accent5"/>
                </a:solidFill>
              </a:rPr>
            </a:br>
            <a:r>
              <a:rPr lang="en-US" dirty="0">
                <a:solidFill>
                  <a:schemeClr val="accent5"/>
                </a:solidFill>
              </a:rPr>
              <a:t>              your attention</a:t>
            </a:r>
            <a:endParaRPr lang="de-AT" dirty="0">
              <a:solidFill>
                <a:schemeClr val="accent5"/>
              </a:solidFill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2E72CA-1064-42A6-ACEB-15DD1E8B95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64599401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eri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e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e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117</Words>
  <Application>Microsoft Office PowerPoint</Application>
  <PresentationFormat>Breitbild</PresentationFormat>
  <Paragraphs>35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Galerie</vt:lpstr>
      <vt:lpstr>Pattern Classification Using Stacked Autoencoders</vt:lpstr>
      <vt:lpstr>                       Neural Networks</vt:lpstr>
      <vt:lpstr>                Stacked Autoencoders</vt:lpstr>
      <vt:lpstr>                     Stacked Autoencoders</vt:lpstr>
      <vt:lpstr>           Our Plan for the Project </vt:lpstr>
      <vt:lpstr>                   thank you                          for              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Karin Lassnig</dc:creator>
  <cp:lastModifiedBy>Karin Lassnig</cp:lastModifiedBy>
  <cp:revision>29</cp:revision>
  <dcterms:created xsi:type="dcterms:W3CDTF">2017-10-15T17:41:08Z</dcterms:created>
  <dcterms:modified xsi:type="dcterms:W3CDTF">2017-10-22T19:26:04Z</dcterms:modified>
</cp:coreProperties>
</file>