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4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3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7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4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80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9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22778-C647-41E4-9C9B-797F1631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/>
                </a:solidFill>
              </a:rPr>
              <a:t>Pattern Classification Using Stacked Autoencoders</a:t>
            </a:r>
            <a:endParaRPr lang="de-AT" sz="5400" dirty="0">
              <a:solidFill>
                <a:schemeClr val="accent5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D191FB-56A0-40E2-94E8-043076A3F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AT" dirty="0" err="1"/>
              <a:t>Grafendorfer</a:t>
            </a:r>
            <a:r>
              <a:rPr lang="de-AT" dirty="0"/>
              <a:t> Philipp				Maier Tamara</a:t>
            </a:r>
          </a:p>
          <a:p>
            <a:r>
              <a:rPr lang="de-AT" dirty="0"/>
              <a:t>Kastner Christina				</a:t>
            </a:r>
            <a:r>
              <a:rPr lang="de-AT" dirty="0" err="1"/>
              <a:t>Rothschadl</a:t>
            </a:r>
            <a:r>
              <a:rPr lang="de-AT" dirty="0"/>
              <a:t> Alexander</a:t>
            </a:r>
          </a:p>
          <a:p>
            <a:r>
              <a:rPr lang="de-AT" dirty="0"/>
              <a:t>Lassnig Karin</a:t>
            </a:r>
          </a:p>
        </p:txBody>
      </p:sp>
    </p:spTree>
    <p:extLst>
      <p:ext uri="{BB962C8B-B14F-4D97-AF65-F5344CB8AC3E}">
        <p14:creationId xmlns:p14="http://schemas.microsoft.com/office/powerpoint/2010/main" val="32244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BE06F-D1D9-4469-BE53-80AF6417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       Neural Networks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88CEA8E-15C8-4D15-9FD1-92EFD1DAC0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18013"/>
            <a:ext cx="4645025" cy="3034749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12DDE6-978B-4C04-86A6-E3FEFC1ED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/>
              <a:t>Inspired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biological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</a:t>
            </a:r>
            <a:r>
              <a:rPr lang="de-AT" dirty="0" err="1"/>
              <a:t>networks</a:t>
            </a:r>
            <a:endParaRPr lang="de-AT" dirty="0"/>
          </a:p>
          <a:p>
            <a:r>
              <a:rPr lang="de-AT" dirty="0"/>
              <a:t>Components</a:t>
            </a:r>
          </a:p>
          <a:p>
            <a:pPr lvl="1"/>
            <a:r>
              <a:rPr lang="de-AT" dirty="0"/>
              <a:t>Neurons</a:t>
            </a:r>
          </a:p>
          <a:p>
            <a:pPr lvl="1"/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endParaRPr lang="de-AT" dirty="0"/>
          </a:p>
          <a:p>
            <a:pPr lvl="1"/>
            <a:r>
              <a:rPr lang="de-AT" dirty="0"/>
              <a:t>Connections and </a:t>
            </a:r>
            <a:r>
              <a:rPr lang="de-AT" dirty="0" err="1"/>
              <a:t>weights</a:t>
            </a:r>
            <a:endParaRPr lang="de-AT" dirty="0"/>
          </a:p>
          <a:p>
            <a:pPr lvl="1"/>
            <a:r>
              <a:rPr lang="de-AT" dirty="0"/>
              <a:t>Propagation </a:t>
            </a:r>
            <a:r>
              <a:rPr lang="de-AT" dirty="0" err="1"/>
              <a:t>function</a:t>
            </a:r>
            <a:endParaRPr lang="de-AT" dirty="0"/>
          </a:p>
          <a:p>
            <a:pPr lvl="1"/>
            <a:r>
              <a:rPr lang="de-AT" dirty="0"/>
              <a:t>Learning </a:t>
            </a:r>
            <a:r>
              <a:rPr lang="de-AT" dirty="0" err="1"/>
              <a:t>rule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896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E715A-8DC2-40E8-80C3-AEC17F1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Stacked Autoencoders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52DD609-16D9-4EC2-82FE-F01777BED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04" y="2016125"/>
            <a:ext cx="7601613" cy="37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25F6D-311F-4B47-9DC0-F2A78DF4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     Stacked Autoencoders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53D42-F1CF-4B32-BA6A-AA7E97B8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1972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Dimensionality</a:t>
            </a:r>
            <a:r>
              <a:rPr lang="de-AT" dirty="0"/>
              <a:t> </a:t>
            </a:r>
            <a:r>
              <a:rPr lang="de-AT" dirty="0" err="1"/>
              <a:t>reduction</a:t>
            </a:r>
            <a:r>
              <a:rPr lang="de-AT" dirty="0"/>
              <a:t> (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compression</a:t>
            </a:r>
            <a:r>
              <a:rPr lang="de-AT" dirty="0"/>
              <a:t>) </a:t>
            </a:r>
            <a:r>
              <a:rPr lang="de-AT" dirty="0" err="1"/>
              <a:t>algorithm</a:t>
            </a:r>
            <a:endParaRPr lang="de-AT" dirty="0"/>
          </a:p>
          <a:p>
            <a:r>
              <a:rPr lang="de-AT" dirty="0"/>
              <a:t>Main </a:t>
            </a:r>
            <a:r>
              <a:rPr lang="de-AT" dirty="0" err="1"/>
              <a:t>components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Encoder</a:t>
            </a:r>
          </a:p>
          <a:p>
            <a:pPr lvl="1"/>
            <a:r>
              <a:rPr lang="de-AT" dirty="0"/>
              <a:t>Code</a:t>
            </a:r>
          </a:p>
          <a:p>
            <a:pPr lvl="1"/>
            <a:r>
              <a:rPr lang="de-AT" dirty="0"/>
              <a:t>Decoder</a:t>
            </a:r>
          </a:p>
          <a:p>
            <a:r>
              <a:rPr lang="de-AT" dirty="0"/>
              <a:t>Hyperparameters:</a:t>
            </a:r>
          </a:p>
          <a:p>
            <a:pPr lvl="1"/>
            <a:r>
              <a:rPr lang="de-AT" dirty="0"/>
              <a:t>Code </a:t>
            </a:r>
            <a:r>
              <a:rPr lang="de-AT" dirty="0" err="1"/>
              <a:t>size</a:t>
            </a:r>
            <a:endParaRPr lang="de-AT" dirty="0"/>
          </a:p>
          <a:p>
            <a:pPr lvl="1"/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layers</a:t>
            </a:r>
            <a:endParaRPr lang="de-AT" dirty="0"/>
          </a:p>
          <a:p>
            <a:pPr lvl="1"/>
            <a:r>
              <a:rPr lang="en-US" dirty="0"/>
              <a:t>Number of nodes per layer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218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7EB71-104A-4BC0-A20D-F9440E6E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</a:t>
            </a:r>
            <a:r>
              <a:rPr lang="de-AT" dirty="0" err="1"/>
              <a:t>Our</a:t>
            </a:r>
            <a:r>
              <a:rPr lang="de-AT" dirty="0"/>
              <a:t> Plan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Project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538F5-A7A0-44A7-902B-656648F8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Software: R (Packages ‘</a:t>
            </a:r>
            <a:r>
              <a:rPr lang="de-AT" dirty="0" err="1"/>
              <a:t>neuralnet</a:t>
            </a:r>
            <a:r>
              <a:rPr lang="de-AT" dirty="0"/>
              <a:t>‘ and ‘SAENET‘)</a:t>
            </a:r>
          </a:p>
          <a:p>
            <a:r>
              <a:rPr lang="de-AT" dirty="0" err="1"/>
              <a:t>Finetuning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back </a:t>
            </a:r>
            <a:r>
              <a:rPr lang="de-AT" dirty="0" err="1"/>
              <a:t>propagation</a:t>
            </a:r>
            <a:endParaRPr lang="de-AT" dirty="0"/>
          </a:p>
          <a:p>
            <a:r>
              <a:rPr lang="de-AT" dirty="0"/>
              <a:t>Questions: </a:t>
            </a:r>
          </a:p>
          <a:p>
            <a:pPr lvl="1"/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layers</a:t>
            </a:r>
            <a:r>
              <a:rPr lang="de-AT" dirty="0"/>
              <a:t>?</a:t>
            </a:r>
          </a:p>
          <a:p>
            <a:pPr lvl="1"/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shall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choose</a:t>
            </a:r>
            <a:r>
              <a:rPr lang="de-AT" dirty="0"/>
              <a:t>?</a:t>
            </a:r>
          </a:p>
          <a:p>
            <a:r>
              <a:rPr lang="de-AT" dirty="0"/>
              <a:t> </a:t>
            </a:r>
            <a:r>
              <a:rPr lang="de-AT" dirty="0" err="1"/>
              <a:t>Perhaps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will also deal </a:t>
            </a:r>
            <a:r>
              <a:rPr lang="de-AT" dirty="0" err="1"/>
              <a:t>with</a:t>
            </a:r>
            <a:endParaRPr lang="de-AT" dirty="0"/>
          </a:p>
          <a:p>
            <a:pPr lvl="1"/>
            <a:r>
              <a:rPr lang="de-AT" dirty="0" err="1"/>
              <a:t>Variational</a:t>
            </a:r>
            <a:r>
              <a:rPr lang="de-AT" dirty="0"/>
              <a:t> Autoencoders</a:t>
            </a:r>
          </a:p>
          <a:p>
            <a:pPr lvl="1"/>
            <a:r>
              <a:rPr lang="de-AT" dirty="0"/>
              <a:t>Generative </a:t>
            </a:r>
            <a:r>
              <a:rPr lang="de-AT" dirty="0" err="1"/>
              <a:t>Adversarial</a:t>
            </a:r>
            <a:r>
              <a:rPr lang="de-AT" dirty="0"/>
              <a:t> Networks (GANs)</a:t>
            </a:r>
          </a:p>
          <a:p>
            <a:pPr marL="0" indent="0">
              <a:buNone/>
            </a:pPr>
            <a:endParaRPr lang="de-AT" dirty="0"/>
          </a:p>
          <a:p>
            <a:pPr lvl="1"/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572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2CAAC-126D-4860-B8E0-925AB88C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thank you </a:t>
            </a:r>
            <a:br>
              <a:rPr lang="en-US" dirty="0"/>
            </a:br>
            <a:r>
              <a:rPr lang="en-US" dirty="0"/>
              <a:t>                        for</a:t>
            </a:r>
            <a:br>
              <a:rPr lang="en-US" dirty="0"/>
            </a:br>
            <a:r>
              <a:rPr lang="en-US" dirty="0"/>
              <a:t>              your attention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2E72CA-1064-42A6-ACEB-15DD1E8B9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459940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112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Galerie</vt:lpstr>
      <vt:lpstr>Pattern Classification Using Stacked Autoencoders</vt:lpstr>
      <vt:lpstr>                       Neural Networks</vt:lpstr>
      <vt:lpstr>                Stacked Autoencoders</vt:lpstr>
      <vt:lpstr>                     Stacked Autoencoders</vt:lpstr>
      <vt:lpstr>           Our Plan for the Project </vt:lpstr>
      <vt:lpstr>                   thank you                          for              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Karin Lassnig</dc:creator>
  <cp:lastModifiedBy>Karin Lassnig</cp:lastModifiedBy>
  <cp:revision>24</cp:revision>
  <dcterms:created xsi:type="dcterms:W3CDTF">2017-10-15T17:41:08Z</dcterms:created>
  <dcterms:modified xsi:type="dcterms:W3CDTF">2017-10-19T09:35:32Z</dcterms:modified>
</cp:coreProperties>
</file>