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98" r:id="rId4"/>
    <p:sldId id="285" r:id="rId5"/>
    <p:sldId id="287" r:id="rId6"/>
    <p:sldId id="297" r:id="rId7"/>
    <p:sldId id="263" r:id="rId8"/>
    <p:sldId id="289" r:id="rId9"/>
    <p:sldId id="296" r:id="rId10"/>
    <p:sldId id="290" r:id="rId11"/>
    <p:sldId id="292" r:id="rId12"/>
    <p:sldId id="310" r:id="rId13"/>
    <p:sldId id="304" r:id="rId14"/>
    <p:sldId id="305" r:id="rId15"/>
    <p:sldId id="313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24D019-855D-4279-AB6F-0EF99B43E29A}" v="37" dt="2022-07-18T02:48:47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y Roberts" userId="4cdc666c-fae4-42ba-bf42-5e75aa85deb6" providerId="ADAL" clId="{EE7CD852-C546-40C7-AA6B-A8DB2037B9CE}"/>
    <pc:docChg chg="undo custSel addSld delSld modSld sldOrd">
      <pc:chgData name="Roy Roberts" userId="4cdc666c-fae4-42ba-bf42-5e75aa85deb6" providerId="ADAL" clId="{EE7CD852-C546-40C7-AA6B-A8DB2037B9CE}" dt="2022-07-14T02:20:54.630" v="3975" actId="478"/>
      <pc:docMkLst>
        <pc:docMk/>
      </pc:docMkLst>
      <pc:sldChg chg="addSp delSp modSp mod modAnim">
        <pc:chgData name="Roy Roberts" userId="4cdc666c-fae4-42ba-bf42-5e75aa85deb6" providerId="ADAL" clId="{EE7CD852-C546-40C7-AA6B-A8DB2037B9CE}" dt="2022-07-07T22:49:30.304" v="1881"/>
        <pc:sldMkLst>
          <pc:docMk/>
          <pc:sldMk cId="2889999139" sldId="263"/>
        </pc:sldMkLst>
        <pc:picChg chg="add mod modCrop">
          <ac:chgData name="Roy Roberts" userId="4cdc666c-fae4-42ba-bf42-5e75aa85deb6" providerId="ADAL" clId="{EE7CD852-C546-40C7-AA6B-A8DB2037B9CE}" dt="2022-07-07T22:48:38.084" v="1871" actId="732"/>
          <ac:picMkLst>
            <pc:docMk/>
            <pc:sldMk cId="2889999139" sldId="263"/>
            <ac:picMk id="5" creationId="{CF963B00-04E0-2474-DE49-C440FD5FE30B}"/>
          </ac:picMkLst>
        </pc:picChg>
        <pc:picChg chg="add mod ord">
          <ac:chgData name="Roy Roberts" userId="4cdc666c-fae4-42ba-bf42-5e75aa85deb6" providerId="ADAL" clId="{EE7CD852-C546-40C7-AA6B-A8DB2037B9CE}" dt="2022-07-07T22:49:22.206" v="1880" actId="1076"/>
          <ac:picMkLst>
            <pc:docMk/>
            <pc:sldMk cId="2889999139" sldId="263"/>
            <ac:picMk id="7" creationId="{79102519-0E0C-C923-3152-9B1B9C06435D}"/>
          </ac:picMkLst>
        </pc:picChg>
        <pc:picChg chg="add mod modCrop">
          <ac:chgData name="Roy Roberts" userId="4cdc666c-fae4-42ba-bf42-5e75aa85deb6" providerId="ADAL" clId="{EE7CD852-C546-40C7-AA6B-A8DB2037B9CE}" dt="2022-07-07T22:49:02.902" v="1875" actId="732"/>
          <ac:picMkLst>
            <pc:docMk/>
            <pc:sldMk cId="2889999139" sldId="263"/>
            <ac:picMk id="8" creationId="{EDE5C84D-276E-82F5-6B29-1272ADAB37BB}"/>
          </ac:picMkLst>
        </pc:picChg>
        <pc:picChg chg="del">
          <ac:chgData name="Roy Roberts" userId="4cdc666c-fae4-42ba-bf42-5e75aa85deb6" providerId="ADAL" clId="{EE7CD852-C546-40C7-AA6B-A8DB2037B9CE}" dt="2022-07-07T22:47:46.158" v="1859" actId="478"/>
          <ac:picMkLst>
            <pc:docMk/>
            <pc:sldMk cId="2889999139" sldId="263"/>
            <ac:picMk id="9" creationId="{B45ACEC0-DC13-FC7D-C05B-D6E646AFFC82}"/>
          </ac:picMkLst>
        </pc:picChg>
      </pc:sldChg>
      <pc:sldChg chg="modSp mod">
        <pc:chgData name="Roy Roberts" userId="4cdc666c-fae4-42ba-bf42-5e75aa85deb6" providerId="ADAL" clId="{EE7CD852-C546-40C7-AA6B-A8DB2037B9CE}" dt="2022-07-06T08:03:59.232" v="1760" actId="20577"/>
        <pc:sldMkLst>
          <pc:docMk/>
          <pc:sldMk cId="995555484" sldId="285"/>
        </pc:sldMkLst>
        <pc:spChg chg="mod">
          <ac:chgData name="Roy Roberts" userId="4cdc666c-fae4-42ba-bf42-5e75aa85deb6" providerId="ADAL" clId="{EE7CD852-C546-40C7-AA6B-A8DB2037B9CE}" dt="2022-07-06T08:03:59.232" v="1760" actId="20577"/>
          <ac:spMkLst>
            <pc:docMk/>
            <pc:sldMk cId="995555484" sldId="285"/>
            <ac:spMk id="3" creationId="{1F1FAA9E-0475-459C-B90B-8DAA6199CF2E}"/>
          </ac:spMkLst>
        </pc:spChg>
      </pc:sldChg>
      <pc:sldChg chg="modSp mod">
        <pc:chgData name="Roy Roberts" userId="4cdc666c-fae4-42ba-bf42-5e75aa85deb6" providerId="ADAL" clId="{EE7CD852-C546-40C7-AA6B-A8DB2037B9CE}" dt="2022-07-06T05:52:04.133" v="1751" actId="20577"/>
        <pc:sldMkLst>
          <pc:docMk/>
          <pc:sldMk cId="3938123176" sldId="287"/>
        </pc:sldMkLst>
        <pc:spChg chg="mod">
          <ac:chgData name="Roy Roberts" userId="4cdc666c-fae4-42ba-bf42-5e75aa85deb6" providerId="ADAL" clId="{EE7CD852-C546-40C7-AA6B-A8DB2037B9CE}" dt="2022-07-06T05:52:04.133" v="1751" actId="20577"/>
          <ac:spMkLst>
            <pc:docMk/>
            <pc:sldMk cId="3938123176" sldId="287"/>
            <ac:spMk id="8" creationId="{F8F6BDA3-B7D0-42A5-965E-40D653A8BD64}"/>
          </ac:spMkLst>
        </pc:spChg>
      </pc:sldChg>
      <pc:sldChg chg="addSp delSp modSp add del mod addAnim delAnim modAnim">
        <pc:chgData name="Roy Roberts" userId="4cdc666c-fae4-42ba-bf42-5e75aa85deb6" providerId="ADAL" clId="{EE7CD852-C546-40C7-AA6B-A8DB2037B9CE}" dt="2022-07-14T02:20:54.630" v="3975" actId="478"/>
        <pc:sldMkLst>
          <pc:docMk/>
          <pc:sldMk cId="3504815596" sldId="288"/>
        </pc:sldMkLst>
        <pc:picChg chg="add del mod">
          <ac:chgData name="Roy Roberts" userId="4cdc666c-fae4-42ba-bf42-5e75aa85deb6" providerId="ADAL" clId="{EE7CD852-C546-40C7-AA6B-A8DB2037B9CE}" dt="2022-07-14T02:20:54.630" v="3975" actId="478"/>
          <ac:picMkLst>
            <pc:docMk/>
            <pc:sldMk cId="3504815596" sldId="288"/>
            <ac:picMk id="5" creationId="{DEC2A24E-5364-3703-8D51-EF8C53CE2667}"/>
          </ac:picMkLst>
        </pc:picChg>
        <pc:picChg chg="del">
          <ac:chgData name="Roy Roberts" userId="4cdc666c-fae4-42ba-bf42-5e75aa85deb6" providerId="ADAL" clId="{EE7CD852-C546-40C7-AA6B-A8DB2037B9CE}" dt="2022-07-07T22:50:25.629" v="1882" actId="478"/>
          <ac:picMkLst>
            <pc:docMk/>
            <pc:sldMk cId="3504815596" sldId="288"/>
            <ac:picMk id="8" creationId="{3F2EFDA0-102E-A5BF-40CF-B2233145C151}"/>
          </ac:picMkLst>
        </pc:picChg>
      </pc:sldChg>
      <pc:sldChg chg="addSp delSp modSp mod modAnim">
        <pc:chgData name="Roy Roberts" userId="4cdc666c-fae4-42ba-bf42-5e75aa85deb6" providerId="ADAL" clId="{EE7CD852-C546-40C7-AA6B-A8DB2037B9CE}" dt="2022-07-07T23:01:55.864" v="1963" actId="732"/>
        <pc:sldMkLst>
          <pc:docMk/>
          <pc:sldMk cId="3081594958" sldId="289"/>
        </pc:sldMkLst>
        <pc:spChg chg="mod">
          <ac:chgData name="Roy Roberts" userId="4cdc666c-fae4-42ba-bf42-5e75aa85deb6" providerId="ADAL" clId="{EE7CD852-C546-40C7-AA6B-A8DB2037B9CE}" dt="2022-07-07T23:00:44.870" v="1944" actId="1076"/>
          <ac:spMkLst>
            <pc:docMk/>
            <pc:sldMk cId="3081594958" sldId="289"/>
            <ac:spMk id="3" creationId="{73643A3B-6668-4607-ACB5-3F57A400867D}"/>
          </ac:spMkLst>
        </pc:spChg>
        <pc:picChg chg="add del mod">
          <ac:chgData name="Roy Roberts" userId="4cdc666c-fae4-42ba-bf42-5e75aa85deb6" providerId="ADAL" clId="{EE7CD852-C546-40C7-AA6B-A8DB2037B9CE}" dt="2022-07-07T22:59:57.700" v="1938" actId="478"/>
          <ac:picMkLst>
            <pc:docMk/>
            <pc:sldMk cId="3081594958" sldId="289"/>
            <ac:picMk id="5" creationId="{A9FE972F-4A5B-D513-665A-88820FC8F210}"/>
          </ac:picMkLst>
        </pc:picChg>
        <pc:picChg chg="add del mod">
          <ac:chgData name="Roy Roberts" userId="4cdc666c-fae4-42ba-bf42-5e75aa85deb6" providerId="ADAL" clId="{EE7CD852-C546-40C7-AA6B-A8DB2037B9CE}" dt="2022-07-07T22:59:56.911" v="1937" actId="478"/>
          <ac:picMkLst>
            <pc:docMk/>
            <pc:sldMk cId="3081594958" sldId="289"/>
            <ac:picMk id="7" creationId="{80D12F67-8246-0D7B-82FC-03809C9F3375}"/>
          </ac:picMkLst>
        </pc:picChg>
        <pc:picChg chg="add del mod">
          <ac:chgData name="Roy Roberts" userId="4cdc666c-fae4-42ba-bf42-5e75aa85deb6" providerId="ADAL" clId="{EE7CD852-C546-40C7-AA6B-A8DB2037B9CE}" dt="2022-07-07T22:59:56.469" v="1936" actId="478"/>
          <ac:picMkLst>
            <pc:docMk/>
            <pc:sldMk cId="3081594958" sldId="289"/>
            <ac:picMk id="8" creationId="{6C9C4FDE-6E8D-034E-B4B4-BF9F8389A4E0}"/>
          </ac:picMkLst>
        </pc:picChg>
        <pc:picChg chg="add del mod">
          <ac:chgData name="Roy Roberts" userId="4cdc666c-fae4-42ba-bf42-5e75aa85deb6" providerId="ADAL" clId="{EE7CD852-C546-40C7-AA6B-A8DB2037B9CE}" dt="2022-07-07T22:59:55.878" v="1935" actId="478"/>
          <ac:picMkLst>
            <pc:docMk/>
            <pc:sldMk cId="3081594958" sldId="289"/>
            <ac:picMk id="9" creationId="{7088E4A0-FC2B-7694-3D57-ED9F1B56F33F}"/>
          </ac:picMkLst>
        </pc:picChg>
        <pc:picChg chg="del">
          <ac:chgData name="Roy Roberts" userId="4cdc666c-fae4-42ba-bf42-5e75aa85deb6" providerId="ADAL" clId="{EE7CD852-C546-40C7-AA6B-A8DB2037B9CE}" dt="2022-07-07T22:59:36.207" v="1923" actId="478"/>
          <ac:picMkLst>
            <pc:docMk/>
            <pc:sldMk cId="3081594958" sldId="289"/>
            <ac:picMk id="10" creationId="{1061425A-6E0D-BCD2-145D-B1D00DF1D6E9}"/>
          </ac:picMkLst>
        </pc:picChg>
        <pc:picChg chg="add mod modCrop">
          <ac:chgData name="Roy Roberts" userId="4cdc666c-fae4-42ba-bf42-5e75aa85deb6" providerId="ADAL" clId="{EE7CD852-C546-40C7-AA6B-A8DB2037B9CE}" dt="2022-07-07T23:01:02.606" v="1948" actId="732"/>
          <ac:picMkLst>
            <pc:docMk/>
            <pc:sldMk cId="3081594958" sldId="289"/>
            <ac:picMk id="11" creationId="{728DEF7E-ED11-43DA-EE2B-3DFFCBE34B63}"/>
          </ac:picMkLst>
        </pc:picChg>
        <pc:picChg chg="add mod modCrop">
          <ac:chgData name="Roy Roberts" userId="4cdc666c-fae4-42ba-bf42-5e75aa85deb6" providerId="ADAL" clId="{EE7CD852-C546-40C7-AA6B-A8DB2037B9CE}" dt="2022-07-07T23:01:18.750" v="1953" actId="732"/>
          <ac:picMkLst>
            <pc:docMk/>
            <pc:sldMk cId="3081594958" sldId="289"/>
            <ac:picMk id="12" creationId="{8DB349A3-EB58-EBDF-90BC-DE82ECC66FE5}"/>
          </ac:picMkLst>
        </pc:picChg>
        <pc:picChg chg="add mod modCrop">
          <ac:chgData name="Roy Roberts" userId="4cdc666c-fae4-42ba-bf42-5e75aa85deb6" providerId="ADAL" clId="{EE7CD852-C546-40C7-AA6B-A8DB2037B9CE}" dt="2022-07-07T23:01:37.658" v="1957" actId="732"/>
          <ac:picMkLst>
            <pc:docMk/>
            <pc:sldMk cId="3081594958" sldId="289"/>
            <ac:picMk id="13" creationId="{967DF989-37D2-EA5D-D522-63682A07E2F4}"/>
          </ac:picMkLst>
        </pc:picChg>
        <pc:picChg chg="add mod modCrop">
          <ac:chgData name="Roy Roberts" userId="4cdc666c-fae4-42ba-bf42-5e75aa85deb6" providerId="ADAL" clId="{EE7CD852-C546-40C7-AA6B-A8DB2037B9CE}" dt="2022-07-07T23:01:47.479" v="1960" actId="732"/>
          <ac:picMkLst>
            <pc:docMk/>
            <pc:sldMk cId="3081594958" sldId="289"/>
            <ac:picMk id="14" creationId="{EC717598-8B68-F21E-5E4D-244BBEBB9D2C}"/>
          </ac:picMkLst>
        </pc:picChg>
        <pc:picChg chg="add mod modCrop">
          <ac:chgData name="Roy Roberts" userId="4cdc666c-fae4-42ba-bf42-5e75aa85deb6" providerId="ADAL" clId="{EE7CD852-C546-40C7-AA6B-A8DB2037B9CE}" dt="2022-07-07T23:01:55.864" v="1963" actId="732"/>
          <ac:picMkLst>
            <pc:docMk/>
            <pc:sldMk cId="3081594958" sldId="289"/>
            <ac:picMk id="15" creationId="{BFA5E998-3C17-1AE4-62F9-EBF3D56EEFD2}"/>
          </ac:picMkLst>
        </pc:picChg>
      </pc:sldChg>
      <pc:sldChg chg="addSp delSp modSp mod modAnim">
        <pc:chgData name="Roy Roberts" userId="4cdc666c-fae4-42ba-bf42-5e75aa85deb6" providerId="ADAL" clId="{EE7CD852-C546-40C7-AA6B-A8DB2037B9CE}" dt="2022-07-08T00:02:30.576" v="3906" actId="732"/>
        <pc:sldMkLst>
          <pc:docMk/>
          <pc:sldMk cId="3121958746" sldId="292"/>
        </pc:sldMkLst>
        <pc:picChg chg="add mod modCrop">
          <ac:chgData name="Roy Roberts" userId="4cdc666c-fae4-42ba-bf42-5e75aa85deb6" providerId="ADAL" clId="{EE7CD852-C546-40C7-AA6B-A8DB2037B9CE}" dt="2022-07-08T00:01:37.001" v="3893" actId="732"/>
          <ac:picMkLst>
            <pc:docMk/>
            <pc:sldMk cId="3121958746" sldId="292"/>
            <ac:picMk id="3" creationId="{1BAE5EA2-C96C-F4E3-47D1-850A0BA93688}"/>
          </ac:picMkLst>
        </pc:picChg>
        <pc:picChg chg="del">
          <ac:chgData name="Roy Roberts" userId="4cdc666c-fae4-42ba-bf42-5e75aa85deb6" providerId="ADAL" clId="{EE7CD852-C546-40C7-AA6B-A8DB2037B9CE}" dt="2022-07-08T00:00:48.181" v="3891" actId="478"/>
          <ac:picMkLst>
            <pc:docMk/>
            <pc:sldMk cId="3121958746" sldId="292"/>
            <ac:picMk id="5" creationId="{461C6133-F7ED-FFB2-7058-E050CCF4BBC4}"/>
          </ac:picMkLst>
        </pc:picChg>
        <pc:picChg chg="add mod modCrop">
          <ac:chgData name="Roy Roberts" userId="4cdc666c-fae4-42ba-bf42-5e75aa85deb6" providerId="ADAL" clId="{EE7CD852-C546-40C7-AA6B-A8DB2037B9CE}" dt="2022-07-08T00:01:52.544" v="3897" actId="732"/>
          <ac:picMkLst>
            <pc:docMk/>
            <pc:sldMk cId="3121958746" sldId="292"/>
            <ac:picMk id="6" creationId="{ADEB52EB-0888-F559-1CAF-EFAA4EE83355}"/>
          </ac:picMkLst>
        </pc:picChg>
        <pc:picChg chg="add mod modCrop">
          <ac:chgData name="Roy Roberts" userId="4cdc666c-fae4-42ba-bf42-5e75aa85deb6" providerId="ADAL" clId="{EE7CD852-C546-40C7-AA6B-A8DB2037B9CE}" dt="2022-07-08T00:02:21.466" v="3904" actId="1076"/>
          <ac:picMkLst>
            <pc:docMk/>
            <pc:sldMk cId="3121958746" sldId="292"/>
            <ac:picMk id="7" creationId="{5DC64949-B74A-480C-9EC8-6DC77E77765F}"/>
          </ac:picMkLst>
        </pc:picChg>
        <pc:picChg chg="add mod modCrop">
          <ac:chgData name="Roy Roberts" userId="4cdc666c-fae4-42ba-bf42-5e75aa85deb6" providerId="ADAL" clId="{EE7CD852-C546-40C7-AA6B-A8DB2037B9CE}" dt="2022-07-08T00:02:30.576" v="3906" actId="732"/>
          <ac:picMkLst>
            <pc:docMk/>
            <pc:sldMk cId="3121958746" sldId="292"/>
            <ac:picMk id="8" creationId="{3DA9907E-B39B-CEE6-8F14-FC04EEDB6912}"/>
          </ac:picMkLst>
        </pc:picChg>
      </pc:sldChg>
      <pc:sldChg chg="modSp mod">
        <pc:chgData name="Roy Roberts" userId="4cdc666c-fae4-42ba-bf42-5e75aa85deb6" providerId="ADAL" clId="{EE7CD852-C546-40C7-AA6B-A8DB2037B9CE}" dt="2022-07-07T09:04:57.496" v="1831" actId="20577"/>
        <pc:sldMkLst>
          <pc:docMk/>
          <pc:sldMk cId="1046943695" sldId="293"/>
        </pc:sldMkLst>
        <pc:spChg chg="mod">
          <ac:chgData name="Roy Roberts" userId="4cdc666c-fae4-42ba-bf42-5e75aa85deb6" providerId="ADAL" clId="{EE7CD852-C546-40C7-AA6B-A8DB2037B9CE}" dt="2022-07-07T09:04:57.496" v="1831" actId="20577"/>
          <ac:spMkLst>
            <pc:docMk/>
            <pc:sldMk cId="1046943695" sldId="293"/>
            <ac:spMk id="3" creationId="{73643A3B-6668-4607-ACB5-3F57A400867D}"/>
          </ac:spMkLst>
        </pc:spChg>
      </pc:sldChg>
      <pc:sldChg chg="modSp mod">
        <pc:chgData name="Roy Roberts" userId="4cdc666c-fae4-42ba-bf42-5e75aa85deb6" providerId="ADAL" clId="{EE7CD852-C546-40C7-AA6B-A8DB2037B9CE}" dt="2022-07-07T23:23:39.277" v="3096" actId="20577"/>
        <pc:sldMkLst>
          <pc:docMk/>
          <pc:sldMk cId="437064612" sldId="294"/>
        </pc:sldMkLst>
        <pc:spChg chg="mod">
          <ac:chgData name="Roy Roberts" userId="4cdc666c-fae4-42ba-bf42-5e75aa85deb6" providerId="ADAL" clId="{EE7CD852-C546-40C7-AA6B-A8DB2037B9CE}" dt="2022-07-07T23:23:39.277" v="3096" actId="20577"/>
          <ac:spMkLst>
            <pc:docMk/>
            <pc:sldMk cId="437064612" sldId="294"/>
            <ac:spMk id="3" creationId="{73643A3B-6668-4607-ACB5-3F57A400867D}"/>
          </ac:spMkLst>
        </pc:spChg>
      </pc:sldChg>
      <pc:sldChg chg="modSp mod modClrScheme chgLayout">
        <pc:chgData name="Roy Roberts" userId="4cdc666c-fae4-42ba-bf42-5e75aa85deb6" providerId="ADAL" clId="{EE7CD852-C546-40C7-AA6B-A8DB2037B9CE}" dt="2022-07-08T03:01:35.535" v="3935" actId="20577"/>
        <pc:sldMkLst>
          <pc:docMk/>
          <pc:sldMk cId="1250118552" sldId="296"/>
        </pc:sldMkLst>
        <pc:spChg chg="mod ord">
          <ac:chgData name="Roy Roberts" userId="4cdc666c-fae4-42ba-bf42-5e75aa85deb6" providerId="ADAL" clId="{EE7CD852-C546-40C7-AA6B-A8DB2037B9CE}" dt="2022-07-08T03:01:35.535" v="3935" actId="20577"/>
          <ac:spMkLst>
            <pc:docMk/>
            <pc:sldMk cId="1250118552" sldId="296"/>
            <ac:spMk id="2" creationId="{9ABC082A-7A0E-658B-79DD-31ED4C8287DD}"/>
          </ac:spMkLst>
        </pc:spChg>
        <pc:spChg chg="mod ord">
          <ac:chgData name="Roy Roberts" userId="4cdc666c-fae4-42ba-bf42-5e75aa85deb6" providerId="ADAL" clId="{EE7CD852-C546-40C7-AA6B-A8DB2037B9CE}" dt="2022-07-07T23:54:45.646" v="3890" actId="20577"/>
          <ac:spMkLst>
            <pc:docMk/>
            <pc:sldMk cId="1250118552" sldId="296"/>
            <ac:spMk id="3" creationId="{0F174C1F-CE18-FF59-29AA-D85F2A5C2655}"/>
          </ac:spMkLst>
        </pc:spChg>
      </pc:sldChg>
      <pc:sldChg chg="addSp delSp modSp mod modAnim">
        <pc:chgData name="Roy Roberts" userId="4cdc666c-fae4-42ba-bf42-5e75aa85deb6" providerId="ADAL" clId="{EE7CD852-C546-40C7-AA6B-A8DB2037B9CE}" dt="2022-07-07T23:53:05.669" v="3863"/>
        <pc:sldMkLst>
          <pc:docMk/>
          <pc:sldMk cId="1981484299" sldId="297"/>
        </pc:sldMkLst>
        <pc:spChg chg="mod">
          <ac:chgData name="Roy Roberts" userId="4cdc666c-fae4-42ba-bf42-5e75aa85deb6" providerId="ADAL" clId="{EE7CD852-C546-40C7-AA6B-A8DB2037B9CE}" dt="2022-07-06T01:30:42.708" v="1745" actId="14100"/>
          <ac:spMkLst>
            <pc:docMk/>
            <pc:sldMk cId="1981484299" sldId="297"/>
            <ac:spMk id="2" creationId="{609B7C8D-5585-0522-8F0A-F21EEEA92A59}"/>
          </ac:spMkLst>
        </pc:spChg>
        <pc:spChg chg="mod">
          <ac:chgData name="Roy Roberts" userId="4cdc666c-fae4-42ba-bf42-5e75aa85deb6" providerId="ADAL" clId="{EE7CD852-C546-40C7-AA6B-A8DB2037B9CE}" dt="2022-07-06T01:30:08.320" v="1696" actId="1035"/>
          <ac:spMkLst>
            <pc:docMk/>
            <pc:sldMk cId="1981484299" sldId="297"/>
            <ac:spMk id="6" creationId="{A2AEC825-03BB-4AF6-0F31-29B909E61E64}"/>
          </ac:spMkLst>
        </pc:spChg>
        <pc:spChg chg="add mod">
          <ac:chgData name="Roy Roberts" userId="4cdc666c-fae4-42ba-bf42-5e75aa85deb6" providerId="ADAL" clId="{EE7CD852-C546-40C7-AA6B-A8DB2037B9CE}" dt="2022-07-06T01:30:08.320" v="1696" actId="1035"/>
          <ac:spMkLst>
            <pc:docMk/>
            <pc:sldMk cId="1981484299" sldId="297"/>
            <ac:spMk id="7" creationId="{A1C9E5D7-94CB-A6C4-C150-C44697C0C2BE}"/>
          </ac:spMkLst>
        </pc:spChg>
        <pc:spChg chg="add mod">
          <ac:chgData name="Roy Roberts" userId="4cdc666c-fae4-42ba-bf42-5e75aa85deb6" providerId="ADAL" clId="{EE7CD852-C546-40C7-AA6B-A8DB2037B9CE}" dt="2022-07-06T01:30:08.320" v="1696" actId="1035"/>
          <ac:spMkLst>
            <pc:docMk/>
            <pc:sldMk cId="1981484299" sldId="297"/>
            <ac:spMk id="8" creationId="{FB32E41F-D2A3-E401-2DC4-7FE8920958C4}"/>
          </ac:spMkLst>
        </pc:spChg>
        <pc:spChg chg="add mod">
          <ac:chgData name="Roy Roberts" userId="4cdc666c-fae4-42ba-bf42-5e75aa85deb6" providerId="ADAL" clId="{EE7CD852-C546-40C7-AA6B-A8DB2037B9CE}" dt="2022-07-06T01:30:08.320" v="1696" actId="1035"/>
          <ac:spMkLst>
            <pc:docMk/>
            <pc:sldMk cId="1981484299" sldId="297"/>
            <ac:spMk id="9" creationId="{2F4909B0-0A3D-EA27-C78E-812E0A603086}"/>
          </ac:spMkLst>
        </pc:spChg>
        <pc:spChg chg="add del">
          <ac:chgData name="Roy Roberts" userId="4cdc666c-fae4-42ba-bf42-5e75aa85deb6" providerId="ADAL" clId="{EE7CD852-C546-40C7-AA6B-A8DB2037B9CE}" dt="2022-07-06T01:23:49.377" v="1634" actId="22"/>
          <ac:spMkLst>
            <pc:docMk/>
            <pc:sldMk cId="1981484299" sldId="297"/>
            <ac:spMk id="10" creationId="{9542391D-B616-FCC4-7939-A1940544C183}"/>
          </ac:spMkLst>
        </pc:spChg>
        <pc:spChg chg="add mod">
          <ac:chgData name="Roy Roberts" userId="4cdc666c-fae4-42ba-bf42-5e75aa85deb6" providerId="ADAL" clId="{EE7CD852-C546-40C7-AA6B-A8DB2037B9CE}" dt="2022-07-07T08:58:16.876" v="1812" actId="20577"/>
          <ac:spMkLst>
            <pc:docMk/>
            <pc:sldMk cId="1981484299" sldId="297"/>
            <ac:spMk id="11" creationId="{B0BB8078-CF09-6EF9-FD8B-397237E5685A}"/>
          </ac:spMkLst>
        </pc:spChg>
        <pc:picChg chg="mod">
          <ac:chgData name="Roy Roberts" userId="4cdc666c-fae4-42ba-bf42-5e75aa85deb6" providerId="ADAL" clId="{EE7CD852-C546-40C7-AA6B-A8DB2037B9CE}" dt="2022-07-06T01:30:08.320" v="1696" actId="1035"/>
          <ac:picMkLst>
            <pc:docMk/>
            <pc:sldMk cId="1981484299" sldId="297"/>
            <ac:picMk id="5" creationId="{73EAAFDB-59CB-5FF7-DB5B-31543303A684}"/>
          </ac:picMkLst>
        </pc:picChg>
      </pc:sldChg>
      <pc:sldChg chg="del">
        <pc:chgData name="Roy Roberts" userId="4cdc666c-fae4-42ba-bf42-5e75aa85deb6" providerId="ADAL" clId="{EE7CD852-C546-40C7-AA6B-A8DB2037B9CE}" dt="2022-07-05T04:16:39.378" v="1610" actId="47"/>
        <pc:sldMkLst>
          <pc:docMk/>
          <pc:sldMk cId="3319345993" sldId="299"/>
        </pc:sldMkLst>
      </pc:sldChg>
      <pc:sldChg chg="modSp new del mod">
        <pc:chgData name="Roy Roberts" userId="4cdc666c-fae4-42ba-bf42-5e75aa85deb6" providerId="ADAL" clId="{EE7CD852-C546-40C7-AA6B-A8DB2037B9CE}" dt="2022-06-24T01:34:11.960" v="53" actId="47"/>
        <pc:sldMkLst>
          <pc:docMk/>
          <pc:sldMk cId="8187678" sldId="300"/>
        </pc:sldMkLst>
        <pc:spChg chg="mod">
          <ac:chgData name="Roy Roberts" userId="4cdc666c-fae4-42ba-bf42-5e75aa85deb6" providerId="ADAL" clId="{EE7CD852-C546-40C7-AA6B-A8DB2037B9CE}" dt="2022-06-24T01:34:09.056" v="52" actId="20577"/>
          <ac:spMkLst>
            <pc:docMk/>
            <pc:sldMk cId="8187678" sldId="300"/>
            <ac:spMk id="2" creationId="{B295C188-BA29-6FCC-D6F6-A0994D015F56}"/>
          </ac:spMkLst>
        </pc:spChg>
      </pc:sldChg>
      <pc:sldChg chg="addSp modSp add mod">
        <pc:chgData name="Roy Roberts" userId="4cdc666c-fae4-42ba-bf42-5e75aa85deb6" providerId="ADAL" clId="{EE7CD852-C546-40C7-AA6B-A8DB2037B9CE}" dt="2022-06-24T04:19:52.788" v="708" actId="20577"/>
        <pc:sldMkLst>
          <pc:docMk/>
          <pc:sldMk cId="1780681360" sldId="300"/>
        </pc:sldMkLst>
        <pc:spChg chg="mod">
          <ac:chgData name="Roy Roberts" userId="4cdc666c-fae4-42ba-bf42-5e75aa85deb6" providerId="ADAL" clId="{EE7CD852-C546-40C7-AA6B-A8DB2037B9CE}" dt="2022-06-24T04:17:03.243" v="660" actId="1076"/>
          <ac:spMkLst>
            <pc:docMk/>
            <pc:sldMk cId="1780681360" sldId="300"/>
            <ac:spMk id="2" creationId="{03716F12-C908-418C-BA4C-9A56FCE378B6}"/>
          </ac:spMkLst>
        </pc:spChg>
        <pc:spChg chg="mod">
          <ac:chgData name="Roy Roberts" userId="4cdc666c-fae4-42ba-bf42-5e75aa85deb6" providerId="ADAL" clId="{EE7CD852-C546-40C7-AA6B-A8DB2037B9CE}" dt="2022-06-24T04:19:52.788" v="708" actId="20577"/>
          <ac:spMkLst>
            <pc:docMk/>
            <pc:sldMk cId="1780681360" sldId="300"/>
            <ac:spMk id="3" creationId="{73643A3B-6668-4607-ACB5-3F57A400867D}"/>
          </ac:spMkLst>
        </pc:spChg>
        <pc:picChg chg="add mod">
          <ac:chgData name="Roy Roberts" userId="4cdc666c-fae4-42ba-bf42-5e75aa85deb6" providerId="ADAL" clId="{EE7CD852-C546-40C7-AA6B-A8DB2037B9CE}" dt="2022-06-24T04:16:58.954" v="659" actId="1076"/>
          <ac:picMkLst>
            <pc:docMk/>
            <pc:sldMk cId="1780681360" sldId="300"/>
            <ac:picMk id="5" creationId="{B167F19E-66D8-6A2E-B068-96204EA7F05B}"/>
          </ac:picMkLst>
        </pc:picChg>
      </pc:sldChg>
      <pc:sldChg chg="addSp delSp modSp add mod">
        <pc:chgData name="Roy Roberts" userId="4cdc666c-fae4-42ba-bf42-5e75aa85deb6" providerId="ADAL" clId="{EE7CD852-C546-40C7-AA6B-A8DB2037B9CE}" dt="2022-06-24T04:20:28.277" v="741" actId="20577"/>
        <pc:sldMkLst>
          <pc:docMk/>
          <pc:sldMk cId="654903893" sldId="301"/>
        </pc:sldMkLst>
        <pc:spChg chg="mod">
          <ac:chgData name="Roy Roberts" userId="4cdc666c-fae4-42ba-bf42-5e75aa85deb6" providerId="ADAL" clId="{EE7CD852-C546-40C7-AA6B-A8DB2037B9CE}" dt="2022-06-24T04:20:28.277" v="741" actId="20577"/>
          <ac:spMkLst>
            <pc:docMk/>
            <pc:sldMk cId="654903893" sldId="301"/>
            <ac:spMk id="3" creationId="{73643A3B-6668-4607-ACB5-3F57A400867D}"/>
          </ac:spMkLst>
        </pc:spChg>
        <pc:picChg chg="del">
          <ac:chgData name="Roy Roberts" userId="4cdc666c-fae4-42ba-bf42-5e75aa85deb6" providerId="ADAL" clId="{EE7CD852-C546-40C7-AA6B-A8DB2037B9CE}" dt="2022-06-24T04:18:47.088" v="662" actId="478"/>
          <ac:picMkLst>
            <pc:docMk/>
            <pc:sldMk cId="654903893" sldId="301"/>
            <ac:picMk id="5" creationId="{B167F19E-66D8-6A2E-B068-96204EA7F05B}"/>
          </ac:picMkLst>
        </pc:picChg>
        <pc:picChg chg="add del mod">
          <ac:chgData name="Roy Roberts" userId="4cdc666c-fae4-42ba-bf42-5e75aa85deb6" providerId="ADAL" clId="{EE7CD852-C546-40C7-AA6B-A8DB2037B9CE}" dt="2022-06-24T04:19:27.769" v="665" actId="478"/>
          <ac:picMkLst>
            <pc:docMk/>
            <pc:sldMk cId="654903893" sldId="301"/>
            <ac:picMk id="6" creationId="{4C913A84-25C3-954D-BAFF-479065217040}"/>
          </ac:picMkLst>
        </pc:picChg>
        <pc:picChg chg="add mod">
          <ac:chgData name="Roy Roberts" userId="4cdc666c-fae4-42ba-bf42-5e75aa85deb6" providerId="ADAL" clId="{EE7CD852-C546-40C7-AA6B-A8DB2037B9CE}" dt="2022-06-24T04:19:32.056" v="667" actId="1076"/>
          <ac:picMkLst>
            <pc:docMk/>
            <pc:sldMk cId="654903893" sldId="301"/>
            <ac:picMk id="8" creationId="{DB9E6084-3E83-8CE8-4702-FE7134B17B10}"/>
          </ac:picMkLst>
        </pc:picChg>
      </pc:sldChg>
      <pc:sldChg chg="modSp add del mod ord">
        <pc:chgData name="Roy Roberts" userId="4cdc666c-fae4-42ba-bf42-5e75aa85deb6" providerId="ADAL" clId="{EE7CD852-C546-40C7-AA6B-A8DB2037B9CE}" dt="2022-07-05T04:17:57.039" v="1616" actId="47"/>
        <pc:sldMkLst>
          <pc:docMk/>
          <pc:sldMk cId="1247189208" sldId="302"/>
        </pc:sldMkLst>
        <pc:spChg chg="mod">
          <ac:chgData name="Roy Roberts" userId="4cdc666c-fae4-42ba-bf42-5e75aa85deb6" providerId="ADAL" clId="{EE7CD852-C546-40C7-AA6B-A8DB2037B9CE}" dt="2022-06-24T04:20:54.973" v="745" actId="20577"/>
          <ac:spMkLst>
            <pc:docMk/>
            <pc:sldMk cId="1247189208" sldId="302"/>
            <ac:spMk id="2" creationId="{6310901B-0618-6A8D-A7D9-F65F007E4B4E}"/>
          </ac:spMkLst>
        </pc:spChg>
      </pc:sldChg>
      <pc:sldChg chg="modSp add del mod">
        <pc:chgData name="Roy Roberts" userId="4cdc666c-fae4-42ba-bf42-5e75aa85deb6" providerId="ADAL" clId="{EE7CD852-C546-40C7-AA6B-A8DB2037B9CE}" dt="2022-07-05T04:18:06.028" v="1619" actId="47"/>
        <pc:sldMkLst>
          <pc:docMk/>
          <pc:sldMk cId="2652280795" sldId="303"/>
        </pc:sldMkLst>
        <pc:spChg chg="mod">
          <ac:chgData name="Roy Roberts" userId="4cdc666c-fae4-42ba-bf42-5e75aa85deb6" providerId="ADAL" clId="{EE7CD852-C546-40C7-AA6B-A8DB2037B9CE}" dt="2022-06-24T04:20:59.642" v="749" actId="20577"/>
          <ac:spMkLst>
            <pc:docMk/>
            <pc:sldMk cId="2652280795" sldId="303"/>
            <ac:spMk id="2" creationId="{6310901B-0618-6A8D-A7D9-F65F007E4B4E}"/>
          </ac:spMkLst>
        </pc:spChg>
      </pc:sldChg>
      <pc:sldChg chg="addSp delSp modSp add mod">
        <pc:chgData name="Roy Roberts" userId="4cdc666c-fae4-42ba-bf42-5e75aa85deb6" providerId="ADAL" clId="{EE7CD852-C546-40C7-AA6B-A8DB2037B9CE}" dt="2022-07-08T00:06:37.714" v="3925" actId="20577"/>
        <pc:sldMkLst>
          <pc:docMk/>
          <pc:sldMk cId="1364941410" sldId="304"/>
        </pc:sldMkLst>
        <pc:spChg chg="mod">
          <ac:chgData name="Roy Roberts" userId="4cdc666c-fae4-42ba-bf42-5e75aa85deb6" providerId="ADAL" clId="{EE7CD852-C546-40C7-AA6B-A8DB2037B9CE}" dt="2022-06-24T04:46:22.807" v="814" actId="20577"/>
          <ac:spMkLst>
            <pc:docMk/>
            <pc:sldMk cId="1364941410" sldId="304"/>
            <ac:spMk id="2" creationId="{03716F12-C908-418C-BA4C-9A56FCE378B6}"/>
          </ac:spMkLst>
        </pc:spChg>
        <pc:spChg chg="mod">
          <ac:chgData name="Roy Roberts" userId="4cdc666c-fae4-42ba-bf42-5e75aa85deb6" providerId="ADAL" clId="{EE7CD852-C546-40C7-AA6B-A8DB2037B9CE}" dt="2022-07-08T00:06:37.714" v="3925" actId="20577"/>
          <ac:spMkLst>
            <pc:docMk/>
            <pc:sldMk cId="1364941410" sldId="304"/>
            <ac:spMk id="3" creationId="{73643A3B-6668-4607-ACB5-3F57A400867D}"/>
          </ac:spMkLst>
        </pc:spChg>
        <pc:picChg chg="del">
          <ac:chgData name="Roy Roberts" userId="4cdc666c-fae4-42ba-bf42-5e75aa85deb6" providerId="ADAL" clId="{EE7CD852-C546-40C7-AA6B-A8DB2037B9CE}" dt="2022-06-24T05:03:26.745" v="865" actId="478"/>
          <ac:picMkLst>
            <pc:docMk/>
            <pc:sldMk cId="1364941410" sldId="304"/>
            <ac:picMk id="5" creationId="{B167F19E-66D8-6A2E-B068-96204EA7F05B}"/>
          </ac:picMkLst>
        </pc:picChg>
        <pc:picChg chg="add mod modCrop">
          <ac:chgData name="Roy Roberts" userId="4cdc666c-fae4-42ba-bf42-5e75aa85deb6" providerId="ADAL" clId="{EE7CD852-C546-40C7-AA6B-A8DB2037B9CE}" dt="2022-06-24T05:03:34.947" v="868" actId="732"/>
          <ac:picMkLst>
            <pc:docMk/>
            <pc:sldMk cId="1364941410" sldId="304"/>
            <ac:picMk id="6" creationId="{D77F073E-3037-970F-8CD7-0119F676F354}"/>
          </ac:picMkLst>
        </pc:picChg>
      </pc:sldChg>
      <pc:sldChg chg="addSp delSp modSp new mod">
        <pc:chgData name="Roy Roberts" userId="4cdc666c-fae4-42ba-bf42-5e75aa85deb6" providerId="ADAL" clId="{EE7CD852-C546-40C7-AA6B-A8DB2037B9CE}" dt="2022-06-24T05:42:39.880" v="1516" actId="1076"/>
        <pc:sldMkLst>
          <pc:docMk/>
          <pc:sldMk cId="2141114627" sldId="305"/>
        </pc:sldMkLst>
        <pc:spChg chg="del">
          <ac:chgData name="Roy Roberts" userId="4cdc666c-fae4-42ba-bf42-5e75aa85deb6" providerId="ADAL" clId="{EE7CD852-C546-40C7-AA6B-A8DB2037B9CE}" dt="2022-06-24T05:19:35.493" v="1509" actId="478"/>
          <ac:spMkLst>
            <pc:docMk/>
            <pc:sldMk cId="2141114627" sldId="305"/>
            <ac:spMk id="2" creationId="{1CB2BFEB-75F6-3BB2-0535-3B6DD0099D87}"/>
          </ac:spMkLst>
        </pc:spChg>
        <pc:spChg chg="del">
          <ac:chgData name="Roy Roberts" userId="4cdc666c-fae4-42ba-bf42-5e75aa85deb6" providerId="ADAL" clId="{EE7CD852-C546-40C7-AA6B-A8DB2037B9CE}" dt="2022-06-24T05:19:37.490" v="1510" actId="478"/>
          <ac:spMkLst>
            <pc:docMk/>
            <pc:sldMk cId="2141114627" sldId="305"/>
            <ac:spMk id="3" creationId="{90368E36-4A04-9E28-7318-726630D41BCF}"/>
          </ac:spMkLst>
        </pc:spChg>
        <pc:picChg chg="add mod">
          <ac:chgData name="Roy Roberts" userId="4cdc666c-fae4-42ba-bf42-5e75aa85deb6" providerId="ADAL" clId="{EE7CD852-C546-40C7-AA6B-A8DB2037B9CE}" dt="2022-06-24T05:42:39.880" v="1516" actId="1076"/>
          <ac:picMkLst>
            <pc:docMk/>
            <pc:sldMk cId="2141114627" sldId="305"/>
            <ac:picMk id="5" creationId="{6D83E0D6-35C5-F47D-44DB-58480A32F6C1}"/>
          </ac:picMkLst>
        </pc:picChg>
      </pc:sldChg>
      <pc:sldChg chg="modSp add del mod">
        <pc:chgData name="Roy Roberts" userId="4cdc666c-fae4-42ba-bf42-5e75aa85deb6" providerId="ADAL" clId="{EE7CD852-C546-40C7-AA6B-A8DB2037B9CE}" dt="2022-07-05T04:20:26.365" v="1629" actId="47"/>
        <pc:sldMkLst>
          <pc:docMk/>
          <pc:sldMk cId="2186092575" sldId="306"/>
        </pc:sldMkLst>
        <pc:spChg chg="mod">
          <ac:chgData name="Roy Roberts" userId="4cdc666c-fae4-42ba-bf42-5e75aa85deb6" providerId="ADAL" clId="{EE7CD852-C546-40C7-AA6B-A8DB2037B9CE}" dt="2022-06-24T05:27:29.065" v="1513" actId="20577"/>
          <ac:spMkLst>
            <pc:docMk/>
            <pc:sldMk cId="2186092575" sldId="306"/>
            <ac:spMk id="2" creationId="{6310901B-0618-6A8D-A7D9-F65F007E4B4E}"/>
          </ac:spMkLst>
        </pc:spChg>
      </pc:sldChg>
      <pc:sldChg chg="del">
        <pc:chgData name="Roy Roberts" userId="4cdc666c-fae4-42ba-bf42-5e75aa85deb6" providerId="ADAL" clId="{EE7CD852-C546-40C7-AA6B-A8DB2037B9CE}" dt="2022-07-07T16:12:10.109" v="1857" actId="47"/>
        <pc:sldMkLst>
          <pc:docMk/>
          <pc:sldMk cId="4165275164" sldId="307"/>
        </pc:sldMkLst>
      </pc:sldChg>
      <pc:sldChg chg="del">
        <pc:chgData name="Roy Roberts" userId="4cdc666c-fae4-42ba-bf42-5e75aa85deb6" providerId="ADAL" clId="{EE7CD852-C546-40C7-AA6B-A8DB2037B9CE}" dt="2022-07-06T05:51:18.212" v="1747" actId="47"/>
        <pc:sldMkLst>
          <pc:docMk/>
          <pc:sldMk cId="2968468183" sldId="308"/>
        </pc:sldMkLst>
      </pc:sldChg>
      <pc:sldChg chg="del">
        <pc:chgData name="Roy Roberts" userId="4cdc666c-fae4-42ba-bf42-5e75aa85deb6" providerId="ADAL" clId="{EE7CD852-C546-40C7-AA6B-A8DB2037B9CE}" dt="2022-07-06T05:51:15.482" v="1746" actId="47"/>
        <pc:sldMkLst>
          <pc:docMk/>
          <pc:sldMk cId="1435714232" sldId="309"/>
        </pc:sldMkLst>
      </pc:sldChg>
      <pc:sldChg chg="modSp add mod">
        <pc:chgData name="Roy Roberts" userId="4cdc666c-fae4-42ba-bf42-5e75aa85deb6" providerId="ADAL" clId="{EE7CD852-C546-40C7-AA6B-A8DB2037B9CE}" dt="2022-07-08T03:01:41.734" v="3936"/>
        <pc:sldMkLst>
          <pc:docMk/>
          <pc:sldMk cId="1192778593" sldId="310"/>
        </pc:sldMkLst>
        <pc:spChg chg="mod">
          <ac:chgData name="Roy Roberts" userId="4cdc666c-fae4-42ba-bf42-5e75aa85deb6" providerId="ADAL" clId="{EE7CD852-C546-40C7-AA6B-A8DB2037B9CE}" dt="2022-07-08T03:01:41.734" v="3936"/>
          <ac:spMkLst>
            <pc:docMk/>
            <pc:sldMk cId="1192778593" sldId="310"/>
            <ac:spMk id="2" creationId="{9ABC082A-7A0E-658B-79DD-31ED4C8287DD}"/>
          </ac:spMkLst>
        </pc:spChg>
        <pc:spChg chg="mod">
          <ac:chgData name="Roy Roberts" userId="4cdc666c-fae4-42ba-bf42-5e75aa85deb6" providerId="ADAL" clId="{EE7CD852-C546-40C7-AA6B-A8DB2037B9CE}" dt="2022-07-07T23:18:54.660" v="2873" actId="20577"/>
          <ac:spMkLst>
            <pc:docMk/>
            <pc:sldMk cId="1192778593" sldId="310"/>
            <ac:spMk id="3" creationId="{0F174C1F-CE18-FF59-29AA-D85F2A5C2655}"/>
          </ac:spMkLst>
        </pc:spChg>
      </pc:sldChg>
      <pc:sldChg chg="modSp add mod">
        <pc:chgData name="Roy Roberts" userId="4cdc666c-fae4-42ba-bf42-5e75aa85deb6" providerId="ADAL" clId="{EE7CD852-C546-40C7-AA6B-A8DB2037B9CE}" dt="2022-07-08T03:01:45.159" v="3937"/>
        <pc:sldMkLst>
          <pc:docMk/>
          <pc:sldMk cId="229362795" sldId="311"/>
        </pc:sldMkLst>
        <pc:spChg chg="mod">
          <ac:chgData name="Roy Roberts" userId="4cdc666c-fae4-42ba-bf42-5e75aa85deb6" providerId="ADAL" clId="{EE7CD852-C546-40C7-AA6B-A8DB2037B9CE}" dt="2022-07-08T03:01:45.159" v="3937"/>
          <ac:spMkLst>
            <pc:docMk/>
            <pc:sldMk cId="229362795" sldId="311"/>
            <ac:spMk id="2" creationId="{9ABC082A-7A0E-658B-79DD-31ED4C8287DD}"/>
          </ac:spMkLst>
        </pc:spChg>
        <pc:spChg chg="mod">
          <ac:chgData name="Roy Roberts" userId="4cdc666c-fae4-42ba-bf42-5e75aa85deb6" providerId="ADAL" clId="{EE7CD852-C546-40C7-AA6B-A8DB2037B9CE}" dt="2022-07-07T23:22:50.584" v="3084" actId="20577"/>
          <ac:spMkLst>
            <pc:docMk/>
            <pc:sldMk cId="229362795" sldId="311"/>
            <ac:spMk id="3" creationId="{0F174C1F-CE18-FF59-29AA-D85F2A5C2655}"/>
          </ac:spMkLst>
        </pc:spChg>
      </pc:sldChg>
      <pc:sldChg chg="modSp add mod ord">
        <pc:chgData name="Roy Roberts" userId="4cdc666c-fae4-42ba-bf42-5e75aa85deb6" providerId="ADAL" clId="{EE7CD852-C546-40C7-AA6B-A8DB2037B9CE}" dt="2022-07-08T03:01:48.151" v="3938"/>
        <pc:sldMkLst>
          <pc:docMk/>
          <pc:sldMk cId="2700484015" sldId="312"/>
        </pc:sldMkLst>
        <pc:spChg chg="mod">
          <ac:chgData name="Roy Roberts" userId="4cdc666c-fae4-42ba-bf42-5e75aa85deb6" providerId="ADAL" clId="{EE7CD852-C546-40C7-AA6B-A8DB2037B9CE}" dt="2022-07-08T03:01:48.151" v="3938"/>
          <ac:spMkLst>
            <pc:docMk/>
            <pc:sldMk cId="2700484015" sldId="312"/>
            <ac:spMk id="2" creationId="{9ABC082A-7A0E-658B-79DD-31ED4C8287DD}"/>
          </ac:spMkLst>
        </pc:spChg>
        <pc:spChg chg="mod">
          <ac:chgData name="Roy Roberts" userId="4cdc666c-fae4-42ba-bf42-5e75aa85deb6" providerId="ADAL" clId="{EE7CD852-C546-40C7-AA6B-A8DB2037B9CE}" dt="2022-07-07T23:47:16.415" v="3862" actId="20577"/>
          <ac:spMkLst>
            <pc:docMk/>
            <pc:sldMk cId="2700484015" sldId="312"/>
            <ac:spMk id="3" creationId="{0F174C1F-CE18-FF59-29AA-D85F2A5C2655}"/>
          </ac:spMkLst>
        </pc:spChg>
      </pc:sldChg>
      <pc:sldChg chg="modSp add del mod">
        <pc:chgData name="Roy Roberts" userId="4cdc666c-fae4-42ba-bf42-5e75aa85deb6" providerId="ADAL" clId="{EE7CD852-C546-40C7-AA6B-A8DB2037B9CE}" dt="2022-07-07T16:12:11.701" v="1858" actId="47"/>
        <pc:sldMkLst>
          <pc:docMk/>
          <pc:sldMk cId="81450206" sldId="313"/>
        </pc:sldMkLst>
        <pc:spChg chg="mod">
          <ac:chgData name="Roy Roberts" userId="4cdc666c-fae4-42ba-bf42-5e75aa85deb6" providerId="ADAL" clId="{EE7CD852-C546-40C7-AA6B-A8DB2037B9CE}" dt="2022-07-06T05:51:21.762" v="1750" actId="20577"/>
          <ac:spMkLst>
            <pc:docMk/>
            <pc:sldMk cId="81450206" sldId="313"/>
            <ac:spMk id="2" creationId="{9ABC082A-7A0E-658B-79DD-31ED4C8287DD}"/>
          </ac:spMkLst>
        </pc:spChg>
        <pc:spChg chg="mod">
          <ac:chgData name="Roy Roberts" userId="4cdc666c-fae4-42ba-bf42-5e75aa85deb6" providerId="ADAL" clId="{EE7CD852-C546-40C7-AA6B-A8DB2037B9CE}" dt="2022-07-07T08:52:55.771" v="1810" actId="15"/>
          <ac:spMkLst>
            <pc:docMk/>
            <pc:sldMk cId="81450206" sldId="313"/>
            <ac:spMk id="3" creationId="{0F174C1F-CE18-FF59-29AA-D85F2A5C2655}"/>
          </ac:spMkLst>
        </pc:spChg>
      </pc:sldChg>
      <pc:sldChg chg="addSp modSp add mod">
        <pc:chgData name="Roy Roberts" userId="4cdc666c-fae4-42ba-bf42-5e75aa85deb6" providerId="ADAL" clId="{EE7CD852-C546-40C7-AA6B-A8DB2037B9CE}" dt="2022-07-08T03:01:51.146" v="3939"/>
        <pc:sldMkLst>
          <pc:docMk/>
          <pc:sldMk cId="1266420569" sldId="313"/>
        </pc:sldMkLst>
        <pc:spChg chg="mod">
          <ac:chgData name="Roy Roberts" userId="4cdc666c-fae4-42ba-bf42-5e75aa85deb6" providerId="ADAL" clId="{EE7CD852-C546-40C7-AA6B-A8DB2037B9CE}" dt="2022-07-08T03:01:51.146" v="3939"/>
          <ac:spMkLst>
            <pc:docMk/>
            <pc:sldMk cId="1266420569" sldId="313"/>
            <ac:spMk id="2" creationId="{9ABC082A-7A0E-658B-79DD-31ED4C8287DD}"/>
          </ac:spMkLst>
        </pc:spChg>
        <pc:spChg chg="mod">
          <ac:chgData name="Roy Roberts" userId="4cdc666c-fae4-42ba-bf42-5e75aa85deb6" providerId="ADAL" clId="{EE7CD852-C546-40C7-AA6B-A8DB2037B9CE}" dt="2022-07-07T23:40:08.741" v="3542" actId="20577"/>
          <ac:spMkLst>
            <pc:docMk/>
            <pc:sldMk cId="1266420569" sldId="313"/>
            <ac:spMk id="3" creationId="{0F174C1F-CE18-FF59-29AA-D85F2A5C2655}"/>
          </ac:spMkLst>
        </pc:spChg>
        <pc:spChg chg="add mod">
          <ac:chgData name="Roy Roberts" userId="4cdc666c-fae4-42ba-bf42-5e75aa85deb6" providerId="ADAL" clId="{EE7CD852-C546-40C7-AA6B-A8DB2037B9CE}" dt="2022-07-07T23:39:47.923" v="3539" actId="1076"/>
          <ac:spMkLst>
            <pc:docMk/>
            <pc:sldMk cId="1266420569" sldId="313"/>
            <ac:spMk id="4" creationId="{2587A4C6-0581-BD9D-66FB-7593DE886B4D}"/>
          </ac:spMkLst>
        </pc:spChg>
      </pc:sldChg>
      <pc:sldChg chg="modSp new del mod">
        <pc:chgData name="Roy Roberts" userId="4cdc666c-fae4-42ba-bf42-5e75aa85deb6" providerId="ADAL" clId="{EE7CD852-C546-40C7-AA6B-A8DB2037B9CE}" dt="2022-07-10T23:58:57.171" v="3971" actId="47"/>
        <pc:sldMkLst>
          <pc:docMk/>
          <pc:sldMk cId="4150212611" sldId="314"/>
        </pc:sldMkLst>
        <pc:spChg chg="mod">
          <ac:chgData name="Roy Roberts" userId="4cdc666c-fae4-42ba-bf42-5e75aa85deb6" providerId="ADAL" clId="{EE7CD852-C546-40C7-AA6B-A8DB2037B9CE}" dt="2022-07-08T05:03:47.909" v="3970" actId="404"/>
          <ac:spMkLst>
            <pc:docMk/>
            <pc:sldMk cId="4150212611" sldId="314"/>
            <ac:spMk id="2" creationId="{2E7D26A5-4EE9-976F-4F82-A8AE1B60914D}"/>
          </ac:spMkLst>
        </pc:spChg>
      </pc:sldChg>
    </pc:docChg>
  </pc:docChgLst>
  <pc:docChgLst>
    <pc:chgData name="Roy Roberts" userId="4cdc666c-fae4-42ba-bf42-5e75aa85deb6" providerId="ADAL" clId="{13700327-AF69-410B-9C44-D9667FA15BC1}"/>
    <pc:docChg chg="undo redo custSel addSld delSld modSld">
      <pc:chgData name="Roy Roberts" userId="4cdc666c-fae4-42ba-bf42-5e75aa85deb6" providerId="ADAL" clId="{13700327-AF69-410B-9C44-D9667FA15BC1}" dt="2022-07-14T02:45:49.589" v="41" actId="478"/>
      <pc:docMkLst>
        <pc:docMk/>
      </pc:docMkLst>
      <pc:sldChg chg="addSp delSp modSp mod addAnim delAnim modAnim">
        <pc:chgData name="Roy Roberts" userId="4cdc666c-fae4-42ba-bf42-5e75aa85deb6" providerId="ADAL" clId="{13700327-AF69-410B-9C44-D9667FA15BC1}" dt="2022-07-14T02:45:49.589" v="41" actId="478"/>
        <pc:sldMkLst>
          <pc:docMk/>
          <pc:sldMk cId="2889999139" sldId="263"/>
        </pc:sldMkLst>
        <pc:spChg chg="mod">
          <ac:chgData name="Roy Roberts" userId="4cdc666c-fae4-42ba-bf42-5e75aa85deb6" providerId="ADAL" clId="{13700327-AF69-410B-9C44-D9667FA15BC1}" dt="2022-07-14T02:45:08.310" v="23" actId="20577"/>
          <ac:spMkLst>
            <pc:docMk/>
            <pc:sldMk cId="2889999139" sldId="263"/>
            <ac:spMk id="3" creationId="{73643A3B-6668-4607-ACB5-3F57A400867D}"/>
          </ac:spMkLst>
        </pc:spChg>
        <pc:picChg chg="add del">
          <ac:chgData name="Roy Roberts" userId="4cdc666c-fae4-42ba-bf42-5e75aa85deb6" providerId="ADAL" clId="{13700327-AF69-410B-9C44-D9667FA15BC1}" dt="2022-07-14T02:45:49.012" v="38" actId="478"/>
          <ac:picMkLst>
            <pc:docMk/>
            <pc:sldMk cId="2889999139" sldId="263"/>
            <ac:picMk id="5" creationId="{CF963B00-04E0-2474-DE49-C440FD5FE30B}"/>
          </ac:picMkLst>
        </pc:picChg>
        <pc:picChg chg="add del">
          <ac:chgData name="Roy Roberts" userId="4cdc666c-fae4-42ba-bf42-5e75aa85deb6" providerId="ADAL" clId="{13700327-AF69-410B-9C44-D9667FA15BC1}" dt="2022-07-14T02:45:49.589" v="41" actId="478"/>
          <ac:picMkLst>
            <pc:docMk/>
            <pc:sldMk cId="2889999139" sldId="263"/>
            <ac:picMk id="7" creationId="{79102519-0E0C-C923-3152-9B1B9C06435D}"/>
          </ac:picMkLst>
        </pc:picChg>
        <pc:picChg chg="mod modCrop">
          <ac:chgData name="Roy Roberts" userId="4cdc666c-fae4-42ba-bf42-5e75aa85deb6" providerId="ADAL" clId="{13700327-AF69-410B-9C44-D9667FA15BC1}" dt="2022-07-14T02:45:49.393" v="40" actId="732"/>
          <ac:picMkLst>
            <pc:docMk/>
            <pc:sldMk cId="2889999139" sldId="263"/>
            <ac:picMk id="8" creationId="{EDE5C84D-276E-82F5-6B29-1272ADAB37BB}"/>
          </ac:picMkLst>
        </pc:picChg>
        <pc:picChg chg="add del mod modCrop">
          <ac:chgData name="Roy Roberts" userId="4cdc666c-fae4-42ba-bf42-5e75aa85deb6" providerId="ADAL" clId="{13700327-AF69-410B-9C44-D9667FA15BC1}" dt="2022-07-14T02:45:48.446" v="35"/>
          <ac:picMkLst>
            <pc:docMk/>
            <pc:sldMk cId="2889999139" sldId="263"/>
            <ac:picMk id="9" creationId="{2A3EA983-3C2C-C683-3605-4A77BD48F529}"/>
          </ac:picMkLst>
        </pc:picChg>
      </pc:sldChg>
      <pc:sldChg chg="addSp delSp modSp add del mod addAnim delAnim">
        <pc:chgData name="Roy Roberts" userId="4cdc666c-fae4-42ba-bf42-5e75aa85deb6" providerId="ADAL" clId="{13700327-AF69-410B-9C44-D9667FA15BC1}" dt="2022-07-14T02:45:46.487" v="27" actId="478"/>
        <pc:sldMkLst>
          <pc:docMk/>
          <pc:sldMk cId="3504815596" sldId="288"/>
        </pc:sldMkLst>
        <pc:spChg chg="add del">
          <ac:chgData name="Roy Roberts" userId="4cdc666c-fae4-42ba-bf42-5e75aa85deb6" providerId="ADAL" clId="{13700327-AF69-410B-9C44-D9667FA15BC1}" dt="2022-07-14T02:45:46.315" v="26" actId="478"/>
          <ac:spMkLst>
            <pc:docMk/>
            <pc:sldMk cId="3504815596" sldId="288"/>
            <ac:spMk id="3" creationId="{73643A3B-6668-4607-ACB5-3F57A400867D}"/>
          </ac:spMkLst>
        </pc:spChg>
        <pc:spChg chg="add del mod">
          <ac:chgData name="Roy Roberts" userId="4cdc666c-fae4-42ba-bf42-5e75aa85deb6" providerId="ADAL" clId="{13700327-AF69-410B-9C44-D9667FA15BC1}" dt="2022-07-14T02:45:46.315" v="26" actId="478"/>
          <ac:spMkLst>
            <pc:docMk/>
            <pc:sldMk cId="3504815596" sldId="288"/>
            <ac:spMk id="6" creationId="{8A2A2A44-C617-1D59-9EB1-A4AE34FD7EDA}"/>
          </ac:spMkLst>
        </pc:spChg>
        <pc:picChg chg="add del">
          <ac:chgData name="Roy Roberts" userId="4cdc666c-fae4-42ba-bf42-5e75aa85deb6" providerId="ADAL" clId="{13700327-AF69-410B-9C44-D9667FA15BC1}" dt="2022-07-14T02:45:46.487" v="27" actId="478"/>
          <ac:picMkLst>
            <pc:docMk/>
            <pc:sldMk cId="3504815596" sldId="288"/>
            <ac:picMk id="5" creationId="{DEC2A24E-5364-3703-8D51-EF8C53CE2667}"/>
          </ac:picMkLst>
        </pc:picChg>
      </pc:sldChg>
      <pc:sldChg chg="add del">
        <pc:chgData name="Roy Roberts" userId="4cdc666c-fae4-42ba-bf42-5e75aa85deb6" providerId="ADAL" clId="{13700327-AF69-410B-9C44-D9667FA15BC1}" dt="2022-07-14T02:45:46.665" v="28" actId="47"/>
        <pc:sldMkLst>
          <pc:docMk/>
          <pc:sldMk cId="1250118552" sldId="296"/>
        </pc:sldMkLst>
      </pc:sldChg>
    </pc:docChg>
  </pc:docChgLst>
  <pc:docChgLst>
    <pc:chgData name="Roy Roberts" userId="4cdc666c-fae4-42ba-bf42-5e75aa85deb6" providerId="ADAL" clId="{9E24D019-855D-4279-AB6F-0EF99B43E29A}"/>
    <pc:docChg chg="undo custSel delSld modSld sldOrd">
      <pc:chgData name="Roy Roberts" userId="4cdc666c-fae4-42ba-bf42-5e75aa85deb6" providerId="ADAL" clId="{9E24D019-855D-4279-AB6F-0EF99B43E29A}" dt="2022-07-18T02:48:47.018" v="843"/>
      <pc:docMkLst>
        <pc:docMk/>
      </pc:docMkLst>
      <pc:sldChg chg="addSp delSp modSp mod addAnim delAnim modAnim">
        <pc:chgData name="Roy Roberts" userId="4cdc666c-fae4-42ba-bf42-5e75aa85deb6" providerId="ADAL" clId="{9E24D019-855D-4279-AB6F-0EF99B43E29A}" dt="2022-07-18T02:48:47.018" v="843"/>
        <pc:sldMkLst>
          <pc:docMk/>
          <pc:sldMk cId="2889999139" sldId="263"/>
        </pc:sldMkLst>
        <pc:picChg chg="add mod">
          <ac:chgData name="Roy Roberts" userId="4cdc666c-fae4-42ba-bf42-5e75aa85deb6" providerId="ADAL" clId="{9E24D019-855D-4279-AB6F-0EF99B43E29A}" dt="2022-07-18T02:48:24.967" v="837" actId="1076"/>
          <ac:picMkLst>
            <pc:docMk/>
            <pc:sldMk cId="2889999139" sldId="263"/>
            <ac:picMk id="5" creationId="{5797CFE1-D7BD-2DEA-6D1E-8AD632B3FD77}"/>
          </ac:picMkLst>
        </pc:picChg>
        <pc:picChg chg="del">
          <ac:chgData name="Roy Roberts" userId="4cdc666c-fae4-42ba-bf42-5e75aa85deb6" providerId="ADAL" clId="{9E24D019-855D-4279-AB6F-0EF99B43E29A}" dt="2022-07-14T02:46:26.407" v="6" actId="478"/>
          <ac:picMkLst>
            <pc:docMk/>
            <pc:sldMk cId="2889999139" sldId="263"/>
            <ac:picMk id="5" creationId="{CF963B00-04E0-2474-DE49-C440FD5FE30B}"/>
          </ac:picMkLst>
        </pc:picChg>
        <pc:picChg chg="del mod modCrop">
          <ac:chgData name="Roy Roberts" userId="4cdc666c-fae4-42ba-bf42-5e75aa85deb6" providerId="ADAL" clId="{9E24D019-855D-4279-AB6F-0EF99B43E29A}" dt="2022-07-14T02:46:17.749" v="2" actId="478"/>
          <ac:picMkLst>
            <pc:docMk/>
            <pc:sldMk cId="2889999139" sldId="263"/>
            <ac:picMk id="7" creationId="{79102519-0E0C-C923-3152-9B1B9C06435D}"/>
          </ac:picMkLst>
        </pc:picChg>
        <pc:picChg chg="add del mod modCrop">
          <ac:chgData name="Roy Roberts" userId="4cdc666c-fae4-42ba-bf42-5e75aa85deb6" providerId="ADAL" clId="{9E24D019-855D-4279-AB6F-0EF99B43E29A}" dt="2022-07-18T02:48:09.320" v="831" actId="478"/>
          <ac:picMkLst>
            <pc:docMk/>
            <pc:sldMk cId="2889999139" sldId="263"/>
            <ac:picMk id="8" creationId="{EDE5C84D-276E-82F5-6B29-1272ADAB37BB}"/>
          </ac:picMkLst>
        </pc:picChg>
        <pc:picChg chg="add del mod modCrop">
          <ac:chgData name="Roy Roberts" userId="4cdc666c-fae4-42ba-bf42-5e75aa85deb6" providerId="ADAL" clId="{9E24D019-855D-4279-AB6F-0EF99B43E29A}" dt="2022-07-18T02:48:11.642" v="832" actId="478"/>
          <ac:picMkLst>
            <pc:docMk/>
            <pc:sldMk cId="2889999139" sldId="263"/>
            <ac:picMk id="9" creationId="{8F4D9356-71C0-5514-C977-F76529D4206F}"/>
          </ac:picMkLst>
        </pc:picChg>
        <pc:picChg chg="add mod modCrop">
          <ac:chgData name="Roy Roberts" userId="4cdc666c-fae4-42ba-bf42-5e75aa85deb6" providerId="ADAL" clId="{9E24D019-855D-4279-AB6F-0EF99B43E29A}" dt="2022-07-18T02:48:39.554" v="841" actId="1076"/>
          <ac:picMkLst>
            <pc:docMk/>
            <pc:sldMk cId="2889999139" sldId="263"/>
            <ac:picMk id="10" creationId="{EF3B891E-644C-D0E6-EDBA-B059E26F2138}"/>
          </ac:picMkLst>
        </pc:picChg>
      </pc:sldChg>
      <pc:sldChg chg="del">
        <pc:chgData name="Roy Roberts" userId="4cdc666c-fae4-42ba-bf42-5e75aa85deb6" providerId="ADAL" clId="{9E24D019-855D-4279-AB6F-0EF99B43E29A}" dt="2022-07-14T02:46:09.871" v="0" actId="47"/>
        <pc:sldMkLst>
          <pc:docMk/>
          <pc:sldMk cId="3504815596" sldId="288"/>
        </pc:sldMkLst>
      </pc:sldChg>
      <pc:sldChg chg="ord">
        <pc:chgData name="Roy Roberts" userId="4cdc666c-fae4-42ba-bf42-5e75aa85deb6" providerId="ADAL" clId="{9E24D019-855D-4279-AB6F-0EF99B43E29A}" dt="2022-07-14T02:47:21.185" v="15"/>
        <pc:sldMkLst>
          <pc:docMk/>
          <pc:sldMk cId="3081594958" sldId="289"/>
        </pc:sldMkLst>
      </pc:sldChg>
      <pc:sldChg chg="modSp mod">
        <pc:chgData name="Roy Roberts" userId="4cdc666c-fae4-42ba-bf42-5e75aa85deb6" providerId="ADAL" clId="{9E24D019-855D-4279-AB6F-0EF99B43E29A}" dt="2022-07-15T09:31:00.646" v="507" actId="207"/>
        <pc:sldMkLst>
          <pc:docMk/>
          <pc:sldMk cId="3678892823" sldId="290"/>
        </pc:sldMkLst>
        <pc:spChg chg="mod">
          <ac:chgData name="Roy Roberts" userId="4cdc666c-fae4-42ba-bf42-5e75aa85deb6" providerId="ADAL" clId="{9E24D019-855D-4279-AB6F-0EF99B43E29A}" dt="2022-07-15T09:31:00.646" v="507" actId="207"/>
          <ac:spMkLst>
            <pc:docMk/>
            <pc:sldMk cId="3678892823" sldId="290"/>
            <ac:spMk id="3" creationId="{73643A3B-6668-4607-ACB5-3F57A400867D}"/>
          </ac:spMkLst>
        </pc:spChg>
      </pc:sldChg>
      <pc:sldChg chg="del">
        <pc:chgData name="Roy Roberts" userId="4cdc666c-fae4-42ba-bf42-5e75aa85deb6" providerId="ADAL" clId="{9E24D019-855D-4279-AB6F-0EF99B43E29A}" dt="2022-07-14T08:10:39.317" v="497" actId="47"/>
        <pc:sldMkLst>
          <pc:docMk/>
          <pc:sldMk cId="1046943695" sldId="293"/>
        </pc:sldMkLst>
      </pc:sldChg>
      <pc:sldChg chg="del">
        <pc:chgData name="Roy Roberts" userId="4cdc666c-fae4-42ba-bf42-5e75aa85deb6" providerId="ADAL" clId="{9E24D019-855D-4279-AB6F-0EF99B43E29A}" dt="2022-07-14T08:10:42.130" v="498" actId="47"/>
        <pc:sldMkLst>
          <pc:docMk/>
          <pc:sldMk cId="437064612" sldId="294"/>
        </pc:sldMkLst>
      </pc:sldChg>
      <pc:sldChg chg="del">
        <pc:chgData name="Roy Roberts" userId="4cdc666c-fae4-42ba-bf42-5e75aa85deb6" providerId="ADAL" clId="{9E24D019-855D-4279-AB6F-0EF99B43E29A}" dt="2022-07-14T08:10:44.267" v="499" actId="47"/>
        <pc:sldMkLst>
          <pc:docMk/>
          <pc:sldMk cId="2250934102" sldId="295"/>
        </pc:sldMkLst>
      </pc:sldChg>
      <pc:sldChg chg="modSp mod">
        <pc:chgData name="Roy Roberts" userId="4cdc666c-fae4-42ba-bf42-5e75aa85deb6" providerId="ADAL" clId="{9E24D019-855D-4279-AB6F-0EF99B43E29A}" dt="2022-07-14T06:56:09.076" v="493" actId="20577"/>
        <pc:sldMkLst>
          <pc:docMk/>
          <pc:sldMk cId="1250118552" sldId="296"/>
        </pc:sldMkLst>
        <pc:spChg chg="mod">
          <ac:chgData name="Roy Roberts" userId="4cdc666c-fae4-42ba-bf42-5e75aa85deb6" providerId="ADAL" clId="{9E24D019-855D-4279-AB6F-0EF99B43E29A}" dt="2022-07-14T06:56:09.076" v="493" actId="20577"/>
          <ac:spMkLst>
            <pc:docMk/>
            <pc:sldMk cId="1250118552" sldId="296"/>
            <ac:spMk id="3" creationId="{0F174C1F-CE18-FF59-29AA-D85F2A5C2655}"/>
          </ac:spMkLst>
        </pc:spChg>
      </pc:sldChg>
      <pc:sldChg chg="del">
        <pc:chgData name="Roy Roberts" userId="4cdc666c-fae4-42ba-bf42-5e75aa85deb6" providerId="ADAL" clId="{9E24D019-855D-4279-AB6F-0EF99B43E29A}" dt="2022-07-14T08:10:48.546" v="501" actId="47"/>
        <pc:sldMkLst>
          <pc:docMk/>
          <pc:sldMk cId="1780681360" sldId="300"/>
        </pc:sldMkLst>
      </pc:sldChg>
      <pc:sldChg chg="del">
        <pc:chgData name="Roy Roberts" userId="4cdc666c-fae4-42ba-bf42-5e75aa85deb6" providerId="ADAL" clId="{9E24D019-855D-4279-AB6F-0EF99B43E29A}" dt="2022-07-14T08:10:53.567" v="502" actId="47"/>
        <pc:sldMkLst>
          <pc:docMk/>
          <pc:sldMk cId="654903893" sldId="301"/>
        </pc:sldMkLst>
      </pc:sldChg>
      <pc:sldChg chg="modSp mod">
        <pc:chgData name="Roy Roberts" userId="4cdc666c-fae4-42ba-bf42-5e75aa85deb6" providerId="ADAL" clId="{9E24D019-855D-4279-AB6F-0EF99B43E29A}" dt="2022-07-17T11:35:40.519" v="798" actId="20577"/>
        <pc:sldMkLst>
          <pc:docMk/>
          <pc:sldMk cId="1192778593" sldId="310"/>
        </pc:sldMkLst>
        <pc:spChg chg="mod">
          <ac:chgData name="Roy Roberts" userId="4cdc666c-fae4-42ba-bf42-5e75aa85deb6" providerId="ADAL" clId="{9E24D019-855D-4279-AB6F-0EF99B43E29A}" dt="2022-07-17T11:35:40.519" v="798" actId="20577"/>
          <ac:spMkLst>
            <pc:docMk/>
            <pc:sldMk cId="1192778593" sldId="310"/>
            <ac:spMk id="3" creationId="{0F174C1F-CE18-FF59-29AA-D85F2A5C2655}"/>
          </ac:spMkLst>
        </pc:spChg>
      </pc:sldChg>
      <pc:sldChg chg="del">
        <pc:chgData name="Roy Roberts" userId="4cdc666c-fae4-42ba-bf42-5e75aa85deb6" providerId="ADAL" clId="{9E24D019-855D-4279-AB6F-0EF99B43E29A}" dt="2022-07-14T08:10:45.937" v="500" actId="47"/>
        <pc:sldMkLst>
          <pc:docMk/>
          <pc:sldMk cId="229362795" sldId="311"/>
        </pc:sldMkLst>
      </pc:sldChg>
      <pc:sldChg chg="del">
        <pc:chgData name="Roy Roberts" userId="4cdc666c-fae4-42ba-bf42-5e75aa85deb6" providerId="ADAL" clId="{9E24D019-855D-4279-AB6F-0EF99B43E29A}" dt="2022-07-14T08:10:55.245" v="503" actId="47"/>
        <pc:sldMkLst>
          <pc:docMk/>
          <pc:sldMk cId="2700484015" sldId="312"/>
        </pc:sldMkLst>
      </pc:sldChg>
      <pc:sldChg chg="modSp mod modAnim">
        <pc:chgData name="Roy Roberts" userId="4cdc666c-fae4-42ba-bf42-5e75aa85deb6" providerId="ADAL" clId="{9E24D019-855D-4279-AB6F-0EF99B43E29A}" dt="2022-07-17T11:38:16.924" v="830" actId="20577"/>
        <pc:sldMkLst>
          <pc:docMk/>
          <pc:sldMk cId="1266420569" sldId="313"/>
        </pc:sldMkLst>
        <pc:spChg chg="mod">
          <ac:chgData name="Roy Roberts" userId="4cdc666c-fae4-42ba-bf42-5e75aa85deb6" providerId="ADAL" clId="{9E24D019-855D-4279-AB6F-0EF99B43E29A}" dt="2022-07-14T08:11:05.375" v="505" actId="20577"/>
          <ac:spMkLst>
            <pc:docMk/>
            <pc:sldMk cId="1266420569" sldId="313"/>
            <ac:spMk id="2" creationId="{9ABC082A-7A0E-658B-79DD-31ED4C8287DD}"/>
          </ac:spMkLst>
        </pc:spChg>
        <pc:spChg chg="mod">
          <ac:chgData name="Roy Roberts" userId="4cdc666c-fae4-42ba-bf42-5e75aa85deb6" providerId="ADAL" clId="{9E24D019-855D-4279-AB6F-0EF99B43E29A}" dt="2022-07-17T11:38:16.924" v="830" actId="20577"/>
          <ac:spMkLst>
            <pc:docMk/>
            <pc:sldMk cId="1266420569" sldId="313"/>
            <ac:spMk id="3" creationId="{0F174C1F-CE18-FF59-29AA-D85F2A5C265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40400" y="1487100"/>
            <a:ext cx="9911200" cy="1800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3195965"/>
            <a:ext cx="12192000" cy="3284484"/>
            <a:chOff x="0" y="1786473"/>
            <a:chExt cx="9144000" cy="2463363"/>
          </a:xfrm>
        </p:grpSpPr>
        <p:sp>
          <p:nvSpPr>
            <p:cNvPr id="12" name="Google Shape;12;p2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81087" y="3771307"/>
            <a:ext cx="11826047" cy="2764460"/>
            <a:chOff x="135815" y="2828480"/>
            <a:chExt cx="8869535" cy="2073345"/>
          </a:xfrm>
        </p:grpSpPr>
        <p:sp>
          <p:nvSpPr>
            <p:cNvPr id="36" name="Google Shape;36;p2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7327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3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2341-530C-B872-E45D-D9A005308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EBF37-E2B7-9885-102B-1E825ADCB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238B2-FFB4-D950-5149-2302DC40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2A91-E29B-4026-82CF-78B5741CFB3D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0E705-AEE3-DD73-C04C-685E4468C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69F2B-8103-2EA2-073D-48F7F35EB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7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dk1"/>
            </a:gs>
            <a:gs pos="49000">
              <a:schemeClr val="dk2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3"/>
          <p:cNvGrpSpPr/>
          <p:nvPr/>
        </p:nvGrpSpPr>
        <p:grpSpPr>
          <a:xfrm>
            <a:off x="0" y="3195965"/>
            <a:ext cx="12192000" cy="3284484"/>
            <a:chOff x="0" y="1786473"/>
            <a:chExt cx="9144000" cy="2463363"/>
          </a:xfrm>
        </p:grpSpPr>
        <p:sp>
          <p:nvSpPr>
            <p:cNvPr id="65" name="Google Shape;65;p3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3"/>
          <p:cNvSpPr txBox="1">
            <a:spLocks noGrp="1"/>
          </p:cNvSpPr>
          <p:nvPr>
            <p:ph type="ctrTitle"/>
          </p:nvPr>
        </p:nvSpPr>
        <p:spPr>
          <a:xfrm>
            <a:off x="1140400" y="1486400"/>
            <a:ext cx="9911200" cy="135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3"/>
          <p:cNvSpPr txBox="1">
            <a:spLocks noGrp="1"/>
          </p:cNvSpPr>
          <p:nvPr>
            <p:ph type="subTitle" idx="1"/>
          </p:nvPr>
        </p:nvSpPr>
        <p:spPr>
          <a:xfrm>
            <a:off x="1140400" y="2823469"/>
            <a:ext cx="9911200" cy="47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1pPr>
            <a:lvl2pPr lvl="1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2pPr>
            <a:lvl3pPr lvl="2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3pPr>
            <a:lvl4pPr lvl="3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4pPr>
            <a:lvl5pPr lvl="4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5pPr>
            <a:lvl6pPr lvl="5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6pPr>
            <a:lvl7pPr lvl="6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7pPr>
            <a:lvl8pPr lvl="7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8pPr>
            <a:lvl9pPr lvl="8" algn="ctr" rtl="0">
              <a:spcBef>
                <a:spcPts val="1067"/>
              </a:spcBef>
              <a:spcAft>
                <a:spcPts val="1067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0" name="Google Shape;90;p3"/>
          <p:cNvGrpSpPr/>
          <p:nvPr/>
        </p:nvGrpSpPr>
        <p:grpSpPr>
          <a:xfrm>
            <a:off x="181087" y="3771307"/>
            <a:ext cx="11826047" cy="2764460"/>
            <a:chOff x="135815" y="2828480"/>
            <a:chExt cx="8869535" cy="2073345"/>
          </a:xfrm>
        </p:grpSpPr>
        <p:sp>
          <p:nvSpPr>
            <p:cNvPr id="91" name="Google Shape;91;p3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8967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1655833" y="2577600"/>
            <a:ext cx="8880400" cy="33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▹"/>
              <a:defRPr sz="4000"/>
            </a:lvl1pPr>
            <a:lvl2pPr marL="1219170" lvl="1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▸"/>
              <a:defRPr sz="4000"/>
            </a:lvl2pPr>
            <a:lvl3pPr marL="1828754" lvl="2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■"/>
              <a:defRPr sz="4000"/>
            </a:lvl3pPr>
            <a:lvl4pPr marL="2438339" lvl="3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●"/>
              <a:defRPr sz="4000"/>
            </a:lvl4pPr>
            <a:lvl5pPr marL="3047924" lvl="4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○"/>
              <a:defRPr sz="4000"/>
            </a:lvl5pPr>
            <a:lvl6pPr marL="3657509" lvl="5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■"/>
              <a:defRPr sz="4000"/>
            </a:lvl6pPr>
            <a:lvl7pPr marL="4267093" lvl="6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●"/>
              <a:defRPr sz="4000"/>
            </a:lvl7pPr>
            <a:lvl8pPr marL="4876678" lvl="7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○"/>
              <a:defRPr sz="4000"/>
            </a:lvl8pPr>
            <a:lvl9pPr marL="5486263" lvl="8" indent="-558786" algn="ctr" rtl="0">
              <a:spcBef>
                <a:spcPts val="1067"/>
              </a:spcBef>
              <a:spcAft>
                <a:spcPts val="1067"/>
              </a:spcAft>
              <a:buSzPts val="3000"/>
              <a:buChar char="■"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0" name="Google Shape;120;p4"/>
          <p:cNvSpPr txBox="1"/>
          <p:nvPr/>
        </p:nvSpPr>
        <p:spPr>
          <a:xfrm>
            <a:off x="4791200" y="14482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12800">
              <a:solidFill>
                <a:schemeClr val="accent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  <p:grpSp>
        <p:nvGrpSpPr>
          <p:cNvPr id="122" name="Google Shape;122;p4"/>
          <p:cNvGrpSpPr/>
          <p:nvPr/>
        </p:nvGrpSpPr>
        <p:grpSpPr>
          <a:xfrm>
            <a:off x="291" y="347115"/>
            <a:ext cx="12191127" cy="1642243"/>
            <a:chOff x="218" y="898161"/>
            <a:chExt cx="9143345" cy="1231682"/>
          </a:xfrm>
        </p:grpSpPr>
        <p:sp>
          <p:nvSpPr>
            <p:cNvPr id="123" name="Google Shape;123;p4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4"/>
          <p:cNvGrpSpPr/>
          <p:nvPr/>
        </p:nvGrpSpPr>
        <p:grpSpPr>
          <a:xfrm>
            <a:off x="184467" y="347100"/>
            <a:ext cx="11797253" cy="1667667"/>
            <a:chOff x="138350" y="260325"/>
            <a:chExt cx="8847940" cy="1250750"/>
          </a:xfrm>
        </p:grpSpPr>
        <p:sp>
          <p:nvSpPr>
            <p:cNvPr id="169" name="Google Shape;169;p4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9805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type="body" idx="1"/>
          </p:nvPr>
        </p:nvSpPr>
        <p:spPr>
          <a:xfrm>
            <a:off x="1655833" y="1500467"/>
            <a:ext cx="8880400" cy="396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▸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7" name="Google Shape;197;p5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  <p:grpSp>
        <p:nvGrpSpPr>
          <p:cNvPr id="198" name="Google Shape;198;p5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199" name="Google Shape;199;p5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5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245" name="Google Shape;245;p5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0" name="Google Shape;270;p5"/>
          <p:cNvSpPr/>
          <p:nvPr/>
        </p:nvSpPr>
        <p:spPr>
          <a:xfrm>
            <a:off x="5616986" y="1221764"/>
            <a:ext cx="958029" cy="267733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111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6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273" name="Google Shape;273;p6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6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6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6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6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6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6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6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9" name="Google Shape;319;p6"/>
          <p:cNvSpPr txBox="1">
            <a:spLocks noGrp="1"/>
          </p:cNvSpPr>
          <p:nvPr>
            <p:ph type="body" idx="1"/>
          </p:nvPr>
        </p:nvSpPr>
        <p:spPr>
          <a:xfrm>
            <a:off x="1655767" y="1500467"/>
            <a:ext cx="4149200" cy="36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▸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0" name="Google Shape;320;p6"/>
          <p:cNvSpPr txBox="1">
            <a:spLocks noGrp="1"/>
          </p:cNvSpPr>
          <p:nvPr>
            <p:ph type="body" idx="2"/>
          </p:nvPr>
        </p:nvSpPr>
        <p:spPr>
          <a:xfrm>
            <a:off x="6387000" y="1500467"/>
            <a:ext cx="4149200" cy="36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▸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1" name="Google Shape;321;p6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  <p:grpSp>
        <p:nvGrpSpPr>
          <p:cNvPr id="322" name="Google Shape;322;p6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323" name="Google Shape;323;p6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8" name="Google Shape;348;p6"/>
          <p:cNvSpPr/>
          <p:nvPr/>
        </p:nvSpPr>
        <p:spPr>
          <a:xfrm>
            <a:off x="5616986" y="1221764"/>
            <a:ext cx="958029" cy="267733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224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7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351" name="Google Shape;351;p7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7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7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7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7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7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6" name="Google Shape;396;p7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7" name="Google Shape;397;p7"/>
          <p:cNvSpPr txBox="1">
            <a:spLocks noGrp="1"/>
          </p:cNvSpPr>
          <p:nvPr>
            <p:ph type="body" idx="1"/>
          </p:nvPr>
        </p:nvSpPr>
        <p:spPr>
          <a:xfrm>
            <a:off x="1655833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8" name="Google Shape;398;p7"/>
          <p:cNvSpPr txBox="1">
            <a:spLocks noGrp="1"/>
          </p:cNvSpPr>
          <p:nvPr>
            <p:ph type="body" idx="2"/>
          </p:nvPr>
        </p:nvSpPr>
        <p:spPr>
          <a:xfrm>
            <a:off x="4712835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9" name="Google Shape;399;p7"/>
          <p:cNvSpPr txBox="1">
            <a:spLocks noGrp="1"/>
          </p:cNvSpPr>
          <p:nvPr>
            <p:ph type="body" idx="3"/>
          </p:nvPr>
        </p:nvSpPr>
        <p:spPr>
          <a:xfrm>
            <a:off x="7769836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0" name="Google Shape;400;p7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  <p:grpSp>
        <p:nvGrpSpPr>
          <p:cNvPr id="401" name="Google Shape;401;p7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402" name="Google Shape;402;p7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27" name="Google Shape;427;p7"/>
          <p:cNvSpPr/>
          <p:nvPr/>
        </p:nvSpPr>
        <p:spPr>
          <a:xfrm>
            <a:off x="5616986" y="1221764"/>
            <a:ext cx="958029" cy="267733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708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8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430" name="Google Shape;430;p8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8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8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8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8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8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8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8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8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8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5" name="Google Shape;475;p8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6" name="Google Shape;476;p8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  <p:grpSp>
        <p:nvGrpSpPr>
          <p:cNvPr id="477" name="Google Shape;477;p8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478" name="Google Shape;478;p8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0710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9"/>
          <p:cNvSpPr txBox="1">
            <a:spLocks noGrp="1"/>
          </p:cNvSpPr>
          <p:nvPr>
            <p:ph type="body" idx="1"/>
          </p:nvPr>
        </p:nvSpPr>
        <p:spPr>
          <a:xfrm>
            <a:off x="1140400" y="5671867"/>
            <a:ext cx="9911200" cy="3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ctr" rtl="0">
              <a:spcBef>
                <a:spcPts val="0"/>
              </a:spcBef>
              <a:spcAft>
                <a:spcPts val="1067"/>
              </a:spcAft>
              <a:buSzPts val="1700"/>
              <a:buNone/>
              <a:defRPr sz="22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5" name="Google Shape;505;p9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  <p:grpSp>
        <p:nvGrpSpPr>
          <p:cNvPr id="506" name="Google Shape;506;p9"/>
          <p:cNvGrpSpPr/>
          <p:nvPr/>
        </p:nvGrpSpPr>
        <p:grpSpPr>
          <a:xfrm>
            <a:off x="291" y="352748"/>
            <a:ext cx="12191127" cy="1642243"/>
            <a:chOff x="218" y="898161"/>
            <a:chExt cx="9143345" cy="1231682"/>
          </a:xfrm>
        </p:grpSpPr>
        <p:sp>
          <p:nvSpPr>
            <p:cNvPr id="507" name="Google Shape;507;p9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9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9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9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2" name="Google Shape;552;p9"/>
          <p:cNvGrpSpPr/>
          <p:nvPr/>
        </p:nvGrpSpPr>
        <p:grpSpPr>
          <a:xfrm>
            <a:off x="184467" y="347100"/>
            <a:ext cx="11797253" cy="1667667"/>
            <a:chOff x="138350" y="260325"/>
            <a:chExt cx="8847940" cy="1250750"/>
          </a:xfrm>
        </p:grpSpPr>
        <p:sp>
          <p:nvSpPr>
            <p:cNvPr id="553" name="Google Shape;553;p9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7978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0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  <p:grpSp>
        <p:nvGrpSpPr>
          <p:cNvPr id="580" name="Google Shape;580;p10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581" name="Google Shape;581;p10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0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0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0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0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0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0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0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0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0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0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0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0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0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0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0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0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0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0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0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0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0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0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0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0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0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10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627" name="Google Shape;627;p10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10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0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10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10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10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10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10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10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10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10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7496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43577"/>
            </a:gs>
            <a:gs pos="21000">
              <a:srgbClr val="062550"/>
            </a:gs>
            <a:gs pos="61000">
              <a:schemeClr val="lt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55833" y="1500467"/>
            <a:ext cx="8880400" cy="39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298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49F228B-7068-8BB3-21ED-B1EB408C12AE}"/>
              </a:ext>
            </a:extLst>
          </p:cNvPr>
          <p:cNvSpPr txBox="1">
            <a:spLocks/>
          </p:cNvSpPr>
          <p:nvPr/>
        </p:nvSpPr>
        <p:spPr>
          <a:xfrm>
            <a:off x="1996751" y="1440354"/>
            <a:ext cx="8220269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en-US" sz="6600" dirty="0"/>
              <a:t>An Introduction to </a:t>
            </a:r>
            <a:r>
              <a:rPr lang="en-US" sz="6600" dirty="0" err="1"/>
              <a:t>Tidyverse</a:t>
            </a:r>
            <a:endParaRPr lang="en-US" sz="66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218003F-C1B1-9252-EA4B-107F283E8975}"/>
              </a:ext>
            </a:extLst>
          </p:cNvPr>
          <p:cNvSpPr txBox="1">
            <a:spLocks/>
          </p:cNvSpPr>
          <p:nvPr/>
        </p:nvSpPr>
        <p:spPr>
          <a:xfrm>
            <a:off x="1524000" y="37021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76200" indent="0" algn="ctr">
              <a:buFont typeface="Catamaran Thin"/>
              <a:buNone/>
            </a:pPr>
            <a:r>
              <a:rPr lang="en-US" dirty="0"/>
              <a:t>Roy Roberts </a:t>
            </a:r>
          </a:p>
        </p:txBody>
      </p:sp>
    </p:spTree>
    <p:extLst>
      <p:ext uri="{BB962C8B-B14F-4D97-AF65-F5344CB8AC3E}">
        <p14:creationId xmlns:p14="http://schemas.microsoft.com/office/powerpoint/2010/main" val="191110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F12-C908-418C-BA4C-9A56FCE3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Transforming Data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3A3B-6668-4607-ACB5-3F57A400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115" y="1624442"/>
            <a:ext cx="10893843" cy="4720373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mutate() </a:t>
            </a:r>
          </a:p>
          <a:p>
            <a:pPr lvl="1"/>
            <a:r>
              <a:rPr lang="en-US" dirty="0"/>
              <a:t>Create, modify, and delete columns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data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%&gt;% mutate(</a:t>
            </a:r>
            <a:r>
              <a:rPr lang="en-US" dirty="0" err="1">
                <a:solidFill>
                  <a:srgbClr val="00B050"/>
                </a:solidFill>
              </a:rPr>
              <a:t>New_Column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=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Column_1 * Number</a:t>
            </a:r>
            <a:r>
              <a:rPr lang="en-US" dirty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data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%&gt;% mutate(</a:t>
            </a:r>
            <a:r>
              <a:rPr lang="en-US" dirty="0">
                <a:solidFill>
                  <a:srgbClr val="00B050"/>
                </a:solidFill>
              </a:rPr>
              <a:t>Column_1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=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Column_1 * Number</a:t>
            </a:r>
            <a:r>
              <a:rPr lang="en-US" dirty="0">
                <a:solidFill>
                  <a:schemeClr val="accent3"/>
                </a:solidFill>
              </a:rPr>
              <a:t>)</a:t>
            </a:r>
          </a:p>
          <a:p>
            <a:r>
              <a:rPr lang="en-US" dirty="0" err="1">
                <a:solidFill>
                  <a:schemeClr val="accent3"/>
                </a:solidFill>
              </a:rPr>
              <a:t>case_when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 general vectorized conditional (if) statement that can be used with mutate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data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%&gt;% mutate(</a:t>
            </a:r>
            <a:r>
              <a:rPr lang="en-US" dirty="0" err="1">
                <a:solidFill>
                  <a:srgbClr val="00B050"/>
                </a:solidFill>
              </a:rPr>
              <a:t>New_Column</a:t>
            </a:r>
            <a:r>
              <a:rPr lang="en-US" dirty="0">
                <a:solidFill>
                  <a:srgbClr val="00B050"/>
                </a:solidFill>
              </a:rPr>
              <a:t> =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case_when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Column1 == Value </a:t>
            </a:r>
            <a:r>
              <a:rPr lang="en-US" dirty="0">
                <a:solidFill>
                  <a:schemeClr val="accent3"/>
                </a:solidFill>
              </a:rPr>
              <a:t>~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Value,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						   	        </a:t>
            </a:r>
            <a:r>
              <a:rPr lang="en-US" dirty="0">
                <a:solidFill>
                  <a:srgbClr val="00B050"/>
                </a:solidFill>
              </a:rPr>
              <a:t>Column1 == Value </a:t>
            </a:r>
            <a:r>
              <a:rPr lang="en-US" dirty="0">
                <a:solidFill>
                  <a:schemeClr val="accent3"/>
                </a:solidFill>
              </a:rPr>
              <a:t>~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Value</a:t>
            </a:r>
            <a:r>
              <a:rPr lang="en-US" dirty="0">
                <a:solidFill>
                  <a:schemeClr val="accent3"/>
                </a:solidFill>
              </a:rPr>
              <a:t>))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892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AE5EA2-C96C-F4E3-47D1-850A0BA93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958"/>
          <a:stretch/>
        </p:blipFill>
        <p:spPr>
          <a:xfrm>
            <a:off x="219075" y="866775"/>
            <a:ext cx="11753850" cy="8220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EB52EB-0888-F559-1CAF-EFAA4EE833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756"/>
          <a:stretch/>
        </p:blipFill>
        <p:spPr>
          <a:xfrm>
            <a:off x="219075" y="866775"/>
            <a:ext cx="11753850" cy="1549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C64949-B74A-480C-9EC8-6DC77E7776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31164"/>
          <a:stretch/>
        </p:blipFill>
        <p:spPr>
          <a:xfrm>
            <a:off x="219075" y="866775"/>
            <a:ext cx="11753850" cy="35274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A9907E-B39B-CEE6-8F14-FC04EEDB69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19075" y="866775"/>
            <a:ext cx="117538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5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74C1F-CE18-FF59-29AA-D85F2A5C2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0423" y="2810863"/>
            <a:ext cx="10403633" cy="3307600"/>
          </a:xfrm>
        </p:spPr>
        <p:txBody>
          <a:bodyPr/>
          <a:lstStyle/>
          <a:p>
            <a:pPr algn="l"/>
            <a:r>
              <a:rPr lang="en-US" sz="2400" dirty="0"/>
              <a:t>Do the following in one block of code using “</a:t>
            </a:r>
            <a:r>
              <a:rPr lang="en-US" sz="2400" dirty="0" err="1"/>
              <a:t>davis</a:t>
            </a:r>
            <a:r>
              <a:rPr lang="en-US" sz="2400" dirty="0"/>
              <a:t>” by piping, and save the output as “</a:t>
            </a:r>
            <a:r>
              <a:rPr lang="en-US" sz="2400" dirty="0" err="1"/>
              <a:t>davis_weight</a:t>
            </a:r>
            <a:r>
              <a:rPr lang="en-US" sz="2400" dirty="0"/>
              <a:t>”</a:t>
            </a:r>
          </a:p>
          <a:p>
            <a:pPr algn="l"/>
            <a:r>
              <a:rPr lang="en-US" sz="2400" dirty="0"/>
              <a:t>Remove all height variables</a:t>
            </a:r>
          </a:p>
          <a:p>
            <a:pPr algn="l"/>
            <a:r>
              <a:rPr lang="en-US" sz="2400" dirty="0"/>
              <a:t>Create 2 new columns</a:t>
            </a:r>
          </a:p>
          <a:p>
            <a:pPr lvl="1" algn="l"/>
            <a:r>
              <a:rPr lang="en-US" sz="2400" dirty="0"/>
              <a:t>The mean of weight 1 and 2</a:t>
            </a:r>
          </a:p>
          <a:p>
            <a:pPr lvl="1" algn="l"/>
            <a:r>
              <a:rPr lang="en-US" sz="2400" dirty="0"/>
              <a:t>The difference of weight 1 and 2</a:t>
            </a:r>
          </a:p>
          <a:p>
            <a:pPr algn="l"/>
            <a:r>
              <a:rPr lang="en-US" sz="2400" dirty="0"/>
              <a:t>Create a new column that’s value is either “negative” if the difference of weight 1 and 2 is negative, “positive” if positive, and “no change” if 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C082A-7A0E-658B-79DD-31ED4C8287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55800" y="2313923"/>
            <a:ext cx="8880475" cy="528638"/>
          </a:xfrm>
        </p:spPr>
        <p:txBody>
          <a:bodyPr/>
          <a:lstStyle/>
          <a:p>
            <a:r>
              <a:rPr lang="en-US" sz="4800" dirty="0" err="1"/>
              <a:t>Tidyverse</a:t>
            </a:r>
            <a:r>
              <a:rPr lang="en-US" sz="4800" dirty="0"/>
              <a:t> Activity 2</a:t>
            </a:r>
          </a:p>
        </p:txBody>
      </p:sp>
    </p:spTree>
    <p:extLst>
      <p:ext uri="{BB962C8B-B14F-4D97-AF65-F5344CB8AC3E}">
        <p14:creationId xmlns:p14="http://schemas.microsoft.com/office/powerpoint/2010/main" val="1192778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F12-C908-418C-BA4C-9A56FCE3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1307" y="485369"/>
            <a:ext cx="8880400" cy="528400"/>
          </a:xfrm>
        </p:spPr>
        <p:txBody>
          <a:bodyPr/>
          <a:lstStyle/>
          <a:p>
            <a:r>
              <a:rPr lang="en-US" sz="4000" dirty="0" err="1"/>
              <a:t>Summarising</a:t>
            </a:r>
            <a:r>
              <a:rPr lang="en-US" sz="4000" dirty="0"/>
              <a:t> a Tibble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3A3B-6668-4607-ACB5-3F57A400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890" y="1284357"/>
            <a:ext cx="7264237" cy="3962800"/>
          </a:xfrm>
        </p:spPr>
        <p:txBody>
          <a:bodyPr/>
          <a:lstStyle/>
          <a:p>
            <a:r>
              <a:rPr lang="en-US" dirty="0" err="1">
                <a:solidFill>
                  <a:schemeClr val="accent3"/>
                </a:solidFill>
              </a:rPr>
              <a:t>summarise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To use </a:t>
            </a:r>
            <a:r>
              <a:rPr lang="en-US" dirty="0" err="1">
                <a:solidFill>
                  <a:schemeClr val="tx1"/>
                </a:solidFill>
              </a:rPr>
              <a:t>summarise</a:t>
            </a:r>
            <a:r>
              <a:rPr lang="en-US" dirty="0">
                <a:solidFill>
                  <a:schemeClr val="tx1"/>
                </a:solidFill>
              </a:rPr>
              <a:t>() a </a:t>
            </a:r>
            <a:r>
              <a:rPr lang="en-US" dirty="0" err="1">
                <a:solidFill>
                  <a:schemeClr val="tx1"/>
                </a:solidFill>
              </a:rPr>
              <a:t>tibble</a:t>
            </a:r>
            <a:r>
              <a:rPr lang="en-US" dirty="0">
                <a:solidFill>
                  <a:schemeClr val="tx1"/>
                </a:solidFill>
              </a:rPr>
              <a:t> must be grouped by one or more variables using </a:t>
            </a:r>
            <a:r>
              <a:rPr lang="en-US" dirty="0" err="1">
                <a:solidFill>
                  <a:schemeClr val="accent3"/>
                </a:solidFill>
              </a:rPr>
              <a:t>group_by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pPr lvl="2"/>
            <a:r>
              <a:rPr lang="en-US" dirty="0" err="1">
                <a:solidFill>
                  <a:schemeClr val="accent3"/>
                </a:solidFill>
              </a:rPr>
              <a:t>group_by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ColumnX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ColumnY</a:t>
            </a:r>
            <a:r>
              <a:rPr lang="en-US" dirty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summarise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NewColumn1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=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function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Column</a:t>
            </a:r>
            <a:r>
              <a:rPr lang="en-US" dirty="0">
                <a:solidFill>
                  <a:schemeClr val="accent3"/>
                </a:solidFill>
              </a:rPr>
              <a:t>),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		            </a:t>
            </a:r>
            <a:r>
              <a:rPr lang="en-US" dirty="0">
                <a:solidFill>
                  <a:srgbClr val="00B050"/>
                </a:solidFill>
              </a:rPr>
              <a:t>NewColumn2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=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function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Column</a:t>
            </a:r>
            <a:r>
              <a:rPr lang="en-US" dirty="0">
                <a:solidFill>
                  <a:schemeClr val="accent3"/>
                </a:solidFill>
              </a:rPr>
              <a:t>),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		            </a:t>
            </a:r>
            <a:r>
              <a:rPr lang="en-US" dirty="0">
                <a:solidFill>
                  <a:srgbClr val="00B050"/>
                </a:solidFill>
              </a:rPr>
              <a:t>…</a:t>
            </a:r>
            <a:r>
              <a:rPr lang="en-US" dirty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Keeping a </a:t>
            </a:r>
            <a:r>
              <a:rPr lang="en-US" dirty="0" err="1">
                <a:solidFill>
                  <a:schemeClr val="tx1"/>
                </a:solidFill>
              </a:rPr>
              <a:t>tibble</a:t>
            </a:r>
            <a:r>
              <a:rPr lang="en-US" dirty="0">
                <a:solidFill>
                  <a:schemeClr val="tx1"/>
                </a:solidFill>
              </a:rPr>
              <a:t> grouped can cause problems with other functions so </a:t>
            </a:r>
            <a:r>
              <a:rPr lang="en-US" dirty="0">
                <a:solidFill>
                  <a:schemeClr val="accent3"/>
                </a:solidFill>
              </a:rPr>
              <a:t>ungroup() </a:t>
            </a:r>
            <a:r>
              <a:rPr lang="en-US" dirty="0">
                <a:solidFill>
                  <a:schemeClr val="tx1"/>
                </a:solidFill>
              </a:rPr>
              <a:t>should be used after grouping is no longer needed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7F073E-3037-970F-8CD7-0119F676F3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2"/>
          <a:stretch/>
        </p:blipFill>
        <p:spPr>
          <a:xfrm>
            <a:off x="7809722" y="0"/>
            <a:ext cx="4382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41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89C09-8E88-B4D4-7231-D63B82515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71" y="144624"/>
            <a:ext cx="10489258" cy="656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14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74C1F-CE18-FF59-29AA-D85F2A5C2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457" y="3240073"/>
            <a:ext cx="10618237" cy="3307600"/>
          </a:xfrm>
        </p:spPr>
        <p:txBody>
          <a:bodyPr/>
          <a:lstStyle/>
          <a:p>
            <a:pPr algn="l"/>
            <a:r>
              <a:rPr lang="en-US" sz="2800" dirty="0" err="1"/>
              <a:t>Usind</a:t>
            </a:r>
            <a:r>
              <a:rPr lang="en-US" sz="2800" dirty="0"/>
              <a:t> “</a:t>
            </a:r>
            <a:r>
              <a:rPr lang="en-US" sz="2800" dirty="0" err="1"/>
              <a:t>davis</a:t>
            </a:r>
            <a:r>
              <a:rPr lang="en-US" sz="2800" dirty="0"/>
              <a:t>” create </a:t>
            </a:r>
            <a:r>
              <a:rPr lang="en-US" sz="2800" dirty="0" err="1"/>
              <a:t>mean_weight</a:t>
            </a:r>
            <a:r>
              <a:rPr lang="en-US" sz="2800" dirty="0"/>
              <a:t> and </a:t>
            </a:r>
            <a:r>
              <a:rPr lang="en-US" sz="2800" dirty="0" err="1"/>
              <a:t>summarise</a:t>
            </a:r>
            <a:r>
              <a:rPr lang="en-US" sz="2800" dirty="0"/>
              <a:t> </a:t>
            </a:r>
            <a:r>
              <a:rPr lang="en-US" sz="2800" dirty="0" err="1"/>
              <a:t>mean_weight</a:t>
            </a:r>
            <a:r>
              <a:rPr lang="en-US" sz="2800"/>
              <a:t>, </a:t>
            </a:r>
            <a:r>
              <a:rPr lang="en-US" sz="2800" dirty="0"/>
              <a:t>grouping by </a:t>
            </a:r>
            <a:r>
              <a:rPr lang="en-US" sz="2800" dirty="0" err="1"/>
              <a:t>haircolor</a:t>
            </a:r>
            <a:r>
              <a:rPr lang="en-US" sz="2800" dirty="0"/>
              <a:t> and sex, calculating the following:</a:t>
            </a:r>
          </a:p>
          <a:p>
            <a:pPr lvl="1" algn="l"/>
            <a:r>
              <a:rPr lang="en-US" sz="2800" dirty="0"/>
              <a:t>Count, </a:t>
            </a:r>
            <a:r>
              <a:rPr lang="en-US" sz="2800" dirty="0">
                <a:solidFill>
                  <a:schemeClr val="accent3"/>
                </a:solidFill>
              </a:rPr>
              <a:t>n()</a:t>
            </a:r>
          </a:p>
          <a:p>
            <a:pPr lvl="1" algn="l"/>
            <a:r>
              <a:rPr lang="en-US" sz="2800" dirty="0"/>
              <a:t>Mean, </a:t>
            </a:r>
            <a:r>
              <a:rPr lang="en-US" sz="2800" dirty="0">
                <a:solidFill>
                  <a:schemeClr val="accent3"/>
                </a:solidFill>
              </a:rPr>
              <a:t>mean()</a:t>
            </a:r>
          </a:p>
          <a:p>
            <a:pPr lvl="1" algn="l"/>
            <a:r>
              <a:rPr lang="en-US" sz="2800" dirty="0"/>
              <a:t>Standard Deviation, </a:t>
            </a:r>
            <a:r>
              <a:rPr lang="en-US" sz="2800" dirty="0" err="1">
                <a:solidFill>
                  <a:schemeClr val="accent3"/>
                </a:solidFill>
              </a:rPr>
              <a:t>sd</a:t>
            </a:r>
            <a:r>
              <a:rPr lang="en-US" sz="2800" dirty="0">
                <a:solidFill>
                  <a:schemeClr val="accent3"/>
                </a:solidFill>
              </a:rPr>
              <a:t>()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C082A-7A0E-658B-79DD-31ED4C8287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55800" y="2313923"/>
            <a:ext cx="8880475" cy="528638"/>
          </a:xfrm>
        </p:spPr>
        <p:txBody>
          <a:bodyPr/>
          <a:lstStyle/>
          <a:p>
            <a:r>
              <a:rPr lang="en-US" sz="4800" dirty="0" err="1"/>
              <a:t>Tidyverse</a:t>
            </a:r>
            <a:r>
              <a:rPr lang="en-US" sz="4800" dirty="0"/>
              <a:t> Activity 3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587A4C6-0581-BD9D-66FB-7593DE886B4D}"/>
              </a:ext>
            </a:extLst>
          </p:cNvPr>
          <p:cNvSpPr txBox="1">
            <a:spLocks/>
          </p:cNvSpPr>
          <p:nvPr/>
        </p:nvSpPr>
        <p:spPr>
          <a:xfrm>
            <a:off x="5292472" y="4211879"/>
            <a:ext cx="5783744" cy="1770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58786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tamaran Thin"/>
              <a:buChar char="▹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1219170" marR="0" lvl="1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tamaran Thin"/>
              <a:buChar char="▸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828754" marR="0" lvl="2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tamaran Thin"/>
              <a:buChar char="■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2438339" marR="0" lvl="3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 Thin"/>
              <a:buChar char="●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3047924" marR="0" lvl="4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 Thin"/>
              <a:buChar char="○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3657509" marR="0" lvl="5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 Thin"/>
              <a:buChar char="■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4267093" marR="0" lvl="6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 Thin"/>
              <a:buChar char="●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4876678" marR="0" lvl="7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 Thin"/>
              <a:buChar char="○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5486263" marR="0" lvl="8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  <a:buClr>
                <a:schemeClr val="dk1"/>
              </a:buClr>
              <a:buSzPts val="3000"/>
              <a:buFont typeface="Catamaran Thin"/>
              <a:buChar char="■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lvl="1" algn="l"/>
            <a:r>
              <a:rPr lang="en-US" sz="2800" dirty="0"/>
              <a:t>Median, </a:t>
            </a:r>
            <a:r>
              <a:rPr lang="en-US" sz="2800" dirty="0">
                <a:solidFill>
                  <a:schemeClr val="accent3"/>
                </a:solidFill>
              </a:rPr>
              <a:t>median()</a:t>
            </a:r>
          </a:p>
          <a:p>
            <a:pPr lvl="1" algn="l"/>
            <a:r>
              <a:rPr lang="en-US" sz="2800" dirty="0"/>
              <a:t>Interquartile Range, </a:t>
            </a:r>
            <a:r>
              <a:rPr lang="en-US" sz="2800" dirty="0">
                <a:solidFill>
                  <a:schemeClr val="accent3"/>
                </a:solidFill>
              </a:rPr>
              <a:t>IQR()</a:t>
            </a:r>
          </a:p>
        </p:txBody>
      </p:sp>
    </p:spTree>
    <p:extLst>
      <p:ext uri="{BB962C8B-B14F-4D97-AF65-F5344CB8AC3E}">
        <p14:creationId xmlns:p14="http://schemas.microsoft.com/office/powerpoint/2010/main" val="126642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C6BA-8D69-461D-B3D7-97F51535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</a:t>
            </a:r>
            <a:r>
              <a:rPr lang="en-US" sz="4000" dirty="0" err="1"/>
              <a:t>Tidyverse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FAA9E-0475-459C-B90B-8DAA6199C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649" y="2008280"/>
            <a:ext cx="4437056" cy="3962800"/>
          </a:xfrm>
        </p:spPr>
        <p:txBody>
          <a:bodyPr/>
          <a:lstStyle/>
          <a:p>
            <a:r>
              <a:rPr lang="en-US" dirty="0"/>
              <a:t>“The </a:t>
            </a:r>
            <a:r>
              <a:rPr lang="en-US" dirty="0" err="1"/>
              <a:t>tidyverse</a:t>
            </a:r>
            <a:r>
              <a:rPr lang="en-US" dirty="0"/>
              <a:t> is an opinionated collection of R packages designed for data science. All packages share an underlying design philosophy, grammar, and data structures.”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6068E-61E6-425D-AEA4-5BC59BAAC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112" y="1354803"/>
            <a:ext cx="4244745" cy="489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2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C6BA-8D69-461D-B3D7-97F51535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</a:t>
            </a:r>
            <a:r>
              <a:rPr lang="en-US" sz="4000" dirty="0" err="1"/>
              <a:t>Tidyverse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FAA9E-0475-459C-B90B-8DAA6199C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648" y="2008280"/>
            <a:ext cx="4953351" cy="3962800"/>
          </a:xfrm>
        </p:spPr>
        <p:txBody>
          <a:bodyPr/>
          <a:lstStyle/>
          <a:p>
            <a:r>
              <a:rPr lang="en-US" dirty="0"/>
              <a:t>What is tidy data?</a:t>
            </a:r>
          </a:p>
          <a:p>
            <a:endParaRPr lang="en-US" dirty="0"/>
          </a:p>
          <a:p>
            <a:pPr lvl="1"/>
            <a:r>
              <a:rPr lang="en-US" dirty="0"/>
              <a:t>Every column is a variable</a:t>
            </a:r>
          </a:p>
          <a:p>
            <a:pPr lvl="1"/>
            <a:r>
              <a:rPr lang="en-US" dirty="0"/>
              <a:t>Every row is an observation</a:t>
            </a:r>
          </a:p>
          <a:p>
            <a:pPr lvl="1"/>
            <a:r>
              <a:rPr lang="en-US" dirty="0"/>
              <a:t>Every cell is a single value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6068E-61E6-425D-AEA4-5BC59BAAC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112" y="1354803"/>
            <a:ext cx="4244745" cy="489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3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C6BA-8D69-461D-B3D7-97F51535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Packages in </a:t>
            </a:r>
            <a:r>
              <a:rPr lang="en-US" sz="4000" dirty="0" err="1"/>
              <a:t>Tidyverse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FAA9E-0475-459C-B90B-8DAA6199C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341" y="2088491"/>
            <a:ext cx="4567685" cy="1632226"/>
          </a:xfrm>
        </p:spPr>
        <p:txBody>
          <a:bodyPr numCol="2"/>
          <a:lstStyle/>
          <a:p>
            <a:pPr lvl="1"/>
            <a:r>
              <a:rPr lang="en-US" dirty="0" err="1"/>
              <a:t>tibble</a:t>
            </a:r>
            <a:endParaRPr lang="en-US" dirty="0"/>
          </a:p>
          <a:p>
            <a:pPr lvl="1"/>
            <a:r>
              <a:rPr lang="en-US"/>
              <a:t>ggplot2</a:t>
            </a:r>
            <a:endParaRPr lang="en-US" dirty="0"/>
          </a:p>
          <a:p>
            <a:pPr lvl="1"/>
            <a:r>
              <a:rPr lang="en-US" dirty="0" err="1"/>
              <a:t>dplyr</a:t>
            </a:r>
            <a:endParaRPr lang="en-US" dirty="0"/>
          </a:p>
          <a:p>
            <a:pPr lvl="1"/>
            <a:r>
              <a:rPr lang="en-US" dirty="0" err="1"/>
              <a:t>tidyr</a:t>
            </a:r>
            <a:endParaRPr lang="en-US" dirty="0"/>
          </a:p>
          <a:p>
            <a:pPr lvl="1"/>
            <a:r>
              <a:rPr lang="en-US" dirty="0" err="1"/>
              <a:t>readr</a:t>
            </a:r>
            <a:endParaRPr lang="en-US" dirty="0"/>
          </a:p>
          <a:p>
            <a:pPr lvl="1"/>
            <a:r>
              <a:rPr lang="en-US" dirty="0" err="1"/>
              <a:t>purrr</a:t>
            </a:r>
            <a:endParaRPr lang="en-US" dirty="0"/>
          </a:p>
          <a:p>
            <a:pPr lvl="1"/>
            <a:r>
              <a:rPr lang="en-US" dirty="0" err="1"/>
              <a:t>stringr</a:t>
            </a:r>
            <a:endParaRPr lang="en-US" dirty="0"/>
          </a:p>
          <a:p>
            <a:pPr lvl="1"/>
            <a:r>
              <a:rPr lang="en-US" dirty="0" err="1"/>
              <a:t>forcats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6068E-61E6-425D-AEA4-5BC59BAAC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112" y="1354803"/>
            <a:ext cx="4244745" cy="4896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F6BDA3-B7D0-42A5-965E-40D653A8BD64}"/>
              </a:ext>
            </a:extLst>
          </p:cNvPr>
          <p:cNvSpPr txBox="1"/>
          <p:nvPr/>
        </p:nvSpPr>
        <p:spPr>
          <a:xfrm>
            <a:off x="1049341" y="1596369"/>
            <a:ext cx="6102220" cy="558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0" indent="-507987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▹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Core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Tidyverse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 contains:</a:t>
            </a:r>
          </a:p>
        </p:txBody>
      </p:sp>
    </p:spTree>
    <p:extLst>
      <p:ext uri="{BB962C8B-B14F-4D97-AF65-F5344CB8AC3E}">
        <p14:creationId xmlns:p14="http://schemas.microsoft.com/office/powerpoint/2010/main" val="995555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C6BA-8D69-461D-B3D7-97F51535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How to Install and Load </a:t>
            </a:r>
            <a:r>
              <a:rPr lang="en-US" sz="4000" dirty="0" err="1"/>
              <a:t>Tidyverse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6068E-61E6-425D-AEA4-5BC59BAAC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112" y="1354803"/>
            <a:ext cx="4244745" cy="4896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F6BDA3-B7D0-42A5-965E-40D653A8BD64}"/>
              </a:ext>
            </a:extLst>
          </p:cNvPr>
          <p:cNvSpPr txBox="1"/>
          <p:nvPr/>
        </p:nvSpPr>
        <p:spPr>
          <a:xfrm>
            <a:off x="1049341" y="1596369"/>
            <a:ext cx="6102220" cy="2540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0" indent="-507987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▹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Installing and loading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Tidyverse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tamaran Thin"/>
              <a:sym typeface="Catamaran Thin"/>
            </a:endParaRPr>
          </a:p>
          <a:p>
            <a:pPr marL="609585" marR="0" lvl="0" indent="-507987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▹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tamaran Thin"/>
              <a:sym typeface="Catamaran Thin"/>
            </a:endParaRPr>
          </a:p>
          <a:p>
            <a:pPr marL="101598" lvl="1">
              <a:lnSpc>
                <a:spcPct val="115000"/>
              </a:lnSpc>
              <a:buClr>
                <a:srgbClr val="8097FF"/>
              </a:buClr>
              <a:buSzPts val="2400"/>
              <a:defRPr/>
            </a:pPr>
            <a:r>
              <a:rPr lang="en-US" sz="2800" dirty="0">
                <a:solidFill>
                  <a:srgbClr val="FFFFFF"/>
                </a:solidFill>
                <a:latin typeface="Catamaran Thin"/>
                <a:sym typeface="Catamaran Thin"/>
              </a:rPr>
              <a:t>	</a:t>
            </a:r>
            <a:r>
              <a:rPr lang="en-US" sz="2800" dirty="0" err="1">
                <a:solidFill>
                  <a:schemeClr val="accent3"/>
                </a:solidFill>
                <a:latin typeface="Catamaran Thin"/>
                <a:sym typeface="Catamaran Thin"/>
              </a:rPr>
              <a:t>install.packages</a:t>
            </a:r>
            <a:r>
              <a:rPr lang="en-US" sz="2800" dirty="0">
                <a:solidFill>
                  <a:schemeClr val="accent3"/>
                </a:solidFill>
                <a:latin typeface="Catamaran Thin"/>
                <a:sym typeface="Catamaran Thin"/>
              </a:rPr>
              <a:t>(“</a:t>
            </a:r>
            <a:r>
              <a:rPr lang="en-US" sz="2800" dirty="0" err="1">
                <a:solidFill>
                  <a:srgbClr val="00B050"/>
                </a:solidFill>
                <a:latin typeface="Catamaran Thin"/>
                <a:sym typeface="Catamaran Thin"/>
              </a:rPr>
              <a:t>tidyverse</a:t>
            </a:r>
            <a:r>
              <a:rPr lang="en-US" sz="2800" dirty="0">
                <a:solidFill>
                  <a:schemeClr val="accent3"/>
                </a:solidFill>
                <a:latin typeface="Catamaran Thin"/>
                <a:sym typeface="Catamaran Thin"/>
              </a:rPr>
              <a:t>”)</a:t>
            </a:r>
          </a:p>
          <a:p>
            <a:pPr marL="101598" lvl="1">
              <a:lnSpc>
                <a:spcPct val="115000"/>
              </a:lnSpc>
              <a:buClr>
                <a:srgbClr val="8097FF"/>
              </a:buClr>
              <a:buSzPts val="2400"/>
              <a:defRPr/>
            </a:pPr>
            <a:endParaRPr lang="en-US" sz="2800" dirty="0">
              <a:solidFill>
                <a:schemeClr val="accent3"/>
              </a:solidFill>
              <a:latin typeface="Catamaran Thin"/>
              <a:sym typeface="Catamaran Thin"/>
            </a:endParaRPr>
          </a:p>
          <a:p>
            <a:pPr marL="101598" lvl="1">
              <a:lnSpc>
                <a:spcPct val="115000"/>
              </a:lnSpc>
              <a:buClr>
                <a:srgbClr val="8097FF"/>
              </a:buClr>
              <a:buSzPts val="2400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	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tamaran Thin"/>
                <a:sym typeface="Catamaran Thin"/>
              </a:rPr>
              <a:t>library</a:t>
            </a:r>
            <a:r>
              <a:rPr lang="en-US" sz="2800" dirty="0">
                <a:solidFill>
                  <a:schemeClr val="accent3"/>
                </a:solidFill>
                <a:latin typeface="Catamaran Thin"/>
                <a:sym typeface="Catamaran Thin"/>
              </a:rPr>
              <a:t>(</a:t>
            </a:r>
            <a:r>
              <a:rPr lang="en-US" sz="2800" dirty="0" err="1">
                <a:solidFill>
                  <a:srgbClr val="00B050"/>
                </a:solidFill>
                <a:latin typeface="Catamaran Thin"/>
                <a:sym typeface="Catamaran Thin"/>
              </a:rPr>
              <a:t>tidyverse</a:t>
            </a:r>
            <a:r>
              <a:rPr lang="en-US" sz="2800" dirty="0">
                <a:solidFill>
                  <a:schemeClr val="accent3"/>
                </a:solidFill>
                <a:latin typeface="Catamaran Thin"/>
                <a:sym typeface="Catamaran Thin"/>
              </a:rPr>
              <a:t>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tamaran Thin"/>
              <a:sym typeface="Catamaran Thin"/>
            </a:endParaRPr>
          </a:p>
        </p:txBody>
      </p:sp>
    </p:spTree>
    <p:extLst>
      <p:ext uri="{BB962C8B-B14F-4D97-AF65-F5344CB8AC3E}">
        <p14:creationId xmlns:p14="http://schemas.microsoft.com/office/powerpoint/2010/main" val="393812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7C8D-5585-0522-8F0A-F21EEEA92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606667"/>
            <a:ext cx="11534775" cy="528400"/>
          </a:xfrm>
        </p:spPr>
        <p:txBody>
          <a:bodyPr/>
          <a:lstStyle/>
          <a:p>
            <a:r>
              <a:rPr lang="en-US" sz="4000" dirty="0"/>
              <a:t>Miscellaneous Information Before Starting </a:t>
            </a:r>
            <a:r>
              <a:rPr lang="en-US" sz="4000" dirty="0" err="1"/>
              <a:t>Tidyverse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EAAFDB-59CB-5FF7-DB5B-31543303A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574081"/>
            <a:ext cx="11534775" cy="458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AEC825-03BB-4AF6-0F31-29B909E61E64}"/>
              </a:ext>
            </a:extLst>
          </p:cNvPr>
          <p:cNvSpPr txBox="1"/>
          <p:nvPr/>
        </p:nvSpPr>
        <p:spPr>
          <a:xfrm>
            <a:off x="771962" y="2217182"/>
            <a:ext cx="3698448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0" dirty="0">
                <a:solidFill>
                  <a:schemeClr val="accent3"/>
                </a:solidFill>
              </a:rPr>
              <a:t>%&gt;%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9E5D7-94CB-A6C4-C150-C44697C0C2BE}"/>
              </a:ext>
            </a:extLst>
          </p:cNvPr>
          <p:cNvSpPr txBox="1"/>
          <p:nvPr/>
        </p:nvSpPr>
        <p:spPr>
          <a:xfrm>
            <a:off x="4772560" y="2139885"/>
            <a:ext cx="26468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</a:rPr>
              <a:t>view()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32E41F-D2A3-E401-2DC4-7FE8920958C4}"/>
              </a:ext>
            </a:extLst>
          </p:cNvPr>
          <p:cNvSpPr txBox="1"/>
          <p:nvPr/>
        </p:nvSpPr>
        <p:spPr>
          <a:xfrm>
            <a:off x="1874331" y="3756064"/>
            <a:ext cx="84433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</a:rPr>
              <a:t>source(“</a:t>
            </a:r>
            <a:r>
              <a:rPr lang="en-US" sz="7200" dirty="0">
                <a:solidFill>
                  <a:srgbClr val="00B050"/>
                </a:solidFill>
              </a:rPr>
              <a:t>path/to/file</a:t>
            </a:r>
            <a:r>
              <a:rPr lang="en-US" sz="7200" dirty="0">
                <a:solidFill>
                  <a:schemeClr val="accent3"/>
                </a:solidFill>
              </a:rPr>
              <a:t>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4909B0-0A3D-EA27-C78E-812E0A603086}"/>
              </a:ext>
            </a:extLst>
          </p:cNvPr>
          <p:cNvSpPr txBox="1"/>
          <p:nvPr/>
        </p:nvSpPr>
        <p:spPr>
          <a:xfrm>
            <a:off x="7721588" y="2555735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</a:rPr>
              <a:t>function(</a:t>
            </a:r>
            <a:r>
              <a:rPr lang="en-US" sz="7200" dirty="0">
                <a:solidFill>
                  <a:srgbClr val="00B050"/>
                </a:solidFill>
              </a:rPr>
              <a:t>.</a:t>
            </a:r>
            <a:r>
              <a:rPr lang="en-US" sz="7200" dirty="0">
                <a:solidFill>
                  <a:schemeClr val="accent3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B8078-CF09-6EF9-FD8B-397237E5685A}"/>
              </a:ext>
            </a:extLst>
          </p:cNvPr>
          <p:cNvSpPr txBox="1"/>
          <p:nvPr/>
        </p:nvSpPr>
        <p:spPr>
          <a:xfrm>
            <a:off x="1743073" y="4956393"/>
            <a:ext cx="87058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 err="1">
                <a:solidFill>
                  <a:srgbClr val="00B050"/>
                </a:solidFill>
              </a:rPr>
              <a:t>tibble</a:t>
            </a:r>
            <a:r>
              <a:rPr lang="en-US" sz="7200" dirty="0" err="1">
                <a:solidFill>
                  <a:schemeClr val="accent3"/>
                </a:solidFill>
              </a:rPr>
              <a:t>$</a:t>
            </a:r>
            <a:r>
              <a:rPr lang="en-US" sz="7200" dirty="0" err="1">
                <a:solidFill>
                  <a:srgbClr val="00B050"/>
                </a:solidFill>
              </a:rPr>
              <a:t>colunm_name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8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F12-C908-418C-BA4C-9A56FCE3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Reading in Data With </a:t>
            </a:r>
            <a:r>
              <a:rPr lang="en-US" sz="4000" dirty="0" err="1"/>
              <a:t>readr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3A3B-6668-4607-ACB5-3F57A400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116" y="1447600"/>
            <a:ext cx="4521032" cy="3962800"/>
          </a:xfrm>
        </p:spPr>
        <p:txBody>
          <a:bodyPr/>
          <a:lstStyle/>
          <a:p>
            <a:r>
              <a:rPr lang="en-US" dirty="0"/>
              <a:t>Package ‘</a:t>
            </a:r>
            <a:r>
              <a:rPr lang="en-US" dirty="0" err="1"/>
              <a:t>readr</a:t>
            </a:r>
            <a:r>
              <a:rPr lang="en-US" dirty="0"/>
              <a:t>’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read_tsv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read_csv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read_delim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read_table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r>
              <a:rPr lang="en-US" dirty="0"/>
              <a:t>Package ‘</a:t>
            </a:r>
            <a:r>
              <a:rPr lang="en-US" dirty="0" err="1"/>
              <a:t>readxl</a:t>
            </a:r>
            <a:r>
              <a:rPr lang="en-US" dirty="0"/>
              <a:t>’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read_excel</a:t>
            </a:r>
            <a:r>
              <a:rPr lang="en-US" dirty="0">
                <a:solidFill>
                  <a:schemeClr val="accent3"/>
                </a:solidFill>
              </a:rPr>
              <a:t>()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7CFE1-D7BD-2DEA-6D1E-8AD632B3F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761" y="1893337"/>
            <a:ext cx="7501123" cy="15356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3B891E-644C-D0E6-EDBA-B059E26F21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461"/>
          <a:stretch/>
        </p:blipFill>
        <p:spPr>
          <a:xfrm>
            <a:off x="4014761" y="1893337"/>
            <a:ext cx="7501123" cy="73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9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F12-C908-418C-BA4C-9A56FCE3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Subsetting Data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3A3B-6668-4607-ACB5-3F57A400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366" y="1875471"/>
            <a:ext cx="3225538" cy="3460741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select() </a:t>
            </a:r>
          </a:p>
          <a:p>
            <a:pPr lvl="1"/>
            <a:r>
              <a:rPr lang="en-US" dirty="0"/>
              <a:t>Subsets columns of a </a:t>
            </a:r>
            <a:r>
              <a:rPr lang="en-US" dirty="0" err="1"/>
              <a:t>tibble</a:t>
            </a:r>
            <a:endParaRPr lang="en-US" dirty="0"/>
          </a:p>
          <a:p>
            <a:r>
              <a:rPr lang="en-US" dirty="0">
                <a:solidFill>
                  <a:schemeClr val="accent3"/>
                </a:solidFill>
              </a:rPr>
              <a:t>filter()</a:t>
            </a:r>
          </a:p>
          <a:p>
            <a:pPr lvl="1"/>
            <a:r>
              <a:rPr lang="en-US" dirty="0"/>
              <a:t>Subsets rows of a </a:t>
            </a:r>
            <a:r>
              <a:rPr lang="en-US" dirty="0" err="1"/>
              <a:t>tibble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8DEF7E-ED11-43DA-EE2B-3DFFCBE34B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" r="1305" b="74169"/>
          <a:stretch/>
        </p:blipFill>
        <p:spPr>
          <a:xfrm>
            <a:off x="4012162" y="1357942"/>
            <a:ext cx="7766471" cy="11613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B349A3-EB58-EBDF-90BC-DE82ECC66F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" r="1305" b="62962"/>
          <a:stretch/>
        </p:blipFill>
        <p:spPr>
          <a:xfrm>
            <a:off x="4012161" y="1357942"/>
            <a:ext cx="7766471" cy="16651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7DF989-37D2-EA5D-D522-63682A07E2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" r="1305" b="46151"/>
          <a:stretch/>
        </p:blipFill>
        <p:spPr>
          <a:xfrm>
            <a:off x="4012161" y="1311289"/>
            <a:ext cx="7766471" cy="24209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717598-8B68-F21E-5E4D-244BBEBB9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" r="1305" b="26379"/>
          <a:stretch/>
        </p:blipFill>
        <p:spPr>
          <a:xfrm>
            <a:off x="4012161" y="1308788"/>
            <a:ext cx="7766471" cy="33098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A5E998-3C17-1AE4-62F9-EBF3D56EEF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" t="1" r="1305" b="2719"/>
          <a:stretch/>
        </p:blipFill>
        <p:spPr>
          <a:xfrm>
            <a:off x="4012160" y="1308787"/>
            <a:ext cx="7766471" cy="437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9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74C1F-CE18-FF59-29AA-D85F2A5C2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878" y="2913495"/>
            <a:ext cx="10590244" cy="3307600"/>
          </a:xfrm>
        </p:spPr>
        <p:txBody>
          <a:bodyPr/>
          <a:lstStyle/>
          <a:p>
            <a:pPr algn="l"/>
            <a:r>
              <a:rPr lang="en-US" sz="2800" dirty="0"/>
              <a:t>Read in altered “Davis” from car dataset, located in the current working directory and save it as a variable named “</a:t>
            </a:r>
            <a:r>
              <a:rPr lang="en-US" sz="2800" dirty="0" err="1"/>
              <a:t>davis_from_car</a:t>
            </a:r>
            <a:r>
              <a:rPr lang="en-US" sz="2800" dirty="0"/>
              <a:t>”.</a:t>
            </a:r>
          </a:p>
          <a:p>
            <a:pPr algn="l"/>
            <a:r>
              <a:rPr lang="en-US" sz="2800" dirty="0"/>
              <a:t>Create a new variable “</a:t>
            </a:r>
            <a:r>
              <a:rPr lang="en-US" sz="2800" dirty="0" err="1"/>
              <a:t>davis</a:t>
            </a:r>
            <a:r>
              <a:rPr lang="en-US" sz="2800" dirty="0"/>
              <a:t>”, pipe in </a:t>
            </a:r>
            <a:r>
              <a:rPr lang="en-US" sz="2800" dirty="0" err="1"/>
              <a:t>drop_na</a:t>
            </a:r>
            <a:r>
              <a:rPr lang="en-US" sz="2800" dirty="0"/>
              <a:t>(), and compare with </a:t>
            </a:r>
            <a:r>
              <a:rPr lang="en-US" sz="2800" dirty="0" err="1"/>
              <a:t>davis_from_car</a:t>
            </a:r>
            <a:r>
              <a:rPr lang="en-US" sz="2800" dirty="0"/>
              <a:t> (this </a:t>
            </a:r>
            <a:r>
              <a:rPr lang="en-US" sz="2800" dirty="0" err="1"/>
              <a:t>tibble</a:t>
            </a:r>
            <a:r>
              <a:rPr lang="en-US" sz="2800" dirty="0"/>
              <a:t> will be used for future activities).</a:t>
            </a:r>
          </a:p>
          <a:p>
            <a:pPr algn="l"/>
            <a:r>
              <a:rPr lang="en-US" sz="2800" dirty="0"/>
              <a:t>With out changing the previous variable</a:t>
            </a:r>
            <a:r>
              <a:rPr lang="en-US" sz="2800"/>
              <a:t>, subset </a:t>
            </a:r>
            <a:r>
              <a:rPr lang="en-US" sz="2800" dirty="0"/>
              <a:t>your data by either Male or Female and by 1 or 2 different hair colors, and remove the columns for </a:t>
            </a:r>
            <a:r>
              <a:rPr lang="en-US" sz="2800"/>
              <a:t>height.</a:t>
            </a: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C082A-7A0E-658B-79DD-31ED4C8287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55800" y="2313923"/>
            <a:ext cx="8880475" cy="528638"/>
          </a:xfrm>
        </p:spPr>
        <p:txBody>
          <a:bodyPr/>
          <a:lstStyle/>
          <a:p>
            <a:r>
              <a:rPr lang="en-US" sz="4800" dirty="0" err="1"/>
              <a:t>Tidyverse</a:t>
            </a:r>
            <a:r>
              <a:rPr lang="en-US" sz="4800" dirty="0"/>
              <a:t> Activity 1</a:t>
            </a:r>
          </a:p>
        </p:txBody>
      </p:sp>
    </p:spTree>
    <p:extLst>
      <p:ext uri="{BB962C8B-B14F-4D97-AF65-F5344CB8AC3E}">
        <p14:creationId xmlns:p14="http://schemas.microsoft.com/office/powerpoint/2010/main" val="1250118552"/>
      </p:ext>
    </p:extLst>
  </p:cSld>
  <p:clrMapOvr>
    <a:masterClrMapping/>
  </p:clrMapOvr>
</p:sld>
</file>

<file path=ppt/theme/theme1.xml><?xml version="1.0" encoding="utf-8"?>
<a:theme xmlns:a="http://schemas.openxmlformats.org/drawingml/2006/main" name="Hubert template">
  <a:themeElements>
    <a:clrScheme name="Custom 347">
      <a:dk1>
        <a:srgbClr val="FFFFFF"/>
      </a:dk1>
      <a:lt1>
        <a:srgbClr val="04152C"/>
      </a:lt1>
      <a:dk2>
        <a:srgbClr val="CAD3E2"/>
      </a:dk2>
      <a:lt2>
        <a:srgbClr val="4C5E81"/>
      </a:lt2>
      <a:accent1>
        <a:srgbClr val="8097FF"/>
      </a:accent1>
      <a:accent2>
        <a:srgbClr val="3BE5CC"/>
      </a:accent2>
      <a:accent3>
        <a:srgbClr val="FFC229"/>
      </a:accent3>
      <a:accent4>
        <a:srgbClr val="FF826C"/>
      </a:accent4>
      <a:accent5>
        <a:srgbClr val="A54FA5"/>
      </a:accent5>
      <a:accent6>
        <a:srgbClr val="F00286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Hubert · SlidesCarnival</Template>
  <TotalTime>11947</TotalTime>
  <Words>569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Catamaran</vt:lpstr>
      <vt:lpstr>Catamaran Thin</vt:lpstr>
      <vt:lpstr>Hubert template</vt:lpstr>
      <vt:lpstr>PowerPoint Presentation</vt:lpstr>
      <vt:lpstr>The Tidyverse</vt:lpstr>
      <vt:lpstr>The Tidyverse</vt:lpstr>
      <vt:lpstr>Packages in Tidyverse</vt:lpstr>
      <vt:lpstr>How to Install and Load Tidyverse</vt:lpstr>
      <vt:lpstr>Miscellaneous Information Before Starting Tidyverse</vt:lpstr>
      <vt:lpstr>Reading in Data With readr</vt:lpstr>
      <vt:lpstr>Subsetting Data in R</vt:lpstr>
      <vt:lpstr>Tidyverse Activity 1</vt:lpstr>
      <vt:lpstr>Transforming Data in R</vt:lpstr>
      <vt:lpstr>PowerPoint Presentation</vt:lpstr>
      <vt:lpstr>Tidyverse Activity 2</vt:lpstr>
      <vt:lpstr>Summarising a Tibble in R</vt:lpstr>
      <vt:lpstr>PowerPoint Presentation</vt:lpstr>
      <vt:lpstr>Tidyverse Activity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Roberts</dc:creator>
  <cp:lastModifiedBy>Roy Roberts</cp:lastModifiedBy>
  <cp:revision>4</cp:revision>
  <dcterms:created xsi:type="dcterms:W3CDTF">2022-06-22T01:43:09Z</dcterms:created>
  <dcterms:modified xsi:type="dcterms:W3CDTF">2022-07-18T02:48:53Z</dcterms:modified>
</cp:coreProperties>
</file>