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2" r:id="rId6"/>
    <p:sldId id="269" r:id="rId7"/>
    <p:sldId id="267" r:id="rId8"/>
    <p:sldId id="284" r:id="rId9"/>
    <p:sldId id="264" r:id="rId10"/>
    <p:sldId id="265" r:id="rId11"/>
    <p:sldId id="285" r:id="rId12"/>
    <p:sldId id="266" r:id="rId13"/>
    <p:sldId id="271" r:id="rId14"/>
    <p:sldId id="268" r:id="rId15"/>
    <p:sldId id="286" r:id="rId16"/>
    <p:sldId id="283" r:id="rId17"/>
    <p:sldId id="272" r:id="rId18"/>
    <p:sldId id="273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AB191-16E3-48AA-8940-B46935A80FA3}" v="42" dt="2022-07-17T12:07:0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04DAB191-16E3-48AA-8940-B46935A80FA3}"/>
    <pc:docChg chg="undo custSel addSld modSld sldOrd">
      <pc:chgData name="Roy Roberts" userId="4cdc666c-fae4-42ba-bf42-5e75aa85deb6" providerId="ADAL" clId="{04DAB191-16E3-48AA-8940-B46935A80FA3}" dt="2022-07-17T12:43:34.911" v="481" actId="20577"/>
      <pc:docMkLst>
        <pc:docMk/>
      </pc:docMkLst>
      <pc:sldChg chg="delSp modSp mod delAnim">
        <pc:chgData name="Roy Roberts" userId="4cdc666c-fae4-42ba-bf42-5e75aa85deb6" providerId="ADAL" clId="{04DAB191-16E3-48AA-8940-B46935A80FA3}" dt="2022-07-17T11:47:00.282" v="85" actId="14100"/>
        <pc:sldMkLst>
          <pc:docMk/>
          <pc:sldMk cId="1784831713" sldId="264"/>
        </pc:sldMkLst>
        <pc:spChg chg="mod">
          <ac:chgData name="Roy Roberts" userId="4cdc666c-fae4-42ba-bf42-5e75aa85deb6" providerId="ADAL" clId="{04DAB191-16E3-48AA-8940-B46935A80FA3}" dt="2022-07-17T11:46:51.514" v="82" actId="1076"/>
          <ac:spMkLst>
            <pc:docMk/>
            <pc:sldMk cId="1784831713" sldId="264"/>
            <ac:spMk id="2" creationId="{F79F33F8-5F1A-9E28-2935-83913D669014}"/>
          </ac:spMkLst>
        </pc:spChg>
        <pc:spChg chg="mod">
          <ac:chgData name="Roy Roberts" userId="4cdc666c-fae4-42ba-bf42-5e75aa85deb6" providerId="ADAL" clId="{04DAB191-16E3-48AA-8940-B46935A80FA3}" dt="2022-07-17T11:46:46.803" v="81" actId="1076"/>
          <ac:spMkLst>
            <pc:docMk/>
            <pc:sldMk cId="1784831713" sldId="264"/>
            <ac:spMk id="5" creationId="{D9A13602-3C48-0142-81A6-7736024A91EC}"/>
          </ac:spMkLst>
        </pc:spChg>
        <pc:spChg chg="mod">
          <ac:chgData name="Roy Roberts" userId="4cdc666c-fae4-42ba-bf42-5e75aa85deb6" providerId="ADAL" clId="{04DAB191-16E3-48AA-8940-B46935A80FA3}" dt="2022-07-17T11:46:54.543" v="83" actId="1076"/>
          <ac:spMkLst>
            <pc:docMk/>
            <pc:sldMk cId="1784831713" sldId="264"/>
            <ac:spMk id="7" creationId="{41E69532-0A65-2B76-A716-7D4EA323CE56}"/>
          </ac:spMkLst>
        </pc:spChg>
        <pc:spChg chg="mod">
          <ac:chgData name="Roy Roberts" userId="4cdc666c-fae4-42ba-bf42-5e75aa85deb6" providerId="ADAL" clId="{04DAB191-16E3-48AA-8940-B46935A80FA3}" dt="2022-07-17T11:47:00.282" v="85" actId="14100"/>
          <ac:spMkLst>
            <pc:docMk/>
            <pc:sldMk cId="1784831713" sldId="264"/>
            <ac:spMk id="8" creationId="{3E11EA7C-627B-92E6-A166-7440FE99C2FF}"/>
          </ac:spMkLst>
        </pc:spChg>
        <pc:picChg chg="del">
          <ac:chgData name="Roy Roberts" userId="4cdc666c-fae4-42ba-bf42-5e75aa85deb6" providerId="ADAL" clId="{04DAB191-16E3-48AA-8940-B46935A80FA3}" dt="2022-07-17T11:46:38.590" v="80" actId="478"/>
          <ac:picMkLst>
            <pc:docMk/>
            <pc:sldMk cId="1784831713" sldId="264"/>
            <ac:picMk id="9" creationId="{0246112C-34B5-BD3B-E8DA-5B338B5096A0}"/>
          </ac:picMkLst>
        </pc:picChg>
        <pc:picChg chg="del">
          <ac:chgData name="Roy Roberts" userId="4cdc666c-fae4-42ba-bf42-5e75aa85deb6" providerId="ADAL" clId="{04DAB191-16E3-48AA-8940-B46935A80FA3}" dt="2022-07-17T11:45:48.894" v="79" actId="478"/>
          <ac:picMkLst>
            <pc:docMk/>
            <pc:sldMk cId="1784831713" sldId="264"/>
            <ac:picMk id="10" creationId="{581000DE-D9D4-FCF5-263E-4A24E9DB911E}"/>
          </ac:picMkLst>
        </pc:picChg>
      </pc:sldChg>
      <pc:sldChg chg="addSp delSp modSp mod delAnim modAnim">
        <pc:chgData name="Roy Roberts" userId="4cdc666c-fae4-42ba-bf42-5e75aa85deb6" providerId="ADAL" clId="{04DAB191-16E3-48AA-8940-B46935A80FA3}" dt="2022-07-17T11:58:47.780" v="192" actId="1035"/>
        <pc:sldMkLst>
          <pc:docMk/>
          <pc:sldMk cId="4245390365" sldId="268"/>
        </pc:sldMkLst>
        <pc:spChg chg="del">
          <ac:chgData name="Roy Roberts" userId="4cdc666c-fae4-42ba-bf42-5e75aa85deb6" providerId="ADAL" clId="{04DAB191-16E3-48AA-8940-B46935A80FA3}" dt="2022-07-17T11:58:08.442" v="162" actId="478"/>
          <ac:spMkLst>
            <pc:docMk/>
            <pc:sldMk cId="4245390365" sldId="268"/>
            <ac:spMk id="4" creationId="{B91AB484-75F4-42B5-4F7A-E2BA32B8436C}"/>
          </ac:spMkLst>
        </pc:spChg>
        <pc:spChg chg="del">
          <ac:chgData name="Roy Roberts" userId="4cdc666c-fae4-42ba-bf42-5e75aa85deb6" providerId="ADAL" clId="{04DAB191-16E3-48AA-8940-B46935A80FA3}" dt="2022-07-17T11:57:56.077" v="157" actId="478"/>
          <ac:spMkLst>
            <pc:docMk/>
            <pc:sldMk cId="4245390365" sldId="268"/>
            <ac:spMk id="6" creationId="{F7DB5FBB-B751-457F-17F0-2693B1CE085D}"/>
          </ac:spMkLst>
        </pc:spChg>
        <pc:spChg chg="add del mod">
          <ac:chgData name="Roy Roberts" userId="4cdc666c-fae4-42ba-bf42-5e75aa85deb6" providerId="ADAL" clId="{04DAB191-16E3-48AA-8940-B46935A80FA3}" dt="2022-07-17T11:57:58.361" v="158" actId="478"/>
          <ac:spMkLst>
            <pc:docMk/>
            <pc:sldMk cId="4245390365" sldId="268"/>
            <ac:spMk id="7" creationId="{C071A174-9F2F-2143-432B-98757F72CC02}"/>
          </ac:spMkLst>
        </pc:spChg>
        <pc:spChg chg="del">
          <ac:chgData name="Roy Roberts" userId="4cdc666c-fae4-42ba-bf42-5e75aa85deb6" providerId="ADAL" clId="{04DAB191-16E3-48AA-8940-B46935A80FA3}" dt="2022-07-17T11:58:00.084" v="159" actId="478"/>
          <ac:spMkLst>
            <pc:docMk/>
            <pc:sldMk cId="4245390365" sldId="268"/>
            <ac:spMk id="8" creationId="{A6946DB4-005A-A75A-0103-D2EEAE3CD6B6}"/>
          </ac:spMkLst>
        </pc:spChg>
        <pc:spChg chg="add del mod">
          <ac:chgData name="Roy Roberts" userId="4cdc666c-fae4-42ba-bf42-5e75aa85deb6" providerId="ADAL" clId="{04DAB191-16E3-48AA-8940-B46935A80FA3}" dt="2022-07-17T11:58:21.301" v="164" actId="478"/>
          <ac:spMkLst>
            <pc:docMk/>
            <pc:sldMk cId="4245390365" sldId="268"/>
            <ac:spMk id="10" creationId="{54AB1F67-E1AA-01CF-1884-9397BE969478}"/>
          </ac:spMkLst>
        </pc:spChg>
        <pc:spChg chg="add mod">
          <ac:chgData name="Roy Roberts" userId="4cdc666c-fae4-42ba-bf42-5e75aa85deb6" providerId="ADAL" clId="{04DAB191-16E3-48AA-8940-B46935A80FA3}" dt="2022-07-17T11:58:43.095" v="174" actId="20577"/>
          <ac:spMkLst>
            <pc:docMk/>
            <pc:sldMk cId="4245390365" sldId="268"/>
            <ac:spMk id="13" creationId="{8390E851-4C96-B556-E948-C3C6FA6672B1}"/>
          </ac:spMkLst>
        </pc:spChg>
        <pc:picChg chg="del">
          <ac:chgData name="Roy Roberts" userId="4cdc666c-fae4-42ba-bf42-5e75aa85deb6" providerId="ADAL" clId="{04DAB191-16E3-48AA-8940-B46935A80FA3}" dt="2022-07-17T11:57:52.224" v="156" actId="478"/>
          <ac:picMkLst>
            <pc:docMk/>
            <pc:sldMk cId="4245390365" sldId="268"/>
            <ac:picMk id="3" creationId="{49367A61-2788-994F-EA94-36D7A6803A8E}"/>
          </ac:picMkLst>
        </pc:picChg>
        <pc:picChg chg="mod">
          <ac:chgData name="Roy Roberts" userId="4cdc666c-fae4-42ba-bf42-5e75aa85deb6" providerId="ADAL" clId="{04DAB191-16E3-48AA-8940-B46935A80FA3}" dt="2022-07-17T11:58:47.780" v="192" actId="1035"/>
          <ac:picMkLst>
            <pc:docMk/>
            <pc:sldMk cId="4245390365" sldId="268"/>
            <ac:picMk id="5" creationId="{B217E903-4138-6146-A333-1A15B2A81579}"/>
          </ac:picMkLst>
        </pc:picChg>
        <pc:picChg chg="del">
          <ac:chgData name="Roy Roberts" userId="4cdc666c-fae4-42ba-bf42-5e75aa85deb6" providerId="ADAL" clId="{04DAB191-16E3-48AA-8940-B46935A80FA3}" dt="2022-07-17T11:57:50.731" v="155" actId="478"/>
          <ac:picMkLst>
            <pc:docMk/>
            <pc:sldMk cId="4245390365" sldId="268"/>
            <ac:picMk id="11" creationId="{1D2E6429-D8D2-43D7-EC91-4D0474DCDFB3}"/>
          </ac:picMkLst>
        </pc:picChg>
        <pc:picChg chg="del">
          <ac:chgData name="Roy Roberts" userId="4cdc666c-fae4-42ba-bf42-5e75aa85deb6" providerId="ADAL" clId="{04DAB191-16E3-48AA-8940-B46935A80FA3}" dt="2022-07-17T11:57:49.644" v="154" actId="478"/>
          <ac:picMkLst>
            <pc:docMk/>
            <pc:sldMk cId="4245390365" sldId="268"/>
            <ac:picMk id="12" creationId="{45763E8E-70B5-BE70-24B5-36D4037B1F5B}"/>
          </ac:picMkLst>
        </pc:picChg>
      </pc:sldChg>
      <pc:sldChg chg="addSp delSp modSp mod delAnim modAnim">
        <pc:chgData name="Roy Roberts" userId="4cdc666c-fae4-42ba-bf42-5e75aa85deb6" providerId="ADAL" clId="{04DAB191-16E3-48AA-8940-B46935A80FA3}" dt="2022-07-17T11:56:55.295" v="152"/>
        <pc:sldMkLst>
          <pc:docMk/>
          <pc:sldMk cId="3871885281" sldId="271"/>
        </pc:sldMkLst>
        <pc:picChg chg="mod">
          <ac:chgData name="Roy Roberts" userId="4cdc666c-fae4-42ba-bf42-5e75aa85deb6" providerId="ADAL" clId="{04DAB191-16E3-48AA-8940-B46935A80FA3}" dt="2022-07-17T11:54:47.870" v="132" actId="1076"/>
          <ac:picMkLst>
            <pc:docMk/>
            <pc:sldMk cId="3871885281" sldId="271"/>
            <ac:picMk id="2" creationId="{1D13265A-DAB5-ADFA-D279-44EBFC5C9840}"/>
          </ac:picMkLst>
        </pc:picChg>
        <pc:picChg chg="add del mod ord">
          <ac:chgData name="Roy Roberts" userId="4cdc666c-fae4-42ba-bf42-5e75aa85deb6" providerId="ADAL" clId="{04DAB191-16E3-48AA-8940-B46935A80FA3}" dt="2022-07-17T11:54:16.651" v="128" actId="478"/>
          <ac:picMkLst>
            <pc:docMk/>
            <pc:sldMk cId="3871885281" sldId="271"/>
            <ac:picMk id="8" creationId="{C494E68A-DE08-1719-D1F8-22062CA855A2}"/>
          </ac:picMkLst>
        </pc:picChg>
        <pc:picChg chg="add mod ord">
          <ac:chgData name="Roy Roberts" userId="4cdc666c-fae4-42ba-bf42-5e75aa85deb6" providerId="ADAL" clId="{04DAB191-16E3-48AA-8940-B46935A80FA3}" dt="2022-07-17T11:53:38.225" v="124" actId="167"/>
          <ac:picMkLst>
            <pc:docMk/>
            <pc:sldMk cId="3871885281" sldId="271"/>
            <ac:picMk id="10" creationId="{726D3A69-42F0-BAC6-7995-AE5C3B975CA2}"/>
          </ac:picMkLst>
        </pc:picChg>
        <pc:picChg chg="add mod">
          <ac:chgData name="Roy Roberts" userId="4cdc666c-fae4-42ba-bf42-5e75aa85deb6" providerId="ADAL" clId="{04DAB191-16E3-48AA-8940-B46935A80FA3}" dt="2022-07-17T11:55:29.140" v="143" actId="1076"/>
          <ac:picMkLst>
            <pc:docMk/>
            <pc:sldMk cId="3871885281" sldId="271"/>
            <ac:picMk id="11" creationId="{853FE06E-C8BD-CD4B-6B0B-8C6A61C0E595}"/>
          </ac:picMkLst>
        </pc:picChg>
      </pc:sldChg>
      <pc:sldChg chg="modSp mod">
        <pc:chgData name="Roy Roberts" userId="4cdc666c-fae4-42ba-bf42-5e75aa85deb6" providerId="ADAL" clId="{04DAB191-16E3-48AA-8940-B46935A80FA3}" dt="2022-07-17T12:43:34.911" v="481" actId="20577"/>
        <pc:sldMkLst>
          <pc:docMk/>
          <pc:sldMk cId="3028640428" sldId="282"/>
        </pc:sldMkLst>
        <pc:spChg chg="mod">
          <ac:chgData name="Roy Roberts" userId="4cdc666c-fae4-42ba-bf42-5e75aa85deb6" providerId="ADAL" clId="{04DAB191-16E3-48AA-8940-B46935A80FA3}" dt="2022-07-17T12:43:34.911" v="481" actId="20577"/>
          <ac:spMkLst>
            <pc:docMk/>
            <pc:sldMk cId="3028640428" sldId="282"/>
            <ac:spMk id="5" creationId="{07C754B8-2580-C747-EC38-9F8F67AFE1FF}"/>
          </ac:spMkLst>
        </pc:spChg>
      </pc:sldChg>
      <pc:sldChg chg="addSp modSp mod">
        <pc:chgData name="Roy Roberts" userId="4cdc666c-fae4-42ba-bf42-5e75aa85deb6" providerId="ADAL" clId="{04DAB191-16E3-48AA-8940-B46935A80FA3}" dt="2022-07-17T12:42:27.399" v="419" actId="1036"/>
        <pc:sldMkLst>
          <pc:docMk/>
          <pc:sldMk cId="3824493256" sldId="283"/>
        </pc:sldMkLst>
        <pc:spChg chg="add mod">
          <ac:chgData name="Roy Roberts" userId="4cdc666c-fae4-42ba-bf42-5e75aa85deb6" providerId="ADAL" clId="{04DAB191-16E3-48AA-8940-B46935A80FA3}" dt="2022-07-17T12:42:27.399" v="419" actId="1036"/>
          <ac:spMkLst>
            <pc:docMk/>
            <pc:sldMk cId="3824493256" sldId="283"/>
            <ac:spMk id="3" creationId="{FCB6821F-33D9-51E3-E43C-4EBBA188CF05}"/>
          </ac:spMkLst>
        </pc:spChg>
        <pc:spChg chg="mod">
          <ac:chgData name="Roy Roberts" userId="4cdc666c-fae4-42ba-bf42-5e75aa85deb6" providerId="ADAL" clId="{04DAB191-16E3-48AA-8940-B46935A80FA3}" dt="2022-07-17T12:41:15.083" v="384" actId="1035"/>
          <ac:spMkLst>
            <pc:docMk/>
            <pc:sldMk cId="3824493256" sldId="283"/>
            <ac:spMk id="5" creationId="{07C754B8-2580-C747-EC38-9F8F67AFE1FF}"/>
          </ac:spMkLst>
        </pc:spChg>
      </pc:sldChg>
      <pc:sldChg chg="addSp delSp modSp add mod ord delAnim">
        <pc:chgData name="Roy Roberts" userId="4cdc666c-fae4-42ba-bf42-5e75aa85deb6" providerId="ADAL" clId="{04DAB191-16E3-48AA-8940-B46935A80FA3}" dt="2022-07-17T11:45:46.057" v="78" actId="1035"/>
        <pc:sldMkLst>
          <pc:docMk/>
          <pc:sldMk cId="1761587755" sldId="284"/>
        </pc:sldMkLst>
        <pc:spChg chg="del">
          <ac:chgData name="Roy Roberts" userId="4cdc666c-fae4-42ba-bf42-5e75aa85deb6" providerId="ADAL" clId="{04DAB191-16E3-48AA-8940-B46935A80FA3}" dt="2022-07-17T11:44:52.323" v="10" actId="478"/>
          <ac:spMkLst>
            <pc:docMk/>
            <pc:sldMk cId="1761587755" sldId="284"/>
            <ac:spMk id="2" creationId="{F79F33F8-5F1A-9E28-2935-83913D669014}"/>
          </ac:spMkLst>
        </pc:spChg>
        <pc:spChg chg="del">
          <ac:chgData name="Roy Roberts" userId="4cdc666c-fae4-42ba-bf42-5e75aa85deb6" providerId="ADAL" clId="{04DAB191-16E3-48AA-8940-B46935A80FA3}" dt="2022-07-17T11:44:31.390" v="4" actId="478"/>
          <ac:spMkLst>
            <pc:docMk/>
            <pc:sldMk cId="1761587755" sldId="284"/>
            <ac:spMk id="4" creationId="{B91AB484-75F4-42B5-4F7A-E2BA32B8436C}"/>
          </ac:spMkLst>
        </pc:spChg>
        <pc:spChg chg="del">
          <ac:chgData name="Roy Roberts" userId="4cdc666c-fae4-42ba-bf42-5e75aa85deb6" providerId="ADAL" clId="{04DAB191-16E3-48AA-8940-B46935A80FA3}" dt="2022-07-17T11:44:40.884" v="8" actId="478"/>
          <ac:spMkLst>
            <pc:docMk/>
            <pc:sldMk cId="1761587755" sldId="284"/>
            <ac:spMk id="5" creationId="{D9A13602-3C48-0142-81A6-7736024A91EC}"/>
          </ac:spMkLst>
        </pc:spChg>
        <pc:spChg chg="add del mod">
          <ac:chgData name="Roy Roberts" userId="4cdc666c-fae4-42ba-bf42-5e75aa85deb6" providerId="ADAL" clId="{04DAB191-16E3-48AA-8940-B46935A80FA3}" dt="2022-07-17T11:44:35.111" v="5" actId="478"/>
          <ac:spMkLst>
            <pc:docMk/>
            <pc:sldMk cId="1761587755" sldId="284"/>
            <ac:spMk id="6" creationId="{8C66E722-ABA8-3464-B957-117C6715DA0C}"/>
          </ac:spMkLst>
        </pc:spChg>
        <pc:spChg chg="del">
          <ac:chgData name="Roy Roberts" userId="4cdc666c-fae4-42ba-bf42-5e75aa85deb6" providerId="ADAL" clId="{04DAB191-16E3-48AA-8940-B46935A80FA3}" dt="2022-07-17T11:44:52.323" v="10" actId="478"/>
          <ac:spMkLst>
            <pc:docMk/>
            <pc:sldMk cId="1761587755" sldId="284"/>
            <ac:spMk id="7" creationId="{41E69532-0A65-2B76-A716-7D4EA323CE56}"/>
          </ac:spMkLst>
        </pc:spChg>
        <pc:spChg chg="del">
          <ac:chgData name="Roy Roberts" userId="4cdc666c-fae4-42ba-bf42-5e75aa85deb6" providerId="ADAL" clId="{04DAB191-16E3-48AA-8940-B46935A80FA3}" dt="2022-07-17T11:44:52.323" v="10" actId="478"/>
          <ac:spMkLst>
            <pc:docMk/>
            <pc:sldMk cId="1761587755" sldId="284"/>
            <ac:spMk id="8" creationId="{3E11EA7C-627B-92E6-A166-7440FE99C2FF}"/>
          </ac:spMkLst>
        </pc:spChg>
        <pc:spChg chg="add del mod">
          <ac:chgData name="Roy Roberts" userId="4cdc666c-fae4-42ba-bf42-5e75aa85deb6" providerId="ADAL" clId="{04DAB191-16E3-48AA-8940-B46935A80FA3}" dt="2022-07-17T11:44:48.651" v="9" actId="478"/>
          <ac:spMkLst>
            <pc:docMk/>
            <pc:sldMk cId="1761587755" sldId="284"/>
            <ac:spMk id="13" creationId="{3602A378-4669-7D71-A711-B8363C24EFB7}"/>
          </ac:spMkLst>
        </pc:spChg>
        <pc:spChg chg="add mod">
          <ac:chgData name="Roy Roberts" userId="4cdc666c-fae4-42ba-bf42-5e75aa85deb6" providerId="ADAL" clId="{04DAB191-16E3-48AA-8940-B46935A80FA3}" dt="2022-07-17T11:45:46.057" v="78" actId="1035"/>
          <ac:spMkLst>
            <pc:docMk/>
            <pc:sldMk cId="1761587755" sldId="284"/>
            <ac:spMk id="14" creationId="{E326914D-9D27-B023-513C-A8FAD65A0216}"/>
          </ac:spMkLst>
        </pc:spChg>
        <pc:picChg chg="del">
          <ac:chgData name="Roy Roberts" userId="4cdc666c-fae4-42ba-bf42-5e75aa85deb6" providerId="ADAL" clId="{04DAB191-16E3-48AA-8940-B46935A80FA3}" dt="2022-07-17T11:44:37.822" v="7" actId="478"/>
          <ac:picMkLst>
            <pc:docMk/>
            <pc:sldMk cId="1761587755" sldId="284"/>
            <ac:picMk id="9" creationId="{0246112C-34B5-BD3B-E8DA-5B338B5096A0}"/>
          </ac:picMkLst>
        </pc:picChg>
        <pc:picChg chg="mod ord">
          <ac:chgData name="Roy Roberts" userId="4cdc666c-fae4-42ba-bf42-5e75aa85deb6" providerId="ADAL" clId="{04DAB191-16E3-48AA-8940-B46935A80FA3}" dt="2022-07-17T11:45:03.456" v="14" actId="1076"/>
          <ac:picMkLst>
            <pc:docMk/>
            <pc:sldMk cId="1761587755" sldId="284"/>
            <ac:picMk id="10" creationId="{581000DE-D9D4-FCF5-263E-4A24E9DB911E}"/>
          </ac:picMkLst>
        </pc:picChg>
        <pc:picChg chg="del">
          <ac:chgData name="Roy Roberts" userId="4cdc666c-fae4-42ba-bf42-5e75aa85deb6" providerId="ADAL" clId="{04DAB191-16E3-48AA-8940-B46935A80FA3}" dt="2022-07-17T11:44:36.715" v="6" actId="478"/>
          <ac:picMkLst>
            <pc:docMk/>
            <pc:sldMk cId="1761587755" sldId="284"/>
            <ac:picMk id="11" creationId="{BC955ECF-125D-9549-4664-5BD49B38CE70}"/>
          </ac:picMkLst>
        </pc:picChg>
      </pc:sldChg>
      <pc:sldChg chg="addSp delSp modSp add mod delAnim">
        <pc:chgData name="Roy Roberts" userId="4cdc666c-fae4-42ba-bf42-5e75aa85deb6" providerId="ADAL" clId="{04DAB191-16E3-48AA-8940-B46935A80FA3}" dt="2022-07-17T11:49:18.950" v="110" actId="1076"/>
        <pc:sldMkLst>
          <pc:docMk/>
          <pc:sldMk cId="2977341521" sldId="285"/>
        </pc:sldMkLst>
        <pc:spChg chg="add del mod">
          <ac:chgData name="Roy Roberts" userId="4cdc666c-fae4-42ba-bf42-5e75aa85deb6" providerId="ADAL" clId="{04DAB191-16E3-48AA-8940-B46935A80FA3}" dt="2022-07-17T11:48:34.609" v="89" actId="478"/>
          <ac:spMkLst>
            <pc:docMk/>
            <pc:sldMk cId="2977341521" sldId="285"/>
            <ac:spMk id="3" creationId="{C9F5E78A-41F8-DD38-970B-732AEA61AE84}"/>
          </ac:spMkLst>
        </pc:spChg>
        <pc:spChg chg="del">
          <ac:chgData name="Roy Roberts" userId="4cdc666c-fae4-42ba-bf42-5e75aa85deb6" providerId="ADAL" clId="{04DAB191-16E3-48AA-8940-B46935A80FA3}" dt="2022-07-17T11:48:42.695" v="93" actId="478"/>
          <ac:spMkLst>
            <pc:docMk/>
            <pc:sldMk cId="2977341521" sldId="285"/>
            <ac:spMk id="4" creationId="{B91AB484-75F4-42B5-4F7A-E2BA32B8436C}"/>
          </ac:spMkLst>
        </pc:spChg>
        <pc:spChg chg="del mod">
          <ac:chgData name="Roy Roberts" userId="4cdc666c-fae4-42ba-bf42-5e75aa85deb6" providerId="ADAL" clId="{04DAB191-16E3-48AA-8940-B46935A80FA3}" dt="2022-07-17T11:48:32.241" v="88" actId="478"/>
          <ac:spMkLst>
            <pc:docMk/>
            <pc:sldMk cId="2977341521" sldId="285"/>
            <ac:spMk id="5" creationId="{D9A13602-3C48-0142-81A6-7736024A91EC}"/>
          </ac:spMkLst>
        </pc:spChg>
        <pc:spChg chg="del">
          <ac:chgData name="Roy Roberts" userId="4cdc666c-fae4-42ba-bf42-5e75aa85deb6" providerId="ADAL" clId="{04DAB191-16E3-48AA-8940-B46935A80FA3}" dt="2022-07-17T11:48:36.332" v="90" actId="478"/>
          <ac:spMkLst>
            <pc:docMk/>
            <pc:sldMk cId="2977341521" sldId="285"/>
            <ac:spMk id="8" creationId="{54ECD50D-7A80-F527-BB1B-F0560EB1FD5B}"/>
          </ac:spMkLst>
        </pc:spChg>
        <pc:spChg chg="del">
          <ac:chgData name="Roy Roberts" userId="4cdc666c-fae4-42ba-bf42-5e75aa85deb6" providerId="ADAL" clId="{04DAB191-16E3-48AA-8940-B46935A80FA3}" dt="2022-07-17T11:48:36.332" v="90" actId="478"/>
          <ac:spMkLst>
            <pc:docMk/>
            <pc:sldMk cId="2977341521" sldId="285"/>
            <ac:spMk id="9" creationId="{267A7476-659F-E7DC-23BC-0AF4B3BA11D0}"/>
          </ac:spMkLst>
        </pc:spChg>
        <pc:spChg chg="add del mod">
          <ac:chgData name="Roy Roberts" userId="4cdc666c-fae4-42ba-bf42-5e75aa85deb6" providerId="ADAL" clId="{04DAB191-16E3-48AA-8940-B46935A80FA3}" dt="2022-07-17T11:49:00.922" v="96"/>
          <ac:spMkLst>
            <pc:docMk/>
            <pc:sldMk cId="2977341521" sldId="285"/>
            <ac:spMk id="12" creationId="{B451C32E-544E-407A-2698-9D8C31A8B1CE}"/>
          </ac:spMkLst>
        </pc:spChg>
        <pc:spChg chg="del">
          <ac:chgData name="Roy Roberts" userId="4cdc666c-fae4-42ba-bf42-5e75aa85deb6" providerId="ADAL" clId="{04DAB191-16E3-48AA-8940-B46935A80FA3}" dt="2022-07-17T11:48:36.332" v="90" actId="478"/>
          <ac:spMkLst>
            <pc:docMk/>
            <pc:sldMk cId="2977341521" sldId="285"/>
            <ac:spMk id="13" creationId="{69A9DB78-8405-1AC2-F2D7-F32FCF1D02F8}"/>
          </ac:spMkLst>
        </pc:spChg>
        <pc:spChg chg="add mod">
          <ac:chgData name="Roy Roberts" userId="4cdc666c-fae4-42ba-bf42-5e75aa85deb6" providerId="ADAL" clId="{04DAB191-16E3-48AA-8940-B46935A80FA3}" dt="2022-07-17T11:49:06.649" v="107" actId="20577"/>
          <ac:spMkLst>
            <pc:docMk/>
            <pc:sldMk cId="2977341521" sldId="285"/>
            <ac:spMk id="14" creationId="{D6E39CAA-4B01-752C-697B-C4F17C0CF9BB}"/>
          </ac:spMkLst>
        </pc:spChg>
        <pc:picChg chg="mod">
          <ac:chgData name="Roy Roberts" userId="4cdc666c-fae4-42ba-bf42-5e75aa85deb6" providerId="ADAL" clId="{04DAB191-16E3-48AA-8940-B46935A80FA3}" dt="2022-07-17T11:49:18.950" v="110" actId="1076"/>
          <ac:picMkLst>
            <pc:docMk/>
            <pc:sldMk cId="2977341521" sldId="285"/>
            <ac:picMk id="7" creationId="{2C851FE7-159E-1C52-BE5F-F61320604958}"/>
          </ac:picMkLst>
        </pc:picChg>
        <pc:picChg chg="del">
          <ac:chgData name="Roy Roberts" userId="4cdc666c-fae4-42ba-bf42-5e75aa85deb6" providerId="ADAL" clId="{04DAB191-16E3-48AA-8940-B46935A80FA3}" dt="2022-07-17T11:48:39.098" v="92" actId="478"/>
          <ac:picMkLst>
            <pc:docMk/>
            <pc:sldMk cId="2977341521" sldId="285"/>
            <ac:picMk id="10" creationId="{39E1B1E6-A6FE-6468-2EA7-9B8C4185D823}"/>
          </ac:picMkLst>
        </pc:picChg>
        <pc:picChg chg="del">
          <ac:chgData name="Roy Roberts" userId="4cdc666c-fae4-42ba-bf42-5e75aa85deb6" providerId="ADAL" clId="{04DAB191-16E3-48AA-8940-B46935A80FA3}" dt="2022-07-17T11:48:37.826" v="91" actId="478"/>
          <ac:picMkLst>
            <pc:docMk/>
            <pc:sldMk cId="2977341521" sldId="285"/>
            <ac:picMk id="11" creationId="{D4BDF27A-78A0-598C-1C8D-E07857A5A31D}"/>
          </ac:picMkLst>
        </pc:picChg>
      </pc:sldChg>
      <pc:sldChg chg="addSp modSp add mod modAnim">
        <pc:chgData name="Roy Roberts" userId="4cdc666c-fae4-42ba-bf42-5e75aa85deb6" providerId="ADAL" clId="{04DAB191-16E3-48AA-8940-B46935A80FA3}" dt="2022-07-17T12:00:31.834" v="205"/>
        <pc:sldMkLst>
          <pc:docMk/>
          <pc:sldMk cId="1197768928" sldId="286"/>
        </pc:sldMkLst>
        <pc:spChg chg="add mod">
          <ac:chgData name="Roy Roberts" userId="4cdc666c-fae4-42ba-bf42-5e75aa85deb6" providerId="ADAL" clId="{04DAB191-16E3-48AA-8940-B46935A80FA3}" dt="2022-07-17T11:59:28.507" v="195" actId="14100"/>
          <ac:spMkLst>
            <pc:docMk/>
            <pc:sldMk cId="1197768928" sldId="286"/>
            <ac:spMk id="9" creationId="{60B2BADE-787B-7CC0-7E6A-9F5FCC81AC0F}"/>
          </ac:spMkLst>
        </pc:spChg>
        <pc:spChg chg="add mod">
          <ac:chgData name="Roy Roberts" userId="4cdc666c-fae4-42ba-bf42-5e75aa85deb6" providerId="ADAL" clId="{04DAB191-16E3-48AA-8940-B46935A80FA3}" dt="2022-07-17T11:59:35.838" v="198" actId="14100"/>
          <ac:spMkLst>
            <pc:docMk/>
            <pc:sldMk cId="1197768928" sldId="286"/>
            <ac:spMk id="10" creationId="{3B4B1FC8-AF9F-CF00-729E-C6134B3115BB}"/>
          </ac:spMkLst>
        </pc:spChg>
        <pc:spChg chg="add mod">
          <ac:chgData name="Roy Roberts" userId="4cdc666c-fae4-42ba-bf42-5e75aa85deb6" providerId="ADAL" clId="{04DAB191-16E3-48AA-8940-B46935A80FA3}" dt="2022-07-17T11:59:44.619" v="200" actId="1076"/>
          <ac:spMkLst>
            <pc:docMk/>
            <pc:sldMk cId="1197768928" sldId="286"/>
            <ac:spMk id="13" creationId="{1BCB364D-4123-B270-1807-56FFEBCFF6AC}"/>
          </ac:spMkLst>
        </pc:spChg>
      </pc:sldChg>
    </pc:docChg>
  </pc:docChgLst>
  <pc:docChgLst>
    <pc:chgData name="Roy Roberts" userId="4cdc666c-fae4-42ba-bf42-5e75aa85deb6" providerId="ADAL" clId="{6BDAFD3E-13AB-4629-8C7C-0B4211943BE3}"/>
    <pc:docChg chg="undo custSel addSld delSld modSld sldOrd">
      <pc:chgData name="Roy Roberts" userId="4cdc666c-fae4-42ba-bf42-5e75aa85deb6" providerId="ADAL" clId="{6BDAFD3E-13AB-4629-8C7C-0B4211943BE3}" dt="2022-07-08T06:23:33.690" v="2989" actId="207"/>
      <pc:docMkLst>
        <pc:docMk/>
      </pc:docMkLst>
      <pc:sldChg chg="modSp mod">
        <pc:chgData name="Roy Roberts" userId="4cdc666c-fae4-42ba-bf42-5e75aa85deb6" providerId="ADAL" clId="{6BDAFD3E-13AB-4629-8C7C-0B4211943BE3}" dt="2022-07-08T06:12:40.779" v="2968" actId="20577"/>
        <pc:sldMkLst>
          <pc:docMk/>
          <pc:sldMk cId="1911104636" sldId="256"/>
        </pc:sldMkLst>
        <pc:spChg chg="mod">
          <ac:chgData name="Roy Roberts" userId="4cdc666c-fae4-42ba-bf42-5e75aa85deb6" providerId="ADAL" clId="{6BDAFD3E-13AB-4629-8C7C-0B4211943BE3}" dt="2022-07-08T06:12:40.779" v="2968" actId="20577"/>
          <ac:spMkLst>
            <pc:docMk/>
            <pc:sldMk cId="1911104636" sldId="256"/>
            <ac:spMk id="5" creationId="{549F228B-7068-8BB3-21ED-B1EB408C12AE}"/>
          </ac:spMkLst>
        </pc:spChg>
      </pc:sldChg>
      <pc:sldChg chg="modAnim">
        <pc:chgData name="Roy Roberts" userId="4cdc666c-fae4-42ba-bf42-5e75aa85deb6" providerId="ADAL" clId="{6BDAFD3E-13AB-4629-8C7C-0B4211943BE3}" dt="2022-07-07T09:18:53.720" v="1366"/>
        <pc:sldMkLst>
          <pc:docMk/>
          <pc:sldMk cId="2966880743" sldId="257"/>
        </pc:sldMkLst>
      </pc:sldChg>
      <pc:sldChg chg="addSp delSp modSp mod delAnim modAnim">
        <pc:chgData name="Roy Roberts" userId="4cdc666c-fae4-42ba-bf42-5e75aa85deb6" providerId="ADAL" clId="{6BDAFD3E-13AB-4629-8C7C-0B4211943BE3}" dt="2022-07-08T06:23:33.690" v="2989" actId="207"/>
        <pc:sldMkLst>
          <pc:docMk/>
          <pc:sldMk cId="3436458704" sldId="262"/>
        </pc:sldMkLst>
        <pc:spChg chg="mod">
          <ac:chgData name="Roy Roberts" userId="4cdc666c-fae4-42ba-bf42-5e75aa85deb6" providerId="ADAL" clId="{6BDAFD3E-13AB-4629-8C7C-0B4211943BE3}" dt="2022-07-08T06:23:33.690" v="2989" actId="207"/>
          <ac:spMkLst>
            <pc:docMk/>
            <pc:sldMk cId="3436458704" sldId="262"/>
            <ac:spMk id="3" creationId="{07988FBE-D39F-4F7E-BDBC-46483AF9995B}"/>
          </ac:spMkLst>
        </pc:spChg>
        <pc:spChg chg="del mod">
          <ac:chgData name="Roy Roberts" userId="4cdc666c-fae4-42ba-bf42-5e75aa85deb6" providerId="ADAL" clId="{6BDAFD3E-13AB-4629-8C7C-0B4211943BE3}" dt="2022-07-06T02:21:30.466" v="525" actId="478"/>
          <ac:spMkLst>
            <pc:docMk/>
            <pc:sldMk cId="3436458704" sldId="262"/>
            <ac:spMk id="6" creationId="{3042042A-D445-E422-BF15-9DD7C1997ACC}"/>
          </ac:spMkLst>
        </pc:spChg>
        <pc:picChg chg="add mod modCrop">
          <ac:chgData name="Roy Roberts" userId="4cdc666c-fae4-42ba-bf42-5e75aa85deb6" providerId="ADAL" clId="{6BDAFD3E-13AB-4629-8C7C-0B4211943BE3}" dt="2022-07-08T00:11:54.322" v="2823" actId="732"/>
          <ac:picMkLst>
            <pc:docMk/>
            <pc:sldMk cId="3436458704" sldId="262"/>
            <ac:picMk id="6" creationId="{1773980C-BC61-2143-4213-FAEC6A29342C}"/>
          </ac:picMkLst>
        </pc:picChg>
        <pc:picChg chg="add del mod modCrop">
          <ac:chgData name="Roy Roberts" userId="4cdc666c-fae4-42ba-bf42-5e75aa85deb6" providerId="ADAL" clId="{6BDAFD3E-13AB-4629-8C7C-0B4211943BE3}" dt="2022-07-08T00:12:38.447" v="2832"/>
          <ac:picMkLst>
            <pc:docMk/>
            <pc:sldMk cId="3436458704" sldId="262"/>
            <ac:picMk id="12" creationId="{A69379AC-E6AD-DB16-48F6-B3BAA82A4BA5}"/>
          </ac:picMkLst>
        </pc:picChg>
        <pc:picChg chg="del mod">
          <ac:chgData name="Roy Roberts" userId="4cdc666c-fae4-42ba-bf42-5e75aa85deb6" providerId="ADAL" clId="{6BDAFD3E-13AB-4629-8C7C-0B4211943BE3}" dt="2022-07-08T00:11:31.507" v="2817" actId="478"/>
          <ac:picMkLst>
            <pc:docMk/>
            <pc:sldMk cId="3436458704" sldId="262"/>
            <ac:picMk id="13" creationId="{C9D88ADF-1837-314C-7550-D164EF1BC448}"/>
          </ac:picMkLst>
        </pc:picChg>
        <pc:picChg chg="add mod modCrop">
          <ac:chgData name="Roy Roberts" userId="4cdc666c-fae4-42ba-bf42-5e75aa85deb6" providerId="ADAL" clId="{6BDAFD3E-13AB-4629-8C7C-0B4211943BE3}" dt="2022-07-08T00:12:57.219" v="2837" actId="732"/>
          <ac:picMkLst>
            <pc:docMk/>
            <pc:sldMk cId="3436458704" sldId="262"/>
            <ac:picMk id="14" creationId="{CA2F3367-D4F0-BD55-9F53-2559B6035FBB}"/>
          </ac:picMkLst>
        </pc:picChg>
        <pc:picChg chg="del mod">
          <ac:chgData name="Roy Roberts" userId="4cdc666c-fae4-42ba-bf42-5e75aa85deb6" providerId="ADAL" clId="{6BDAFD3E-13AB-4629-8C7C-0B4211943BE3}" dt="2022-07-08T00:11:30.207" v="2816" actId="478"/>
          <ac:picMkLst>
            <pc:docMk/>
            <pc:sldMk cId="3436458704" sldId="262"/>
            <ac:picMk id="15" creationId="{B072E05B-1F36-3E29-A19D-E233BBD98CD9}"/>
          </ac:picMkLst>
        </pc:picChg>
        <pc:picChg chg="add mod modCrop">
          <ac:chgData name="Roy Roberts" userId="4cdc666c-fae4-42ba-bf42-5e75aa85deb6" providerId="ADAL" clId="{6BDAFD3E-13AB-4629-8C7C-0B4211943BE3}" dt="2022-07-08T00:13:22.393" v="2843" actId="732"/>
          <ac:picMkLst>
            <pc:docMk/>
            <pc:sldMk cId="3436458704" sldId="262"/>
            <ac:picMk id="16" creationId="{9F71C518-0A55-2BA0-D4A6-A350ADA3EE9B}"/>
          </ac:picMkLst>
        </pc:picChg>
        <pc:picChg chg="del mod">
          <ac:chgData name="Roy Roberts" userId="4cdc666c-fae4-42ba-bf42-5e75aa85deb6" providerId="ADAL" clId="{6BDAFD3E-13AB-4629-8C7C-0B4211943BE3}" dt="2022-07-08T00:11:28.697" v="2815" actId="478"/>
          <ac:picMkLst>
            <pc:docMk/>
            <pc:sldMk cId="3436458704" sldId="262"/>
            <ac:picMk id="17" creationId="{61560C9B-EDEB-93D8-4C38-30466E477DBF}"/>
          </ac:picMkLst>
        </pc:picChg>
        <pc:picChg chg="add mod modCrop">
          <ac:chgData name="Roy Roberts" userId="4cdc666c-fae4-42ba-bf42-5e75aa85deb6" providerId="ADAL" clId="{6BDAFD3E-13AB-4629-8C7C-0B4211943BE3}" dt="2022-07-08T00:13:36.531" v="2847" actId="732"/>
          <ac:picMkLst>
            <pc:docMk/>
            <pc:sldMk cId="3436458704" sldId="262"/>
            <ac:picMk id="18" creationId="{8684A76C-900A-7AC8-06DB-98E6BA4F4725}"/>
          </ac:picMkLst>
        </pc:picChg>
      </pc:sldChg>
      <pc:sldChg chg="modSp add del mod">
        <pc:chgData name="Roy Roberts" userId="4cdc666c-fae4-42ba-bf42-5e75aa85deb6" providerId="ADAL" clId="{6BDAFD3E-13AB-4629-8C7C-0B4211943BE3}" dt="2022-06-27T03:32:44.876" v="6" actId="47"/>
        <pc:sldMkLst>
          <pc:docMk/>
          <pc:sldMk cId="1388339844" sldId="263"/>
        </pc:sldMkLst>
        <pc:spChg chg="mod">
          <ac:chgData name="Roy Roberts" userId="4cdc666c-fae4-42ba-bf42-5e75aa85deb6" providerId="ADAL" clId="{6BDAFD3E-13AB-4629-8C7C-0B4211943BE3}" dt="2022-06-27T03:32:09.804" v="2" actId="207"/>
          <ac:spMkLst>
            <pc:docMk/>
            <pc:sldMk cId="1388339844" sldId="263"/>
            <ac:spMk id="3" creationId="{07988FBE-D39F-4F7E-BDBC-46483AF9995B}"/>
          </ac:spMkLst>
        </pc:spChg>
      </pc:sldChg>
      <pc:sldChg chg="addSp modSp mod modAnim">
        <pc:chgData name="Roy Roberts" userId="4cdc666c-fae4-42ba-bf42-5e75aa85deb6" providerId="ADAL" clId="{6BDAFD3E-13AB-4629-8C7C-0B4211943BE3}" dt="2022-07-08T00:26:15.621" v="2927"/>
        <pc:sldMkLst>
          <pc:docMk/>
          <pc:sldMk cId="1784831713" sldId="264"/>
        </pc:sldMkLst>
        <pc:spChg chg="add mod">
          <ac:chgData name="Roy Roberts" userId="4cdc666c-fae4-42ba-bf42-5e75aa85deb6" providerId="ADAL" clId="{6BDAFD3E-13AB-4629-8C7C-0B4211943BE3}" dt="2022-07-08T00:20:49.923" v="2877" actId="1036"/>
          <ac:spMkLst>
            <pc:docMk/>
            <pc:sldMk cId="1784831713" sldId="264"/>
            <ac:spMk id="2" creationId="{F79F33F8-5F1A-9E28-2935-83913D669014}"/>
          </ac:spMkLst>
        </pc:spChg>
        <pc:spChg chg="mod">
          <ac:chgData name="Roy Roberts" userId="4cdc666c-fae4-42ba-bf42-5e75aa85deb6" providerId="ADAL" clId="{6BDAFD3E-13AB-4629-8C7C-0B4211943BE3}" dt="2022-07-08T00:20:34.564" v="2868" actId="20577"/>
          <ac:spMkLst>
            <pc:docMk/>
            <pc:sldMk cId="1784831713" sldId="264"/>
            <ac:spMk id="5" creationId="{D9A13602-3C48-0142-81A6-7736024A91EC}"/>
          </ac:spMkLst>
        </pc:spChg>
        <pc:spChg chg="add mod">
          <ac:chgData name="Roy Roberts" userId="4cdc666c-fae4-42ba-bf42-5e75aa85deb6" providerId="ADAL" clId="{6BDAFD3E-13AB-4629-8C7C-0B4211943BE3}" dt="2022-07-08T00:20:53.495" v="2884" actId="1036"/>
          <ac:spMkLst>
            <pc:docMk/>
            <pc:sldMk cId="1784831713" sldId="264"/>
            <ac:spMk id="7" creationId="{41E69532-0A65-2B76-A716-7D4EA323CE56}"/>
          </ac:spMkLst>
        </pc:spChg>
        <pc:spChg chg="add mod">
          <ac:chgData name="Roy Roberts" userId="4cdc666c-fae4-42ba-bf42-5e75aa85deb6" providerId="ADAL" clId="{6BDAFD3E-13AB-4629-8C7C-0B4211943BE3}" dt="2022-07-08T00:21:25.487" v="2889" actId="1037"/>
          <ac:spMkLst>
            <pc:docMk/>
            <pc:sldMk cId="1784831713" sldId="264"/>
            <ac:spMk id="8" creationId="{3E11EA7C-627B-92E6-A166-7440FE99C2FF}"/>
          </ac:spMkLst>
        </pc:spChg>
        <pc:picChg chg="add mod">
          <ac:chgData name="Roy Roberts" userId="4cdc666c-fae4-42ba-bf42-5e75aa85deb6" providerId="ADAL" clId="{6BDAFD3E-13AB-4629-8C7C-0B4211943BE3}" dt="2022-07-08T00:25:25.237" v="2924" actId="1076"/>
          <ac:picMkLst>
            <pc:docMk/>
            <pc:sldMk cId="1784831713" sldId="264"/>
            <ac:picMk id="10" creationId="{581000DE-D9D4-FCF5-263E-4A24E9DB911E}"/>
          </ac:picMkLst>
        </pc:picChg>
      </pc:sldChg>
      <pc:sldChg chg="addSp delSp modSp modAnim">
        <pc:chgData name="Roy Roberts" userId="4cdc666c-fae4-42ba-bf42-5e75aa85deb6" providerId="ADAL" clId="{6BDAFD3E-13AB-4629-8C7C-0B4211943BE3}" dt="2022-07-08T00:21:59.893" v="2892"/>
        <pc:sldMkLst>
          <pc:docMk/>
          <pc:sldMk cId="1814192124" sldId="265"/>
        </pc:sldMkLst>
        <pc:spChg chg="add del mod">
          <ac:chgData name="Roy Roberts" userId="4cdc666c-fae4-42ba-bf42-5e75aa85deb6" providerId="ADAL" clId="{6BDAFD3E-13AB-4629-8C7C-0B4211943BE3}" dt="2022-07-08T00:21:59.893" v="2892"/>
          <ac:spMkLst>
            <pc:docMk/>
            <pc:sldMk cId="1814192124" sldId="265"/>
            <ac:spMk id="8" creationId="{763A6A6E-38CB-5DFC-F043-0D988F091159}"/>
          </ac:spMkLst>
        </pc:spChg>
      </pc:sldChg>
      <pc:sldChg chg="addSp delSp modSp mod delAnim modAnim">
        <pc:chgData name="Roy Roberts" userId="4cdc666c-fae4-42ba-bf42-5e75aa85deb6" providerId="ADAL" clId="{6BDAFD3E-13AB-4629-8C7C-0B4211943BE3}" dt="2022-07-08T00:24:10.740" v="2920"/>
        <pc:sldMkLst>
          <pc:docMk/>
          <pc:sldMk cId="748688953" sldId="266"/>
        </pc:sldMkLst>
        <pc:spChg chg="add mod">
          <ac:chgData name="Roy Roberts" userId="4cdc666c-fae4-42ba-bf42-5e75aa85deb6" providerId="ADAL" clId="{6BDAFD3E-13AB-4629-8C7C-0B4211943BE3}" dt="2022-07-08T00:22:16.789" v="2895" actId="14100"/>
          <ac:spMkLst>
            <pc:docMk/>
            <pc:sldMk cId="748688953" sldId="266"/>
            <ac:spMk id="8" creationId="{54ECD50D-7A80-F527-BB1B-F0560EB1FD5B}"/>
          </ac:spMkLst>
        </pc:spChg>
        <pc:spChg chg="add mod">
          <ac:chgData name="Roy Roberts" userId="4cdc666c-fae4-42ba-bf42-5e75aa85deb6" providerId="ADAL" clId="{6BDAFD3E-13AB-4629-8C7C-0B4211943BE3}" dt="2022-07-08T00:22:23.918" v="2898" actId="14100"/>
          <ac:spMkLst>
            <pc:docMk/>
            <pc:sldMk cId="748688953" sldId="266"/>
            <ac:spMk id="9" creationId="{267A7476-659F-E7DC-23BC-0AF4B3BA11D0}"/>
          </ac:spMkLst>
        </pc:spChg>
        <pc:spChg chg="add del mod">
          <ac:chgData name="Roy Roberts" userId="4cdc666c-fae4-42ba-bf42-5e75aa85deb6" providerId="ADAL" clId="{6BDAFD3E-13AB-4629-8C7C-0B4211943BE3}" dt="2022-07-08T00:22:29.566" v="2901" actId="478"/>
          <ac:spMkLst>
            <pc:docMk/>
            <pc:sldMk cId="748688953" sldId="266"/>
            <ac:spMk id="12" creationId="{39D22CB4-CA42-E757-6C91-4EC80A515D31}"/>
          </ac:spMkLst>
        </pc:spChg>
        <pc:spChg chg="add mod">
          <ac:chgData name="Roy Roberts" userId="4cdc666c-fae4-42ba-bf42-5e75aa85deb6" providerId="ADAL" clId="{6BDAFD3E-13AB-4629-8C7C-0B4211943BE3}" dt="2022-07-08T00:22:38.136" v="2907" actId="1037"/>
          <ac:spMkLst>
            <pc:docMk/>
            <pc:sldMk cId="748688953" sldId="266"/>
            <ac:spMk id="13" creationId="{69A9DB78-8405-1AC2-F2D7-F32FCF1D02F8}"/>
          </ac:spMkLst>
        </pc:spChg>
      </pc:sldChg>
      <pc:sldChg chg="addSp modSp mod ord modAnim">
        <pc:chgData name="Roy Roberts" userId="4cdc666c-fae4-42ba-bf42-5e75aa85deb6" providerId="ADAL" clId="{6BDAFD3E-13AB-4629-8C7C-0B4211943BE3}" dt="2022-07-08T00:18:11.854" v="2848"/>
        <pc:sldMkLst>
          <pc:docMk/>
          <pc:sldMk cId="1203325638" sldId="267"/>
        </pc:sldMkLst>
        <pc:spChg chg="add mod">
          <ac:chgData name="Roy Roberts" userId="4cdc666c-fae4-42ba-bf42-5e75aa85deb6" providerId="ADAL" clId="{6BDAFD3E-13AB-4629-8C7C-0B4211943BE3}" dt="2022-07-06T01:39:43.899" v="275" actId="1076"/>
          <ac:spMkLst>
            <pc:docMk/>
            <pc:sldMk cId="1203325638" sldId="267"/>
            <ac:spMk id="5" creationId="{596ACE80-CF8F-6942-836B-3B78FCB409FB}"/>
          </ac:spMkLst>
        </pc:spChg>
        <pc:picChg chg="add mod">
          <ac:chgData name="Roy Roberts" userId="4cdc666c-fae4-42ba-bf42-5e75aa85deb6" providerId="ADAL" clId="{6BDAFD3E-13AB-4629-8C7C-0B4211943BE3}" dt="2022-07-06T01:38:36.957" v="214" actId="1076"/>
          <ac:picMkLst>
            <pc:docMk/>
            <pc:sldMk cId="1203325638" sldId="267"/>
            <ac:picMk id="4" creationId="{00ECE640-5F77-23D9-F238-2AAAC66580BA}"/>
          </ac:picMkLst>
        </pc:picChg>
        <pc:picChg chg="mod">
          <ac:chgData name="Roy Roberts" userId="4cdc666c-fae4-42ba-bf42-5e75aa85deb6" providerId="ADAL" clId="{6BDAFD3E-13AB-4629-8C7C-0B4211943BE3}" dt="2022-07-06T01:38:38.262" v="215" actId="1076"/>
          <ac:picMkLst>
            <pc:docMk/>
            <pc:sldMk cId="1203325638" sldId="267"/>
            <ac:picMk id="7" creationId="{91AE6D5B-6CC1-5248-A7D3-75AC4F4D02E8}"/>
          </ac:picMkLst>
        </pc:picChg>
      </pc:sldChg>
      <pc:sldChg chg="modSp mod">
        <pc:chgData name="Roy Roberts" userId="4cdc666c-fae4-42ba-bf42-5e75aa85deb6" providerId="ADAL" clId="{6BDAFD3E-13AB-4629-8C7C-0B4211943BE3}" dt="2022-07-05T04:28:28.355" v="84" actId="1076"/>
        <pc:sldMkLst>
          <pc:docMk/>
          <pc:sldMk cId="4245390365" sldId="268"/>
        </pc:sldMkLst>
        <pc:spChg chg="mod">
          <ac:chgData name="Roy Roberts" userId="4cdc666c-fae4-42ba-bf42-5e75aa85deb6" providerId="ADAL" clId="{6BDAFD3E-13AB-4629-8C7C-0B4211943BE3}" dt="2022-07-05T04:28:22.819" v="83" actId="1076"/>
          <ac:spMkLst>
            <pc:docMk/>
            <pc:sldMk cId="4245390365" sldId="268"/>
            <ac:spMk id="6" creationId="{F7DB5FBB-B751-457F-17F0-2693B1CE085D}"/>
          </ac:spMkLst>
        </pc:spChg>
        <pc:spChg chg="mod">
          <ac:chgData name="Roy Roberts" userId="4cdc666c-fae4-42ba-bf42-5e75aa85deb6" providerId="ADAL" clId="{6BDAFD3E-13AB-4629-8C7C-0B4211943BE3}" dt="2022-07-05T04:28:28.355" v="84" actId="1076"/>
          <ac:spMkLst>
            <pc:docMk/>
            <pc:sldMk cId="4245390365" sldId="268"/>
            <ac:spMk id="8" creationId="{A6946DB4-005A-A75A-0103-D2EEAE3CD6B6}"/>
          </ac:spMkLst>
        </pc:spChg>
      </pc:sldChg>
      <pc:sldChg chg="addSp delSp modSp new mod ord modAnim">
        <pc:chgData name="Roy Roberts" userId="4cdc666c-fae4-42ba-bf42-5e75aa85deb6" providerId="ADAL" clId="{6BDAFD3E-13AB-4629-8C7C-0B4211943BE3}" dt="2022-07-06T01:38:06.487" v="205"/>
        <pc:sldMkLst>
          <pc:docMk/>
          <pc:sldMk cId="733200709" sldId="269"/>
        </pc:sldMkLst>
        <pc:spChg chg="mod">
          <ac:chgData name="Roy Roberts" userId="4cdc666c-fae4-42ba-bf42-5e75aa85deb6" providerId="ADAL" clId="{6BDAFD3E-13AB-4629-8C7C-0B4211943BE3}" dt="2022-07-05T05:35:43.845" v="99" actId="1076"/>
          <ac:spMkLst>
            <pc:docMk/>
            <pc:sldMk cId="733200709" sldId="269"/>
            <ac:spMk id="2" creationId="{F2F0693C-9A3D-994A-1409-B7F5EABBDBB4}"/>
          </ac:spMkLst>
        </pc:spChg>
        <pc:spChg chg="mod">
          <ac:chgData name="Roy Roberts" userId="4cdc666c-fae4-42ba-bf42-5e75aa85deb6" providerId="ADAL" clId="{6BDAFD3E-13AB-4629-8C7C-0B4211943BE3}" dt="2022-07-05T05:28:55.513" v="92" actId="20577"/>
          <ac:spMkLst>
            <pc:docMk/>
            <pc:sldMk cId="733200709" sldId="269"/>
            <ac:spMk id="3" creationId="{1A1FC62A-8A22-55BC-C60E-432DE4EC2943}"/>
          </ac:spMkLst>
        </pc:spChg>
        <pc:spChg chg="del">
          <ac:chgData name="Roy Roberts" userId="4cdc666c-fae4-42ba-bf42-5e75aa85deb6" providerId="ADAL" clId="{6BDAFD3E-13AB-4629-8C7C-0B4211943BE3}" dt="2022-07-05T04:25:50.147" v="9" actId="478"/>
          <ac:spMkLst>
            <pc:docMk/>
            <pc:sldMk cId="733200709" sldId="269"/>
            <ac:spMk id="4" creationId="{946A1D1C-27A8-6679-FE0F-08B558B6C596}"/>
          </ac:spMkLst>
        </pc:spChg>
        <pc:spChg chg="add del mod">
          <ac:chgData name="Roy Roberts" userId="4cdc666c-fae4-42ba-bf42-5e75aa85deb6" providerId="ADAL" clId="{6BDAFD3E-13AB-4629-8C7C-0B4211943BE3}" dt="2022-07-05T05:09:01.715" v="87" actId="478"/>
          <ac:spMkLst>
            <pc:docMk/>
            <pc:sldMk cId="733200709" sldId="269"/>
            <ac:spMk id="6" creationId="{0C5F2118-E2BD-09B3-0CEA-D094F5F19932}"/>
          </ac:spMkLst>
        </pc:spChg>
        <pc:spChg chg="add del">
          <ac:chgData name="Roy Roberts" userId="4cdc666c-fae4-42ba-bf42-5e75aa85deb6" providerId="ADAL" clId="{6BDAFD3E-13AB-4629-8C7C-0B4211943BE3}" dt="2022-07-05T05:09:06.926" v="89" actId="478"/>
          <ac:spMkLst>
            <pc:docMk/>
            <pc:sldMk cId="733200709" sldId="269"/>
            <ac:spMk id="8" creationId="{8E7684E9-0B0C-333C-8360-94FA5963C48F}"/>
          </ac:spMkLst>
        </pc:spChg>
        <pc:spChg chg="add del">
          <ac:chgData name="Roy Roberts" userId="4cdc666c-fae4-42ba-bf42-5e75aa85deb6" providerId="ADAL" clId="{6BDAFD3E-13AB-4629-8C7C-0B4211943BE3}" dt="2022-07-05T05:35:24.840" v="94" actId="478"/>
          <ac:spMkLst>
            <pc:docMk/>
            <pc:sldMk cId="733200709" sldId="269"/>
            <ac:spMk id="9" creationId="{A5A686F3-A178-A25F-7660-E24C385A0B5D}"/>
          </ac:spMkLst>
        </pc:spChg>
        <pc:picChg chg="add mod">
          <ac:chgData name="Roy Roberts" userId="4cdc666c-fae4-42ba-bf42-5e75aa85deb6" providerId="ADAL" clId="{6BDAFD3E-13AB-4629-8C7C-0B4211943BE3}" dt="2022-07-05T05:35:30.764" v="96" actId="1076"/>
          <ac:picMkLst>
            <pc:docMk/>
            <pc:sldMk cId="733200709" sldId="269"/>
            <ac:picMk id="10" creationId="{78978ACA-CC20-FE2F-CDE3-7761B1D4811B}"/>
          </ac:picMkLst>
        </pc:picChg>
        <pc:picChg chg="add del mod modCrop">
          <ac:chgData name="Roy Roberts" userId="4cdc666c-fae4-42ba-bf42-5e75aa85deb6" providerId="ADAL" clId="{6BDAFD3E-13AB-4629-8C7C-0B4211943BE3}" dt="2022-07-05T05:45:51.104" v="106" actId="478"/>
          <ac:picMkLst>
            <pc:docMk/>
            <pc:sldMk cId="733200709" sldId="269"/>
            <ac:picMk id="12" creationId="{4936EFFC-9211-CFF6-30A1-268DFCC26DD8}"/>
          </ac:picMkLst>
        </pc:picChg>
        <pc:picChg chg="add mod modCrop">
          <ac:chgData name="Roy Roberts" userId="4cdc666c-fae4-42ba-bf42-5e75aa85deb6" providerId="ADAL" clId="{6BDAFD3E-13AB-4629-8C7C-0B4211943BE3}" dt="2022-07-05T05:46:06.423" v="111" actId="1076"/>
          <ac:picMkLst>
            <pc:docMk/>
            <pc:sldMk cId="733200709" sldId="269"/>
            <ac:picMk id="14" creationId="{F05F01BF-6D4C-1DCB-9E92-29AC1DC51DFE}"/>
          </ac:picMkLst>
        </pc:picChg>
        <pc:picChg chg="add mod modCrop">
          <ac:chgData name="Roy Roberts" userId="4cdc666c-fae4-42ba-bf42-5e75aa85deb6" providerId="ADAL" clId="{6BDAFD3E-13AB-4629-8C7C-0B4211943BE3}" dt="2022-07-05T05:58:20.688" v="126" actId="1037"/>
          <ac:picMkLst>
            <pc:docMk/>
            <pc:sldMk cId="733200709" sldId="269"/>
            <ac:picMk id="16" creationId="{7D71C056-F57E-17D9-89F3-F260CBA6CDDF}"/>
          </ac:picMkLst>
        </pc:picChg>
        <pc:picChg chg="add mod">
          <ac:chgData name="Roy Roberts" userId="4cdc666c-fae4-42ba-bf42-5e75aa85deb6" providerId="ADAL" clId="{6BDAFD3E-13AB-4629-8C7C-0B4211943BE3}" dt="2022-07-05T05:57:50.646" v="122" actId="1076"/>
          <ac:picMkLst>
            <pc:docMk/>
            <pc:sldMk cId="733200709" sldId="269"/>
            <ac:picMk id="17" creationId="{F58D3B79-A040-FCFB-8F6B-8FE96722FA5B}"/>
          </ac:picMkLst>
        </pc:picChg>
        <pc:picChg chg="add mod modCrop">
          <ac:chgData name="Roy Roberts" userId="4cdc666c-fae4-42ba-bf42-5e75aa85deb6" providerId="ADAL" clId="{6BDAFD3E-13AB-4629-8C7C-0B4211943BE3}" dt="2022-07-05T06:02:07.241" v="180" actId="732"/>
          <ac:picMkLst>
            <pc:docMk/>
            <pc:sldMk cId="733200709" sldId="269"/>
            <ac:picMk id="19" creationId="{FCBA9EE0-EC2A-C163-B39B-CBA781F189F1}"/>
          </ac:picMkLst>
        </pc:picChg>
        <pc:picChg chg="add mod">
          <ac:chgData name="Roy Roberts" userId="4cdc666c-fae4-42ba-bf42-5e75aa85deb6" providerId="ADAL" clId="{6BDAFD3E-13AB-4629-8C7C-0B4211943BE3}" dt="2022-07-05T06:00:37.609" v="144" actId="1035"/>
          <ac:picMkLst>
            <pc:docMk/>
            <pc:sldMk cId="733200709" sldId="269"/>
            <ac:picMk id="20" creationId="{56F0C80B-DA8C-1E69-F3BB-04EA7900D4A5}"/>
          </ac:picMkLst>
        </pc:picChg>
        <pc:picChg chg="add mod modCrop">
          <ac:chgData name="Roy Roberts" userId="4cdc666c-fae4-42ba-bf42-5e75aa85deb6" providerId="ADAL" clId="{6BDAFD3E-13AB-4629-8C7C-0B4211943BE3}" dt="2022-07-05T06:53:16.479" v="195" actId="1036"/>
          <ac:picMkLst>
            <pc:docMk/>
            <pc:sldMk cId="733200709" sldId="269"/>
            <ac:picMk id="22" creationId="{6184BA10-CC85-893E-AE13-45D8768BDD3B}"/>
          </ac:picMkLst>
        </pc:picChg>
        <pc:picChg chg="add mod">
          <ac:chgData name="Roy Roberts" userId="4cdc666c-fae4-42ba-bf42-5e75aa85deb6" providerId="ADAL" clId="{6BDAFD3E-13AB-4629-8C7C-0B4211943BE3}" dt="2022-07-05T06:05:06.771" v="191" actId="1076"/>
          <ac:picMkLst>
            <pc:docMk/>
            <pc:sldMk cId="733200709" sldId="269"/>
            <ac:picMk id="23" creationId="{A583E221-73A9-0BA6-CE4A-9B1B56809ABA}"/>
          </ac:picMkLst>
        </pc:picChg>
      </pc:sldChg>
      <pc:sldChg chg="addSp delSp modSp new del mod modClrScheme chgLayout">
        <pc:chgData name="Roy Roberts" userId="4cdc666c-fae4-42ba-bf42-5e75aa85deb6" providerId="ADAL" clId="{6BDAFD3E-13AB-4629-8C7C-0B4211943BE3}" dt="2022-07-07T14:46:26.480" v="2661" actId="47"/>
        <pc:sldMkLst>
          <pc:docMk/>
          <pc:sldMk cId="715946796" sldId="270"/>
        </pc:sldMkLst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2" creationId="{44FC4F77-592D-9FAA-50C5-6735A80123BB}"/>
          </ac:spMkLst>
        </pc:spChg>
        <pc:spChg chg="del mod ord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3" creationId="{736D331A-D3DE-593F-A496-849B2CB8C586}"/>
          </ac:spMkLst>
        </pc:spChg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4" creationId="{1FA72DFE-94EF-1189-EBEE-B02C6AB53E4D}"/>
          </ac:spMkLst>
        </pc:spChg>
        <pc:spChg chg="add mod ord">
          <ac:chgData name="Roy Roberts" userId="4cdc666c-fae4-42ba-bf42-5e75aa85deb6" providerId="ADAL" clId="{6BDAFD3E-13AB-4629-8C7C-0B4211943BE3}" dt="2022-07-06T02:14:08.841" v="503" actId="20577"/>
          <ac:spMkLst>
            <pc:docMk/>
            <pc:sldMk cId="715946796" sldId="270"/>
            <ac:spMk id="5" creationId="{07C754B8-2580-C747-EC38-9F8F67AFE1FF}"/>
          </ac:spMkLst>
        </pc:spChg>
      </pc:sldChg>
      <pc:sldChg chg="new del">
        <pc:chgData name="Roy Roberts" userId="4cdc666c-fae4-42ba-bf42-5e75aa85deb6" providerId="ADAL" clId="{6BDAFD3E-13AB-4629-8C7C-0B4211943BE3}" dt="2022-07-05T06:54:51.312" v="199" actId="47"/>
        <pc:sldMkLst>
          <pc:docMk/>
          <pc:sldMk cId="183270244" sldId="271"/>
        </pc:sldMkLst>
      </pc:sldChg>
      <pc:sldChg chg="new del">
        <pc:chgData name="Roy Roberts" userId="4cdc666c-fae4-42ba-bf42-5e75aa85deb6" providerId="ADAL" clId="{6BDAFD3E-13AB-4629-8C7C-0B4211943BE3}" dt="2022-07-06T01:19:02.874" v="201" actId="47"/>
        <pc:sldMkLst>
          <pc:docMk/>
          <pc:sldMk cId="1724151950" sldId="271"/>
        </pc:sldMkLst>
      </pc:sldChg>
      <pc:sldChg chg="addSp delSp modSp add mod delAnim modAnim">
        <pc:chgData name="Roy Roberts" userId="4cdc666c-fae4-42ba-bf42-5e75aa85deb6" providerId="ADAL" clId="{6BDAFD3E-13AB-4629-8C7C-0B4211943BE3}" dt="2022-07-08T00:29:22.607" v="2955"/>
        <pc:sldMkLst>
          <pc:docMk/>
          <pc:sldMk cId="3871885281" sldId="271"/>
        </pc:sldMkLst>
        <pc:spChg chg="mod">
          <ac:chgData name="Roy Roberts" userId="4cdc666c-fae4-42ba-bf42-5e75aa85deb6" providerId="ADAL" clId="{6BDAFD3E-13AB-4629-8C7C-0B4211943BE3}" dt="2022-07-06T01:46:16.266" v="296" actId="20577"/>
          <ac:spMkLst>
            <pc:docMk/>
            <pc:sldMk cId="3871885281" sldId="271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6T02:12:45.019" v="460" actId="20577"/>
          <ac:spMkLst>
            <pc:docMk/>
            <pc:sldMk cId="3871885281" sldId="271"/>
            <ac:spMk id="5" creationId="{D9A13602-3C48-0142-81A6-7736024A91EC}"/>
          </ac:spMkLst>
        </pc:spChg>
        <pc:picChg chg="add mod">
          <ac:chgData name="Roy Roberts" userId="4cdc666c-fae4-42ba-bf42-5e75aa85deb6" providerId="ADAL" clId="{6BDAFD3E-13AB-4629-8C7C-0B4211943BE3}" dt="2022-07-06T02:10:42.620" v="309" actId="1076"/>
          <ac:picMkLst>
            <pc:docMk/>
            <pc:sldMk cId="3871885281" sldId="271"/>
            <ac:picMk id="2" creationId="{1D13265A-DAB5-ADFA-D279-44EBFC5C9840}"/>
          </ac:picMkLst>
        </pc:picChg>
        <pc:picChg chg="add mod modCrop">
          <ac:chgData name="Roy Roberts" userId="4cdc666c-fae4-42ba-bf42-5e75aa85deb6" providerId="ADAL" clId="{6BDAFD3E-13AB-4629-8C7C-0B4211943BE3}" dt="2022-07-08T00:27:54.261" v="2933" actId="732"/>
          <ac:picMkLst>
            <pc:docMk/>
            <pc:sldMk cId="3871885281" sldId="271"/>
            <ac:picMk id="6" creationId="{D6903B63-6849-F0B1-A934-B6019F176150}"/>
          </ac:picMkLst>
        </pc:picChg>
        <pc:picChg chg="del">
          <ac:chgData name="Roy Roberts" userId="4cdc666c-fae4-42ba-bf42-5e75aa85deb6" providerId="ADAL" clId="{6BDAFD3E-13AB-4629-8C7C-0B4211943BE3}" dt="2022-07-06T01:46:05.880" v="285" actId="478"/>
          <ac:picMkLst>
            <pc:docMk/>
            <pc:sldMk cId="3871885281" sldId="271"/>
            <ac:picMk id="7" creationId="{2C851FE7-159E-1C52-BE5F-F61320604958}"/>
          </ac:picMkLst>
        </pc:picChg>
        <pc:picChg chg="add mod modCrop">
          <ac:chgData name="Roy Roberts" userId="4cdc666c-fae4-42ba-bf42-5e75aa85deb6" providerId="ADAL" clId="{6BDAFD3E-13AB-4629-8C7C-0B4211943BE3}" dt="2022-07-08T00:29:05.204" v="2949" actId="1076"/>
          <ac:picMkLst>
            <pc:docMk/>
            <pc:sldMk cId="3871885281" sldId="271"/>
            <ac:picMk id="7" creationId="{90296095-FF8E-EA4B-D19C-11F60A6DB97C}"/>
          </ac:picMkLst>
        </pc:picChg>
        <pc:picChg chg="add del mod modCrop">
          <ac:chgData name="Roy Roberts" userId="4cdc666c-fae4-42ba-bf42-5e75aa85deb6" providerId="ADAL" clId="{6BDAFD3E-13AB-4629-8C7C-0B4211943BE3}" dt="2022-07-08T00:29:03.172" v="2947" actId="478"/>
          <ac:picMkLst>
            <pc:docMk/>
            <pc:sldMk cId="3871885281" sldId="271"/>
            <ac:picMk id="8" creationId="{F4735AF6-E15A-E079-3E40-F542F2E6DAB3}"/>
          </ac:picMkLst>
        </pc:picChg>
        <pc:picChg chg="add mod modCrop">
          <ac:chgData name="Roy Roberts" userId="4cdc666c-fae4-42ba-bf42-5e75aa85deb6" providerId="ADAL" clId="{6BDAFD3E-13AB-4629-8C7C-0B4211943BE3}" dt="2022-07-08T00:29:21.261" v="2954" actId="732"/>
          <ac:picMkLst>
            <pc:docMk/>
            <pc:sldMk cId="3871885281" sldId="271"/>
            <ac:picMk id="9" creationId="{40C1E433-FB4B-72C6-7FD8-E47CD22B7DAB}"/>
          </ac:picMkLst>
        </pc:picChg>
        <pc:picChg chg="del">
          <ac:chgData name="Roy Roberts" userId="4cdc666c-fae4-42ba-bf42-5e75aa85deb6" providerId="ADAL" clId="{6BDAFD3E-13AB-4629-8C7C-0B4211943BE3}" dt="2022-07-06T01:46:04.850" v="284" actId="478"/>
          <ac:picMkLst>
            <pc:docMk/>
            <pc:sldMk cId="3871885281" sldId="271"/>
            <ac:picMk id="10" creationId="{39E1B1E6-A6FE-6468-2EA7-9B8C4185D823}"/>
          </ac:picMkLst>
        </pc:picChg>
        <pc:picChg chg="del">
          <ac:chgData name="Roy Roberts" userId="4cdc666c-fae4-42ba-bf42-5e75aa85deb6" providerId="ADAL" clId="{6BDAFD3E-13AB-4629-8C7C-0B4211943BE3}" dt="2022-07-06T01:46:03.231" v="283" actId="478"/>
          <ac:picMkLst>
            <pc:docMk/>
            <pc:sldMk cId="3871885281" sldId="271"/>
            <ac:picMk id="11" creationId="{D4BDF27A-78A0-598C-1C8D-E07857A5A31D}"/>
          </ac:picMkLst>
        </pc:picChg>
      </pc:sldChg>
      <pc:sldChg chg="delSp modSp add mod delAnim">
        <pc:chgData name="Roy Roberts" userId="4cdc666c-fae4-42ba-bf42-5e75aa85deb6" providerId="ADAL" clId="{6BDAFD3E-13AB-4629-8C7C-0B4211943BE3}" dt="2022-07-06T07:36:41.403" v="1209" actId="207"/>
        <pc:sldMkLst>
          <pc:docMk/>
          <pc:sldMk cId="3677909172" sldId="272"/>
        </pc:sldMkLst>
        <pc:spChg chg="mod">
          <ac:chgData name="Roy Roberts" userId="4cdc666c-fae4-42ba-bf42-5e75aa85deb6" providerId="ADAL" clId="{6BDAFD3E-13AB-4629-8C7C-0B4211943BE3}" dt="2022-07-06T05:53:59.472" v="557" actId="20577"/>
          <ac:spMkLst>
            <pc:docMk/>
            <pc:sldMk cId="3677909172" sldId="272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6T07:36:41.403" v="1209" actId="207"/>
          <ac:spMkLst>
            <pc:docMk/>
            <pc:sldMk cId="3677909172" sldId="272"/>
            <ac:spMk id="6" creationId="{F7DB5FBB-B751-457F-17F0-2693B1CE085D}"/>
          </ac:spMkLst>
        </pc:spChg>
        <pc:spChg chg="del">
          <ac:chgData name="Roy Roberts" userId="4cdc666c-fae4-42ba-bf42-5e75aa85deb6" providerId="ADAL" clId="{6BDAFD3E-13AB-4629-8C7C-0B4211943BE3}" dt="2022-07-06T05:53:10.733" v="527" actId="478"/>
          <ac:spMkLst>
            <pc:docMk/>
            <pc:sldMk cId="3677909172" sldId="272"/>
            <ac:spMk id="8" creationId="{A6946DB4-005A-A75A-0103-D2EEAE3CD6B6}"/>
          </ac:spMkLst>
        </pc:spChg>
        <pc:picChg chg="del">
          <ac:chgData name="Roy Roberts" userId="4cdc666c-fae4-42ba-bf42-5e75aa85deb6" providerId="ADAL" clId="{6BDAFD3E-13AB-4629-8C7C-0B4211943BE3}" dt="2022-07-06T05:53:12.581" v="529" actId="478"/>
          <ac:picMkLst>
            <pc:docMk/>
            <pc:sldMk cId="3677909172" sldId="272"/>
            <ac:picMk id="3" creationId="{49367A61-2788-994F-EA94-36D7A6803A8E}"/>
          </ac:picMkLst>
        </pc:picChg>
        <pc:picChg chg="del">
          <ac:chgData name="Roy Roberts" userId="4cdc666c-fae4-42ba-bf42-5e75aa85deb6" providerId="ADAL" clId="{6BDAFD3E-13AB-4629-8C7C-0B4211943BE3}" dt="2022-07-06T05:53:13.322" v="531" actId="478"/>
          <ac:picMkLst>
            <pc:docMk/>
            <pc:sldMk cId="3677909172" sldId="272"/>
            <ac:picMk id="5" creationId="{B217E903-4138-6146-A333-1A15B2A81579}"/>
          </ac:picMkLst>
        </pc:picChg>
        <pc:picChg chg="del">
          <ac:chgData name="Roy Roberts" userId="4cdc666c-fae4-42ba-bf42-5e75aa85deb6" providerId="ADAL" clId="{6BDAFD3E-13AB-4629-8C7C-0B4211943BE3}" dt="2022-07-06T05:53:12.273" v="528" actId="478"/>
          <ac:picMkLst>
            <pc:docMk/>
            <pc:sldMk cId="3677909172" sldId="272"/>
            <ac:picMk id="11" creationId="{1D2E6429-D8D2-43D7-EC91-4D0474DCDFB3}"/>
          </ac:picMkLst>
        </pc:picChg>
        <pc:picChg chg="del">
          <ac:chgData name="Roy Roberts" userId="4cdc666c-fae4-42ba-bf42-5e75aa85deb6" providerId="ADAL" clId="{6BDAFD3E-13AB-4629-8C7C-0B4211943BE3}" dt="2022-07-06T05:53:12.993" v="530" actId="478"/>
          <ac:picMkLst>
            <pc:docMk/>
            <pc:sldMk cId="3677909172" sldId="272"/>
            <ac:picMk id="12" creationId="{45763E8E-70B5-BE70-24B5-36D4037B1F5B}"/>
          </ac:picMkLst>
        </pc:picChg>
      </pc:sldChg>
      <pc:sldChg chg="addSp delSp modSp new mod modClrScheme modAnim chgLayout">
        <pc:chgData name="Roy Roberts" userId="4cdc666c-fae4-42ba-bf42-5e75aa85deb6" providerId="ADAL" clId="{6BDAFD3E-13AB-4629-8C7C-0B4211943BE3}" dt="2022-07-06T06:58:35.660" v="1008"/>
        <pc:sldMkLst>
          <pc:docMk/>
          <pc:sldMk cId="3879022393" sldId="273"/>
        </pc:sldMkLst>
        <pc:spChg chg="del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2" creationId="{4DAF9E39-D40F-01FE-6718-4CFDF4B01CE2}"/>
          </ac:spMkLst>
        </pc:spChg>
        <pc:spChg chg="del mod ord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3" creationId="{F68AF425-E39A-279B-526F-56917F040F10}"/>
          </ac:spMkLst>
        </pc:spChg>
        <pc:spChg chg="del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4" creationId="{EC4E1695-F60A-60C9-52F1-741466BF85D2}"/>
          </ac:spMkLst>
        </pc:spChg>
        <pc:spChg chg="add del mod ord">
          <ac:chgData name="Roy Roberts" userId="4cdc666c-fae4-42ba-bf42-5e75aa85deb6" providerId="ADAL" clId="{6BDAFD3E-13AB-4629-8C7C-0B4211943BE3}" dt="2022-07-06T06:05:58.443" v="989" actId="478"/>
          <ac:spMkLst>
            <pc:docMk/>
            <pc:sldMk cId="3879022393" sldId="273"/>
            <ac:spMk id="5" creationId="{A4788834-04DB-D18B-FD2D-8AA66BB99227}"/>
          </ac:spMkLst>
        </pc:spChg>
        <pc:picChg chg="add mod">
          <ac:chgData name="Roy Roberts" userId="4cdc666c-fae4-42ba-bf42-5e75aa85deb6" providerId="ADAL" clId="{6BDAFD3E-13AB-4629-8C7C-0B4211943BE3}" dt="2022-07-06T06:56:25.858" v="994" actId="1076"/>
          <ac:picMkLst>
            <pc:docMk/>
            <pc:sldMk cId="3879022393" sldId="273"/>
            <ac:picMk id="6" creationId="{5A9DD177-9458-1600-4E03-9BCD118E7E83}"/>
          </ac:picMkLst>
        </pc:picChg>
        <pc:picChg chg="add mod">
          <ac:chgData name="Roy Roberts" userId="4cdc666c-fae4-42ba-bf42-5e75aa85deb6" providerId="ADAL" clId="{6BDAFD3E-13AB-4629-8C7C-0B4211943BE3}" dt="2022-07-06T06:56:58.408" v="997" actId="14100"/>
          <ac:picMkLst>
            <pc:docMk/>
            <pc:sldMk cId="3879022393" sldId="273"/>
            <ac:picMk id="7" creationId="{CA23FC20-5965-5768-18F2-A3CA87BD9870}"/>
          </ac:picMkLst>
        </pc:picChg>
        <pc:picChg chg="add mod">
          <ac:chgData name="Roy Roberts" userId="4cdc666c-fae4-42ba-bf42-5e75aa85deb6" providerId="ADAL" clId="{6BDAFD3E-13AB-4629-8C7C-0B4211943BE3}" dt="2022-07-06T06:57:58.111" v="1003" actId="14100"/>
          <ac:picMkLst>
            <pc:docMk/>
            <pc:sldMk cId="3879022393" sldId="273"/>
            <ac:picMk id="8" creationId="{AC5A901B-2021-9330-FA22-45F5E6975436}"/>
          </ac:picMkLst>
        </pc:picChg>
        <pc:picChg chg="add mod">
          <ac:chgData name="Roy Roberts" userId="4cdc666c-fae4-42ba-bf42-5e75aa85deb6" providerId="ADAL" clId="{6BDAFD3E-13AB-4629-8C7C-0B4211943BE3}" dt="2022-07-06T06:58:26.285" v="1007" actId="14100"/>
          <ac:picMkLst>
            <pc:docMk/>
            <pc:sldMk cId="3879022393" sldId="273"/>
            <ac:picMk id="9" creationId="{BB0F08D4-D0F4-3656-BD6F-E470FBBCECF3}"/>
          </ac:picMkLst>
        </pc:picChg>
      </pc:sldChg>
      <pc:sldChg chg="new del">
        <pc:chgData name="Roy Roberts" userId="4cdc666c-fae4-42ba-bf42-5e75aa85deb6" providerId="ADAL" clId="{6BDAFD3E-13AB-4629-8C7C-0B4211943BE3}" dt="2022-07-07T03:58:51.669" v="1223" actId="47"/>
        <pc:sldMkLst>
          <pc:docMk/>
          <pc:sldMk cId="4262379098" sldId="274"/>
        </pc:sldMkLst>
      </pc:sldChg>
      <pc:sldChg chg="addSp delSp modSp add mod delAnim">
        <pc:chgData name="Roy Roberts" userId="4cdc666c-fae4-42ba-bf42-5e75aa85deb6" providerId="ADAL" clId="{6BDAFD3E-13AB-4629-8C7C-0B4211943BE3}" dt="2022-07-07T14:45:22.441" v="2660" actId="1076"/>
        <pc:sldMkLst>
          <pc:docMk/>
          <pc:sldMk cId="1246040459" sldId="275"/>
        </pc:sldMkLst>
        <pc:spChg chg="mod">
          <ac:chgData name="Roy Roberts" userId="4cdc666c-fae4-42ba-bf42-5e75aa85deb6" providerId="ADAL" clId="{6BDAFD3E-13AB-4629-8C7C-0B4211943BE3}" dt="2022-07-07T07:52:23.374" v="1361" actId="313"/>
          <ac:spMkLst>
            <pc:docMk/>
            <pc:sldMk cId="1246040459" sldId="275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7T14:00:50.160" v="2516" actId="14100"/>
          <ac:spMkLst>
            <pc:docMk/>
            <pc:sldMk cId="1246040459" sldId="275"/>
            <ac:spMk id="6" creationId="{F7DB5FBB-B751-457F-17F0-2693B1CE085D}"/>
          </ac:spMkLst>
        </pc:spChg>
        <pc:spChg chg="del">
          <ac:chgData name="Roy Roberts" userId="4cdc666c-fae4-42ba-bf42-5e75aa85deb6" providerId="ADAL" clId="{6BDAFD3E-13AB-4629-8C7C-0B4211943BE3}" dt="2022-07-07T03:58:47.104" v="1222" actId="478"/>
          <ac:spMkLst>
            <pc:docMk/>
            <pc:sldMk cId="1246040459" sldId="275"/>
            <ac:spMk id="8" creationId="{A6946DB4-005A-A75A-0103-D2EEAE3CD6B6}"/>
          </ac:spMkLst>
        </pc:spChg>
        <pc:picChg chg="add mod">
          <ac:chgData name="Roy Roberts" userId="4cdc666c-fae4-42ba-bf42-5e75aa85deb6" providerId="ADAL" clId="{6BDAFD3E-13AB-4629-8C7C-0B4211943BE3}" dt="2022-07-07T14:45:22.441" v="2660" actId="1076"/>
          <ac:picMkLst>
            <pc:docMk/>
            <pc:sldMk cId="1246040459" sldId="275"/>
            <ac:picMk id="2" creationId="{3235EE80-FEB4-58C7-4AC7-B7AA0F91176F}"/>
          </ac:picMkLst>
        </pc:picChg>
        <pc:picChg chg="del">
          <ac:chgData name="Roy Roberts" userId="4cdc666c-fae4-42ba-bf42-5e75aa85deb6" providerId="ADAL" clId="{6BDAFD3E-13AB-4629-8C7C-0B4211943BE3}" dt="2022-07-07T03:58:24.996" v="1216" actId="478"/>
          <ac:picMkLst>
            <pc:docMk/>
            <pc:sldMk cId="1246040459" sldId="275"/>
            <ac:picMk id="3" creationId="{49367A61-2788-994F-EA94-36D7A6803A8E}"/>
          </ac:picMkLst>
        </pc:picChg>
        <pc:picChg chg="del">
          <ac:chgData name="Roy Roberts" userId="4cdc666c-fae4-42ba-bf42-5e75aa85deb6" providerId="ADAL" clId="{6BDAFD3E-13AB-4629-8C7C-0B4211943BE3}" dt="2022-07-07T03:58:26.609" v="1218" actId="478"/>
          <ac:picMkLst>
            <pc:docMk/>
            <pc:sldMk cId="1246040459" sldId="275"/>
            <ac:picMk id="5" creationId="{B217E903-4138-6146-A333-1A15B2A81579}"/>
          </ac:picMkLst>
        </pc:picChg>
        <pc:picChg chg="del">
          <ac:chgData name="Roy Roberts" userId="4cdc666c-fae4-42ba-bf42-5e75aa85deb6" providerId="ADAL" clId="{6BDAFD3E-13AB-4629-8C7C-0B4211943BE3}" dt="2022-07-07T03:58:24.278" v="1215" actId="478"/>
          <ac:picMkLst>
            <pc:docMk/>
            <pc:sldMk cId="1246040459" sldId="275"/>
            <ac:picMk id="11" creationId="{1D2E6429-D8D2-43D7-EC91-4D0474DCDFB3}"/>
          </ac:picMkLst>
        </pc:picChg>
        <pc:picChg chg="del">
          <ac:chgData name="Roy Roberts" userId="4cdc666c-fae4-42ba-bf42-5e75aa85deb6" providerId="ADAL" clId="{6BDAFD3E-13AB-4629-8C7C-0B4211943BE3}" dt="2022-07-07T03:58:25.465" v="1217" actId="478"/>
          <ac:picMkLst>
            <pc:docMk/>
            <pc:sldMk cId="1246040459" sldId="275"/>
            <ac:picMk id="12" creationId="{45763E8E-70B5-BE70-24B5-36D4037B1F5B}"/>
          </ac:picMkLst>
        </pc:picChg>
      </pc:sldChg>
      <pc:sldChg chg="addSp delSp modSp new mod">
        <pc:chgData name="Roy Roberts" userId="4cdc666c-fae4-42ba-bf42-5e75aa85deb6" providerId="ADAL" clId="{6BDAFD3E-13AB-4629-8C7C-0B4211943BE3}" dt="2022-07-07T12:51:44.090" v="2010" actId="1035"/>
        <pc:sldMkLst>
          <pc:docMk/>
          <pc:sldMk cId="3129046769" sldId="276"/>
        </pc:sldMkLst>
        <pc:spChg chg="mod">
          <ac:chgData name="Roy Roberts" userId="4cdc666c-fae4-42ba-bf42-5e75aa85deb6" providerId="ADAL" clId="{6BDAFD3E-13AB-4629-8C7C-0B4211943BE3}" dt="2022-07-07T09:30:51.980" v="1422" actId="403"/>
          <ac:spMkLst>
            <pc:docMk/>
            <pc:sldMk cId="3129046769" sldId="276"/>
            <ac:spMk id="2" creationId="{C51452B9-3361-20CE-267D-5DB912D37961}"/>
          </ac:spMkLst>
        </pc:spChg>
        <pc:spChg chg="mod">
          <ac:chgData name="Roy Roberts" userId="4cdc666c-fae4-42ba-bf42-5e75aa85deb6" providerId="ADAL" clId="{6BDAFD3E-13AB-4629-8C7C-0B4211943BE3}" dt="2022-07-07T12:51:44.090" v="2010" actId="1035"/>
          <ac:spMkLst>
            <pc:docMk/>
            <pc:sldMk cId="3129046769" sldId="276"/>
            <ac:spMk id="3" creationId="{EF226DAA-8510-3757-0383-F1ADD59450C3}"/>
          </ac:spMkLst>
        </pc:spChg>
        <pc:spChg chg="del mod">
          <ac:chgData name="Roy Roberts" userId="4cdc666c-fae4-42ba-bf42-5e75aa85deb6" providerId="ADAL" clId="{6BDAFD3E-13AB-4629-8C7C-0B4211943BE3}" dt="2022-07-07T09:39:09.470" v="1593" actId="478"/>
          <ac:spMkLst>
            <pc:docMk/>
            <pc:sldMk cId="3129046769" sldId="276"/>
            <ac:spMk id="4" creationId="{2CE0C9DA-E4E8-A40B-51B7-51A2A0D785CA}"/>
          </ac:spMkLst>
        </pc:spChg>
        <pc:picChg chg="add mod modCrop">
          <ac:chgData name="Roy Roberts" userId="4cdc666c-fae4-42ba-bf42-5e75aa85deb6" providerId="ADAL" clId="{6BDAFD3E-13AB-4629-8C7C-0B4211943BE3}" dt="2022-07-07T12:47:26.317" v="1912" actId="1076"/>
          <ac:picMkLst>
            <pc:docMk/>
            <pc:sldMk cId="3129046769" sldId="276"/>
            <ac:picMk id="5" creationId="{B52BC3F6-7ABB-2EB7-8377-FEBC35B5B21E}"/>
          </ac:picMkLst>
        </pc:picChg>
      </pc:sldChg>
      <pc:sldChg chg="addSp delSp modSp new mod">
        <pc:chgData name="Roy Roberts" userId="4cdc666c-fae4-42ba-bf42-5e75aa85deb6" providerId="ADAL" clId="{6BDAFD3E-13AB-4629-8C7C-0B4211943BE3}" dt="2022-07-07T10:57:01.911" v="1863" actId="1076"/>
        <pc:sldMkLst>
          <pc:docMk/>
          <pc:sldMk cId="2678774695" sldId="277"/>
        </pc:sldMkLst>
        <pc:spChg chg="mod">
          <ac:chgData name="Roy Roberts" userId="4cdc666c-fae4-42ba-bf42-5e75aa85deb6" providerId="ADAL" clId="{6BDAFD3E-13AB-4629-8C7C-0B4211943BE3}" dt="2022-07-07T09:46:57.629" v="1611" actId="403"/>
          <ac:spMkLst>
            <pc:docMk/>
            <pc:sldMk cId="2678774695" sldId="277"/>
            <ac:spMk id="2" creationId="{A437BF52-0F0C-21C2-462B-488703EC86B2}"/>
          </ac:spMkLst>
        </pc:spChg>
        <pc:spChg chg="mod">
          <ac:chgData name="Roy Roberts" userId="4cdc666c-fae4-42ba-bf42-5e75aa85deb6" providerId="ADAL" clId="{6BDAFD3E-13AB-4629-8C7C-0B4211943BE3}" dt="2022-07-07T10:56:56.852" v="1862" actId="5793"/>
          <ac:spMkLst>
            <pc:docMk/>
            <pc:sldMk cId="2678774695" sldId="277"/>
            <ac:spMk id="3" creationId="{A71B1595-A742-AD5E-8B7E-B71025BBC205}"/>
          </ac:spMkLst>
        </pc:spChg>
        <pc:spChg chg="del">
          <ac:chgData name="Roy Roberts" userId="4cdc666c-fae4-42ba-bf42-5e75aa85deb6" providerId="ADAL" clId="{6BDAFD3E-13AB-4629-8C7C-0B4211943BE3}" dt="2022-07-07T09:46:49.844" v="1598" actId="478"/>
          <ac:spMkLst>
            <pc:docMk/>
            <pc:sldMk cId="2678774695" sldId="277"/>
            <ac:spMk id="4" creationId="{2120530E-7F83-B086-8343-89436CA66B9D}"/>
          </ac:spMkLst>
        </pc:spChg>
        <pc:picChg chg="add mod">
          <ac:chgData name="Roy Roberts" userId="4cdc666c-fae4-42ba-bf42-5e75aa85deb6" providerId="ADAL" clId="{6BDAFD3E-13AB-4629-8C7C-0B4211943BE3}" dt="2022-07-07T10:57:01.911" v="1863" actId="1076"/>
          <ac:picMkLst>
            <pc:docMk/>
            <pc:sldMk cId="2678774695" sldId="277"/>
            <ac:picMk id="5" creationId="{B58232A0-6CBF-7997-167B-EB6FA7CF778B}"/>
          </ac:picMkLst>
        </pc:picChg>
      </pc:sldChg>
      <pc:sldChg chg="addSp delSp modSp add mod modAnim">
        <pc:chgData name="Roy Roberts" userId="4cdc666c-fae4-42ba-bf42-5e75aa85deb6" providerId="ADAL" clId="{6BDAFD3E-13AB-4629-8C7C-0B4211943BE3}" dt="2022-07-07T13:16:15.516" v="2241"/>
        <pc:sldMkLst>
          <pc:docMk/>
          <pc:sldMk cId="3704220049" sldId="278"/>
        </pc:sldMkLst>
        <pc:spChg chg="mod">
          <ac:chgData name="Roy Roberts" userId="4cdc666c-fae4-42ba-bf42-5e75aa85deb6" providerId="ADAL" clId="{6BDAFD3E-13AB-4629-8C7C-0B4211943BE3}" dt="2022-07-07T13:13:22.783" v="2210" actId="1076"/>
          <ac:spMkLst>
            <pc:docMk/>
            <pc:sldMk cId="3704220049" sldId="278"/>
            <ac:spMk id="2" creationId="{A437BF52-0F0C-21C2-462B-488703EC86B2}"/>
          </ac:spMkLst>
        </pc:spChg>
        <pc:spChg chg="mod">
          <ac:chgData name="Roy Roberts" userId="4cdc666c-fae4-42ba-bf42-5e75aa85deb6" providerId="ADAL" clId="{6BDAFD3E-13AB-4629-8C7C-0B4211943BE3}" dt="2022-07-07T13:13:09.126" v="2205" actId="14100"/>
          <ac:spMkLst>
            <pc:docMk/>
            <pc:sldMk cId="3704220049" sldId="278"/>
            <ac:spMk id="3" creationId="{A71B1595-A742-AD5E-8B7E-B71025BBC205}"/>
          </ac:spMkLst>
        </pc:spChg>
        <pc:spChg chg="add del">
          <ac:chgData name="Roy Roberts" userId="4cdc666c-fae4-42ba-bf42-5e75aa85deb6" providerId="ADAL" clId="{6BDAFD3E-13AB-4629-8C7C-0B4211943BE3}" dt="2022-07-07T13:10:58.169" v="2028" actId="478"/>
          <ac:spMkLst>
            <pc:docMk/>
            <pc:sldMk cId="3704220049" sldId="278"/>
            <ac:spMk id="4" creationId="{768819F1-6EAA-4B59-B32C-2801B4547FBB}"/>
          </ac:spMkLst>
        </pc:spChg>
        <pc:picChg chg="del">
          <ac:chgData name="Roy Roberts" userId="4cdc666c-fae4-42ba-bf42-5e75aa85deb6" providerId="ADAL" clId="{6BDAFD3E-13AB-4629-8C7C-0B4211943BE3}" dt="2022-07-07T13:10:55.611" v="2026" actId="478"/>
          <ac:picMkLst>
            <pc:docMk/>
            <pc:sldMk cId="3704220049" sldId="278"/>
            <ac:picMk id="5" creationId="{B58232A0-6CBF-7997-167B-EB6FA7CF778B}"/>
          </ac:picMkLst>
        </pc:picChg>
        <pc:picChg chg="add mod">
          <ac:chgData name="Roy Roberts" userId="4cdc666c-fae4-42ba-bf42-5e75aa85deb6" providerId="ADAL" clId="{6BDAFD3E-13AB-4629-8C7C-0B4211943BE3}" dt="2022-07-07T13:13:15.685" v="2208" actId="1076"/>
          <ac:picMkLst>
            <pc:docMk/>
            <pc:sldMk cId="3704220049" sldId="278"/>
            <ac:picMk id="6" creationId="{8FD795EF-6106-1679-450F-BA1D78AD8814}"/>
          </ac:picMkLst>
        </pc:picChg>
        <pc:picChg chg="add del">
          <ac:chgData name="Roy Roberts" userId="4cdc666c-fae4-42ba-bf42-5e75aa85deb6" providerId="ADAL" clId="{6BDAFD3E-13AB-4629-8C7C-0B4211943BE3}" dt="2022-07-07T13:13:06.047" v="2204" actId="478"/>
          <ac:picMkLst>
            <pc:docMk/>
            <pc:sldMk cId="3704220049" sldId="278"/>
            <ac:picMk id="8" creationId="{5C5B969A-DD12-D012-ACD6-6643C62CC0EB}"/>
          </ac:picMkLst>
        </pc:picChg>
        <pc:picChg chg="add mod">
          <ac:chgData name="Roy Roberts" userId="4cdc666c-fae4-42ba-bf42-5e75aa85deb6" providerId="ADAL" clId="{6BDAFD3E-13AB-4629-8C7C-0B4211943BE3}" dt="2022-07-07T13:14:04.477" v="2217" actId="1076"/>
          <ac:picMkLst>
            <pc:docMk/>
            <pc:sldMk cId="3704220049" sldId="278"/>
            <ac:picMk id="9" creationId="{4495A8E0-D3DF-F377-486A-7F83229EC926}"/>
          </ac:picMkLst>
        </pc:picChg>
        <pc:picChg chg="add mod">
          <ac:chgData name="Roy Roberts" userId="4cdc666c-fae4-42ba-bf42-5e75aa85deb6" providerId="ADAL" clId="{6BDAFD3E-13AB-4629-8C7C-0B4211943BE3}" dt="2022-07-07T13:14:52.533" v="2225" actId="1036"/>
          <ac:picMkLst>
            <pc:docMk/>
            <pc:sldMk cId="3704220049" sldId="278"/>
            <ac:picMk id="10" creationId="{0EDA7AFA-4B3B-A4D5-4980-7DF851435508}"/>
          </ac:picMkLst>
        </pc:picChg>
        <pc:picChg chg="add mod">
          <ac:chgData name="Roy Roberts" userId="4cdc666c-fae4-42ba-bf42-5e75aa85deb6" providerId="ADAL" clId="{6BDAFD3E-13AB-4629-8C7C-0B4211943BE3}" dt="2022-07-07T13:15:26.083" v="2231" actId="14100"/>
          <ac:picMkLst>
            <pc:docMk/>
            <pc:sldMk cId="3704220049" sldId="278"/>
            <ac:picMk id="11" creationId="{9DD045BE-0F4A-40CA-484E-283433B40520}"/>
          </ac:picMkLst>
        </pc:picChg>
        <pc:picChg chg="add mod">
          <ac:chgData name="Roy Roberts" userId="4cdc666c-fae4-42ba-bf42-5e75aa85deb6" providerId="ADAL" clId="{6BDAFD3E-13AB-4629-8C7C-0B4211943BE3}" dt="2022-07-07T13:16:00.585" v="2237" actId="1076"/>
          <ac:picMkLst>
            <pc:docMk/>
            <pc:sldMk cId="3704220049" sldId="278"/>
            <ac:picMk id="12" creationId="{BEA02D67-5E01-7ACC-4717-D864C4D6DD16}"/>
          </ac:picMkLst>
        </pc:picChg>
      </pc:sldChg>
      <pc:sldChg chg="addSp delSp modSp add mod">
        <pc:chgData name="Roy Roberts" userId="4cdc666c-fae4-42ba-bf42-5e75aa85deb6" providerId="ADAL" clId="{6BDAFD3E-13AB-4629-8C7C-0B4211943BE3}" dt="2022-07-07T12:53:55.584" v="2019" actId="1076"/>
        <pc:sldMkLst>
          <pc:docMk/>
          <pc:sldMk cId="3897378306" sldId="279"/>
        </pc:sldMkLst>
        <pc:spChg chg="del">
          <ac:chgData name="Roy Roberts" userId="4cdc666c-fae4-42ba-bf42-5e75aa85deb6" providerId="ADAL" clId="{6BDAFD3E-13AB-4629-8C7C-0B4211943BE3}" dt="2022-07-07T12:53:46.777" v="2016" actId="478"/>
          <ac:spMkLst>
            <pc:docMk/>
            <pc:sldMk cId="3897378306" sldId="279"/>
            <ac:spMk id="3" creationId="{A71B1595-A742-AD5E-8B7E-B71025BBC205}"/>
          </ac:spMkLst>
        </pc:spChg>
        <pc:spChg chg="add del mod">
          <ac:chgData name="Roy Roberts" userId="4cdc666c-fae4-42ba-bf42-5e75aa85deb6" providerId="ADAL" clId="{6BDAFD3E-13AB-4629-8C7C-0B4211943BE3}" dt="2022-07-07T12:53:49.207" v="2017" actId="478"/>
          <ac:spMkLst>
            <pc:docMk/>
            <pc:sldMk cId="3897378306" sldId="279"/>
            <ac:spMk id="8" creationId="{B1F5C52C-59B7-56BE-6C7D-9C06768F2597}"/>
          </ac:spMkLst>
        </pc:spChg>
        <pc:picChg chg="del">
          <ac:chgData name="Roy Roberts" userId="4cdc666c-fae4-42ba-bf42-5e75aa85deb6" providerId="ADAL" clId="{6BDAFD3E-13AB-4629-8C7C-0B4211943BE3}" dt="2022-07-07T12:53:15.406" v="2013" actId="478"/>
          <ac:picMkLst>
            <pc:docMk/>
            <pc:sldMk cId="3897378306" sldId="279"/>
            <ac:picMk id="5" creationId="{B58232A0-6CBF-7997-167B-EB6FA7CF778B}"/>
          </ac:picMkLst>
        </pc:picChg>
        <pc:picChg chg="add mod">
          <ac:chgData name="Roy Roberts" userId="4cdc666c-fae4-42ba-bf42-5e75aa85deb6" providerId="ADAL" clId="{6BDAFD3E-13AB-4629-8C7C-0B4211943BE3}" dt="2022-07-07T12:53:55.584" v="2019" actId="1076"/>
          <ac:picMkLst>
            <pc:docMk/>
            <pc:sldMk cId="3897378306" sldId="279"/>
            <ac:picMk id="6" creationId="{C1D2569C-EA60-2C4D-A14A-643758D31F15}"/>
          </ac:picMkLst>
        </pc:picChg>
      </pc:sldChg>
      <pc:sldChg chg="addSp delSp modSp new mod modAnim">
        <pc:chgData name="Roy Roberts" userId="4cdc666c-fae4-42ba-bf42-5e75aa85deb6" providerId="ADAL" clId="{6BDAFD3E-13AB-4629-8C7C-0B4211943BE3}" dt="2022-07-07T13:54:06.193" v="2502"/>
        <pc:sldMkLst>
          <pc:docMk/>
          <pc:sldMk cId="1920218635" sldId="280"/>
        </pc:sldMkLst>
        <pc:spChg chg="mod">
          <ac:chgData name="Roy Roberts" userId="4cdc666c-fae4-42ba-bf42-5e75aa85deb6" providerId="ADAL" clId="{6BDAFD3E-13AB-4629-8C7C-0B4211943BE3}" dt="2022-07-07T13:19:29.316" v="2317" actId="404"/>
          <ac:spMkLst>
            <pc:docMk/>
            <pc:sldMk cId="1920218635" sldId="280"/>
            <ac:spMk id="2" creationId="{5B1FCEE0-8B0B-BEC3-D22B-F7E6B40B86A0}"/>
          </ac:spMkLst>
        </pc:spChg>
        <pc:spChg chg="mod">
          <ac:chgData name="Roy Roberts" userId="4cdc666c-fae4-42ba-bf42-5e75aa85deb6" providerId="ADAL" clId="{6BDAFD3E-13AB-4629-8C7C-0B4211943BE3}" dt="2022-07-07T13:42:45.815" v="2479" actId="14100"/>
          <ac:spMkLst>
            <pc:docMk/>
            <pc:sldMk cId="1920218635" sldId="280"/>
            <ac:spMk id="3" creationId="{32B5E544-F00B-FE35-1A46-CBFD954F13DF}"/>
          </ac:spMkLst>
        </pc:spChg>
        <pc:spChg chg="del">
          <ac:chgData name="Roy Roberts" userId="4cdc666c-fae4-42ba-bf42-5e75aa85deb6" providerId="ADAL" clId="{6BDAFD3E-13AB-4629-8C7C-0B4211943BE3}" dt="2022-07-07T13:17:43.607" v="2243" actId="478"/>
          <ac:spMkLst>
            <pc:docMk/>
            <pc:sldMk cId="1920218635" sldId="280"/>
            <ac:spMk id="4" creationId="{89825892-56C0-D93A-70B7-D3652335CB26}"/>
          </ac:spMkLst>
        </pc:spChg>
        <pc:picChg chg="add del">
          <ac:chgData name="Roy Roberts" userId="4cdc666c-fae4-42ba-bf42-5e75aa85deb6" providerId="ADAL" clId="{6BDAFD3E-13AB-4629-8C7C-0B4211943BE3}" dt="2022-07-07T13:42:36.735" v="2477" actId="478"/>
          <ac:picMkLst>
            <pc:docMk/>
            <pc:sldMk cId="1920218635" sldId="280"/>
            <ac:picMk id="6" creationId="{E4441097-6BE7-C947-4222-8D9B749AD070}"/>
          </ac:picMkLst>
        </pc:picChg>
        <pc:picChg chg="add mod">
          <ac:chgData name="Roy Roberts" userId="4cdc666c-fae4-42ba-bf42-5e75aa85deb6" providerId="ADAL" clId="{6BDAFD3E-13AB-4629-8C7C-0B4211943BE3}" dt="2022-07-07T13:48:15.388" v="2486" actId="14100"/>
          <ac:picMkLst>
            <pc:docMk/>
            <pc:sldMk cId="1920218635" sldId="280"/>
            <ac:picMk id="7" creationId="{AD2A61DA-506B-4BFF-C8A3-EE336EB1F619}"/>
          </ac:picMkLst>
        </pc:picChg>
        <pc:picChg chg="add del mod">
          <ac:chgData name="Roy Roberts" userId="4cdc666c-fae4-42ba-bf42-5e75aa85deb6" providerId="ADAL" clId="{6BDAFD3E-13AB-4629-8C7C-0B4211943BE3}" dt="2022-07-07T13:53:00.528" v="2492" actId="478"/>
          <ac:picMkLst>
            <pc:docMk/>
            <pc:sldMk cId="1920218635" sldId="280"/>
            <ac:picMk id="9" creationId="{7BC7831B-4148-13E6-E256-C0214734DA5C}"/>
          </ac:picMkLst>
        </pc:picChg>
        <pc:picChg chg="add del mod">
          <ac:chgData name="Roy Roberts" userId="4cdc666c-fae4-42ba-bf42-5e75aa85deb6" providerId="ADAL" clId="{6BDAFD3E-13AB-4629-8C7C-0B4211943BE3}" dt="2022-07-07T13:53:37.139" v="2496" actId="478"/>
          <ac:picMkLst>
            <pc:docMk/>
            <pc:sldMk cId="1920218635" sldId="280"/>
            <ac:picMk id="11" creationId="{19F34CF3-D30A-F383-B982-D310E2645909}"/>
          </ac:picMkLst>
        </pc:picChg>
        <pc:picChg chg="add mod">
          <ac:chgData name="Roy Roberts" userId="4cdc666c-fae4-42ba-bf42-5e75aa85deb6" providerId="ADAL" clId="{6BDAFD3E-13AB-4629-8C7C-0B4211943BE3}" dt="2022-07-07T13:53:48.225" v="2501" actId="1076"/>
          <ac:picMkLst>
            <pc:docMk/>
            <pc:sldMk cId="1920218635" sldId="280"/>
            <ac:picMk id="13" creationId="{4ABF1195-5431-7FF6-593B-61B1C73AA859}"/>
          </ac:picMkLst>
        </pc:picChg>
      </pc:sldChg>
      <pc:sldChg chg="addSp delSp modSp new mod modClrScheme chgLayout">
        <pc:chgData name="Roy Roberts" userId="4cdc666c-fae4-42ba-bf42-5e75aa85deb6" providerId="ADAL" clId="{6BDAFD3E-13AB-4629-8C7C-0B4211943BE3}" dt="2022-07-07T13:55:30.872" v="2508" actId="22"/>
        <pc:sldMkLst>
          <pc:docMk/>
          <pc:sldMk cId="885457583" sldId="281"/>
        </pc:sldMkLst>
        <pc:spChg chg="del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2" creationId="{98303696-4F45-86D6-9A56-F8FD12FEAAD9}"/>
          </ac:spMkLst>
        </pc:spChg>
        <pc:spChg chg="del mod ord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3" creationId="{FCA3D7DE-3E11-A540-A318-A43F880D9947}"/>
          </ac:spMkLst>
        </pc:spChg>
        <pc:spChg chg="del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4" creationId="{69BCEF95-D099-578B-83CF-2779E3B046F5}"/>
          </ac:spMkLst>
        </pc:spChg>
        <pc:spChg chg="add del mod ord">
          <ac:chgData name="Roy Roberts" userId="4cdc666c-fae4-42ba-bf42-5e75aa85deb6" providerId="ADAL" clId="{6BDAFD3E-13AB-4629-8C7C-0B4211943BE3}" dt="2022-07-07T13:55:21.716" v="2507" actId="478"/>
          <ac:spMkLst>
            <pc:docMk/>
            <pc:sldMk cId="885457583" sldId="281"/>
            <ac:spMk id="5" creationId="{EF6F208A-6D8D-C22A-1025-4380010FDD36}"/>
          </ac:spMkLst>
        </pc:spChg>
        <pc:picChg chg="add">
          <ac:chgData name="Roy Roberts" userId="4cdc666c-fae4-42ba-bf42-5e75aa85deb6" providerId="ADAL" clId="{6BDAFD3E-13AB-4629-8C7C-0B4211943BE3}" dt="2022-07-07T13:55:30.872" v="2508" actId="22"/>
          <ac:picMkLst>
            <pc:docMk/>
            <pc:sldMk cId="885457583" sldId="281"/>
            <ac:picMk id="7" creationId="{8A7125C8-A0F6-E09C-01C3-599FA3B12122}"/>
          </ac:picMkLst>
        </pc:picChg>
      </pc:sldChg>
      <pc:sldChg chg="new del">
        <pc:chgData name="Roy Roberts" userId="4cdc666c-fae4-42ba-bf42-5e75aa85deb6" providerId="ADAL" clId="{6BDAFD3E-13AB-4629-8C7C-0B4211943BE3}" dt="2022-07-07T13:55:10.595" v="2504" actId="47"/>
        <pc:sldMkLst>
          <pc:docMk/>
          <pc:sldMk cId="2316322526" sldId="281"/>
        </pc:sldMkLst>
      </pc:sldChg>
      <pc:sldChg chg="modSp add mod">
        <pc:chgData name="Roy Roberts" userId="4cdc666c-fae4-42ba-bf42-5e75aa85deb6" providerId="ADAL" clId="{6BDAFD3E-13AB-4629-8C7C-0B4211943BE3}" dt="2022-07-07T14:47:30.002" v="2806" actId="20577"/>
        <pc:sldMkLst>
          <pc:docMk/>
          <pc:sldMk cId="3028640428" sldId="282"/>
        </pc:sldMkLst>
        <pc:spChg chg="mod">
          <ac:chgData name="Roy Roberts" userId="4cdc666c-fae4-42ba-bf42-5e75aa85deb6" providerId="ADAL" clId="{6BDAFD3E-13AB-4629-8C7C-0B4211943BE3}" dt="2022-07-07T14:47:30.002" v="2806" actId="20577"/>
          <ac:spMkLst>
            <pc:docMk/>
            <pc:sldMk cId="3028640428" sldId="282"/>
            <ac:spMk id="5" creationId="{07C754B8-2580-C747-EC38-9F8F67AFE1FF}"/>
          </ac:spMkLst>
        </pc:spChg>
      </pc:sldChg>
      <pc:sldChg chg="modSp add mod">
        <pc:chgData name="Roy Roberts" userId="4cdc666c-fae4-42ba-bf42-5e75aa85deb6" providerId="ADAL" clId="{6BDAFD3E-13AB-4629-8C7C-0B4211943BE3}" dt="2022-07-08T00:29:59.670" v="2967" actId="20577"/>
        <pc:sldMkLst>
          <pc:docMk/>
          <pc:sldMk cId="3824493256" sldId="283"/>
        </pc:sldMkLst>
        <pc:spChg chg="mod">
          <ac:chgData name="Roy Roberts" userId="4cdc666c-fae4-42ba-bf42-5e75aa85deb6" providerId="ADAL" clId="{6BDAFD3E-13AB-4629-8C7C-0B4211943BE3}" dt="2022-07-08T00:29:59.670" v="2967" actId="20577"/>
          <ac:spMkLst>
            <pc:docMk/>
            <pc:sldMk cId="3824493256" sldId="283"/>
            <ac:spMk id="5" creationId="{07C754B8-2580-C747-EC38-9F8F67AFE1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37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9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308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3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8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86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4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2BBF-A2A1-4B6D-AC8C-0F3D7BC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EDC7-351D-44C0-BF7D-9DABBAB4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850B-E2A3-4423-9C39-0138497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E9D-02BE-40FE-A323-E35024226DF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2638-A244-42AA-8765-3A8AFF9F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F639-BA0B-4266-A70D-239ABA2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DB9-B26E-4367-9960-2AD4BC08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7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4.net/palettes" TargetMode="External"/><Relationship Id="rId2" Type="http://schemas.openxmlformats.org/officeDocument/2006/relationships/hyperlink" Target="https://htmlcolorcod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ggplot2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and Chris Bird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Density 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4287" y="1306831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/>
              <a:t>Color changes the color of the line</a:t>
            </a:r>
          </a:p>
          <a:p>
            <a:pPr lvl="1"/>
            <a:r>
              <a:rPr lang="en-US" sz="2000" dirty="0"/>
              <a:t>Fill colors the area below the line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3E62-D568-B8C0-AAAB-2808A686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3" y="3285306"/>
            <a:ext cx="5238993" cy="333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6CE98-3D23-44EB-DE51-8CFB4851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77" y="1854025"/>
            <a:ext cx="4470307" cy="12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851FE7-159E-1C52-BE5F-F6132060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6" y="1268964"/>
            <a:ext cx="8268328" cy="5264731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D6E39CAA-4B01-752C-697B-C4F17C0C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r>
              <a:rPr lang="en-US" sz="4000" dirty="0"/>
              <a:t>Remake this plot using </a:t>
            </a:r>
            <a:r>
              <a:rPr lang="en-US" sz="4000" dirty="0" err="1">
                <a:solidFill>
                  <a:schemeClr val="accent3"/>
                </a:solidFill>
              </a:rPr>
              <a:t>geom_col</a:t>
            </a:r>
            <a:r>
              <a:rPr lang="en-US" sz="4000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734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Bar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335211"/>
            <a:ext cx="5732106" cy="3646400"/>
          </a:xfrm>
        </p:spPr>
        <p:txBody>
          <a:bodyPr/>
          <a:lstStyle/>
          <a:p>
            <a:r>
              <a:rPr lang="en-US" sz="2800" dirty="0" err="1">
                <a:solidFill>
                  <a:schemeClr val="accent3"/>
                </a:solidFill>
              </a:rPr>
              <a:t>Summarise</a:t>
            </a:r>
            <a:r>
              <a:rPr lang="en-US" sz="2800" dirty="0"/>
              <a:t> storms, </a:t>
            </a:r>
            <a:r>
              <a:rPr lang="en-US" sz="2800" dirty="0">
                <a:solidFill>
                  <a:schemeClr val="accent3"/>
                </a:solidFill>
              </a:rPr>
              <a:t>grouping by </a:t>
            </a:r>
            <a:r>
              <a:rPr lang="en-US" sz="2800" dirty="0"/>
              <a:t>category, to calculating the </a:t>
            </a:r>
            <a:r>
              <a:rPr lang="en-US" sz="2800" dirty="0">
                <a:solidFill>
                  <a:schemeClr val="accent3"/>
                </a:solidFill>
              </a:rPr>
              <a:t>mean</a:t>
            </a:r>
            <a:r>
              <a:rPr lang="en-US" sz="2800" dirty="0"/>
              <a:t> wind speed</a:t>
            </a:r>
          </a:p>
          <a:p>
            <a:r>
              <a:rPr lang="en-US" sz="2800" dirty="0"/>
              <a:t>Add aesthetics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mean_winds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51FE7-159E-1C52-BE5F-F6132060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29" y="3125755"/>
            <a:ext cx="5343034" cy="3402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1B1E6-A6FE-6468-2EA7-9B8C4185D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15"/>
          <a:stretch/>
        </p:blipFill>
        <p:spPr>
          <a:xfrm>
            <a:off x="6408771" y="726135"/>
            <a:ext cx="4857750" cy="925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DF27A-78A0-598C-1C8D-E07857A5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5"/>
          <a:stretch/>
        </p:blipFill>
        <p:spPr>
          <a:xfrm>
            <a:off x="6408771" y="726135"/>
            <a:ext cx="4857750" cy="18584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ECD50D-7A80-F527-BB1B-F0560EB1FD5B}"/>
              </a:ext>
            </a:extLst>
          </p:cNvPr>
          <p:cNvSpPr/>
          <p:nvPr/>
        </p:nvSpPr>
        <p:spPr>
          <a:xfrm>
            <a:off x="2500604" y="3496256"/>
            <a:ext cx="1735493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A7476-659F-E7DC-23BC-0AF4B3BA11D0}"/>
              </a:ext>
            </a:extLst>
          </p:cNvPr>
          <p:cNvSpPr/>
          <p:nvPr/>
        </p:nvSpPr>
        <p:spPr>
          <a:xfrm>
            <a:off x="2500605" y="4126854"/>
            <a:ext cx="222068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9DB78-8405-1AC2-F2D7-F32FCF1D02F8}"/>
              </a:ext>
            </a:extLst>
          </p:cNvPr>
          <p:cNvSpPr/>
          <p:nvPr/>
        </p:nvSpPr>
        <p:spPr>
          <a:xfrm>
            <a:off x="3107094" y="4763309"/>
            <a:ext cx="1788952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6D3A69-42F0-BAC6-7995-AE5C3B97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36026"/>
            <a:ext cx="5601185" cy="35664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Error Bars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25880"/>
            <a:ext cx="5682343" cy="3646400"/>
          </a:xfrm>
        </p:spPr>
        <p:txBody>
          <a:bodyPr/>
          <a:lstStyle/>
          <a:p>
            <a:r>
              <a:rPr lang="en-US" dirty="0"/>
              <a:t>Error bars are typically plotted based upon values that you calculate</a:t>
            </a:r>
          </a:p>
          <a:p>
            <a:r>
              <a:rPr lang="en-US" dirty="0"/>
              <a:t>Standard deviation can be calculated by adding it to </a:t>
            </a:r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Adding error bars</a:t>
            </a:r>
          </a:p>
          <a:p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		  	 	 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3265A-DAB5-ADFA-D279-44EBFC5C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6026"/>
            <a:ext cx="5601185" cy="3566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03B63-6849-F0B1-A934-B6019F176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407"/>
          <a:stretch/>
        </p:blipFill>
        <p:spPr>
          <a:xfrm>
            <a:off x="5924792" y="140833"/>
            <a:ext cx="5943600" cy="1185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96095-FF8E-EA4B-D19C-11F60A6DB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683"/>
          <a:stretch/>
        </p:blipFill>
        <p:spPr>
          <a:xfrm>
            <a:off x="5924792" y="140833"/>
            <a:ext cx="5943600" cy="2107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1E433-FB4B-72C6-7FD8-E47CD22B7D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0"/>
          <a:stretch/>
        </p:blipFill>
        <p:spPr>
          <a:xfrm>
            <a:off x="5924792" y="140833"/>
            <a:ext cx="5943600" cy="2639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FE06E-C8BD-CD4B-6B0B-8C6A61C0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19" y="263315"/>
            <a:ext cx="9955762" cy="63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7E903-4138-6146-A333-1A15B2A8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83" y="1172385"/>
            <a:ext cx="8574033" cy="5459385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8390E851-4C96-B556-E948-C3C6FA6672B1}"/>
              </a:ext>
            </a:extLst>
          </p:cNvPr>
          <p:cNvSpPr txBox="1">
            <a:spLocks/>
          </p:cNvSpPr>
          <p:nvPr/>
        </p:nvSpPr>
        <p:spPr>
          <a:xfrm>
            <a:off x="1655833" y="485364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4000" dirty="0"/>
              <a:t>Remake this plot using </a:t>
            </a:r>
            <a:r>
              <a:rPr lang="en-US" sz="4000" dirty="0" err="1">
                <a:solidFill>
                  <a:schemeClr val="accent3"/>
                </a:solidFill>
              </a:rPr>
              <a:t>geom_boxplot</a:t>
            </a:r>
            <a:r>
              <a:rPr lang="en-US" sz="4000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539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Box and Violin Plots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5049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y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Geom_violinplot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946DB4-005A-A75A-0103-D2EEAE3CD6B6}"/>
              </a:ext>
            </a:extLst>
          </p:cNvPr>
          <p:cNvSpPr txBox="1">
            <a:spLocks/>
          </p:cNvSpPr>
          <p:nvPr/>
        </p:nvSpPr>
        <p:spPr>
          <a:xfrm>
            <a:off x="836645" y="5496665"/>
            <a:ext cx="650032" cy="7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67A61-2788-994F-EA94-36D7A6803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87"/>
          <a:stretch/>
        </p:blipFill>
        <p:spPr>
          <a:xfrm>
            <a:off x="6444342" y="1241544"/>
            <a:ext cx="4760209" cy="165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E6429-D8D2-43D7-EC91-4D0474DCD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3"/>
          <a:stretch/>
        </p:blipFill>
        <p:spPr>
          <a:xfrm>
            <a:off x="6444341" y="1213589"/>
            <a:ext cx="4760209" cy="18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7E903-4138-6146-A333-1A15B2A8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28" y="3169996"/>
            <a:ext cx="5601185" cy="3566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63E8E-70B5-BE70-24B5-36D4037B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69996"/>
            <a:ext cx="5601185" cy="3566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B2BADE-787B-7CC0-7E6A-9F5FCC81AC0F}"/>
              </a:ext>
            </a:extLst>
          </p:cNvPr>
          <p:cNvSpPr/>
          <p:nvPr/>
        </p:nvSpPr>
        <p:spPr>
          <a:xfrm>
            <a:off x="3060845" y="3496256"/>
            <a:ext cx="121257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B1FC8-AF9F-CF00-729E-C6134B3115BB}"/>
              </a:ext>
            </a:extLst>
          </p:cNvPr>
          <p:cNvSpPr/>
          <p:nvPr/>
        </p:nvSpPr>
        <p:spPr>
          <a:xfrm>
            <a:off x="3060845" y="2890322"/>
            <a:ext cx="811359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B364D-4123-B270-1807-56FFEBCFF6AC}"/>
              </a:ext>
            </a:extLst>
          </p:cNvPr>
          <p:cNvSpPr/>
          <p:nvPr/>
        </p:nvSpPr>
        <p:spPr>
          <a:xfrm>
            <a:off x="3567808" y="4110293"/>
            <a:ext cx="811359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54B8-2580-C747-EC38-9F8F67AF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33" y="2234700"/>
            <a:ext cx="8880400" cy="3307600"/>
          </a:xfrm>
        </p:spPr>
        <p:txBody>
          <a:bodyPr/>
          <a:lstStyle/>
          <a:p>
            <a:pPr marL="50799" indent="0">
              <a:buNone/>
            </a:pPr>
            <a:r>
              <a:rPr lang="en-US" sz="5400" dirty="0"/>
              <a:t>ggplot2 Assignment 1</a:t>
            </a:r>
          </a:p>
          <a:p>
            <a:pPr marL="50799" indent="0">
              <a:buNone/>
            </a:pPr>
            <a:endParaRPr lang="en-US" sz="2400" dirty="0"/>
          </a:p>
          <a:p>
            <a:pPr marL="50799" indent="0">
              <a:buNone/>
            </a:pPr>
            <a:r>
              <a:rPr lang="en-US" dirty="0"/>
              <a:t>Using the provided PSMC or your own data, make an informative plot</a:t>
            </a:r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CB6821F-33D9-51E3-E43C-4EBBA188CF05}"/>
              </a:ext>
            </a:extLst>
          </p:cNvPr>
          <p:cNvSpPr txBox="1">
            <a:spLocks/>
          </p:cNvSpPr>
          <p:nvPr/>
        </p:nvSpPr>
        <p:spPr>
          <a:xfrm>
            <a:off x="-155510" y="5402386"/>
            <a:ext cx="12503020" cy="3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▹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▸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sz="2000" dirty="0"/>
              <a:t>If using </a:t>
            </a:r>
            <a:r>
              <a:rPr lang="en-US" sz="2000" dirty="0" err="1"/>
              <a:t>psmc</a:t>
            </a:r>
            <a:r>
              <a:rPr lang="en-US" sz="2000" dirty="0"/>
              <a:t> use the following commands to create the </a:t>
            </a:r>
            <a:r>
              <a:rPr lang="en-US" sz="2000" dirty="0" err="1"/>
              <a:t>tibble</a:t>
            </a:r>
            <a:r>
              <a:rPr lang="en-US" sz="2000" dirty="0"/>
              <a:t>:</a:t>
            </a:r>
          </a:p>
          <a:p>
            <a:pPr marL="50799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source(“</a:t>
            </a:r>
            <a:r>
              <a:rPr lang="en-US" sz="2000" dirty="0" err="1">
                <a:solidFill>
                  <a:schemeClr val="accent3"/>
                </a:solidFill>
              </a:rPr>
              <a:t>workshop_functions.R</a:t>
            </a:r>
            <a:r>
              <a:rPr lang="en-US" sz="2000" dirty="0">
                <a:solidFill>
                  <a:schemeClr val="accent3"/>
                </a:solidFill>
              </a:rPr>
              <a:t>”)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3"/>
                </a:solidFill>
              </a:rPr>
              <a:t>psmc</a:t>
            </a:r>
            <a:r>
              <a:rPr lang="en-US" sz="2000" dirty="0">
                <a:solidFill>
                  <a:schemeClr val="accent3"/>
                </a:solidFill>
              </a:rPr>
              <a:t> &lt;- </a:t>
            </a:r>
            <a:r>
              <a:rPr lang="en-US" sz="2000" dirty="0" err="1">
                <a:solidFill>
                  <a:schemeClr val="accent3"/>
                </a:solidFill>
              </a:rPr>
              <a:t>psmc.result</a:t>
            </a:r>
            <a:r>
              <a:rPr lang="en-US" sz="2000" dirty="0">
                <a:solidFill>
                  <a:schemeClr val="accent3"/>
                </a:solidFill>
              </a:rPr>
              <a:t>(“SfadenovoSSL100kall.psmc”)</a:t>
            </a:r>
          </a:p>
        </p:txBody>
      </p:sp>
    </p:spTree>
    <p:extLst>
      <p:ext uri="{BB962C8B-B14F-4D97-AF65-F5344CB8AC3E}">
        <p14:creationId xmlns:p14="http://schemas.microsoft.com/office/powerpoint/2010/main" val="382449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Faceting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221" y="1516469"/>
            <a:ext cx="11417557" cy="3646400"/>
          </a:xfrm>
        </p:spPr>
        <p:txBody>
          <a:bodyPr/>
          <a:lstStyle/>
          <a:p>
            <a:r>
              <a:rPr lang="en-US" sz="2800" dirty="0"/>
              <a:t>Faceting visually splits your data</a:t>
            </a:r>
          </a:p>
          <a:p>
            <a:r>
              <a:rPr lang="en-US" sz="2800" dirty="0"/>
              <a:t>Creates a matrix of panels based on specified variables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Faceting options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 = “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</a:t>
            </a:r>
          </a:p>
        </p:txBody>
      </p:sp>
    </p:spTree>
    <p:extLst>
      <p:ext uri="{BB962C8B-B14F-4D97-AF65-F5344CB8AC3E}">
        <p14:creationId xmlns:p14="http://schemas.microsoft.com/office/powerpoint/2010/main" val="367790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9DD177-9458-1600-4E03-9BCD118E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99" y="771714"/>
            <a:ext cx="8346601" cy="5314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3FC20-5965-5768-18F2-A3CA87BD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99" y="771714"/>
            <a:ext cx="8346601" cy="5314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A901B-2021-9330-FA22-45F5E697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99" y="771714"/>
            <a:ext cx="8346600" cy="531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F08D4-D0F4-3656-BD6F-E470FBBCE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698" y="771713"/>
            <a:ext cx="8346600" cy="53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Plot Modification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1800" dirty="0"/>
              <a:t>Modify the x and y axes, &amp; determine how colors, sizes, shapes behave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</a:p>
          <a:p>
            <a:pPr lvl="1"/>
            <a:r>
              <a:rPr lang="en-US" sz="1800" dirty="0"/>
              <a:t>Color fill an object</a:t>
            </a:r>
          </a:p>
          <a:p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Color of border of object, point, line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lvl="1"/>
            <a:r>
              <a:rPr lang="en-US" sz="1800" dirty="0"/>
              <a:t>Size of point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shape/</a:t>
            </a:r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Shape of point/line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</a:p>
          <a:p>
            <a:pPr lvl="1"/>
            <a:r>
              <a:rPr lang="en-US" sz="1800" dirty="0"/>
              <a:t>Level of transparency of point or bar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Discrete variables get discrete colors, continuous variables get continuous color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5EE80-FEB4-58C7-4AC7-B7AA0F9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85" y="1818967"/>
            <a:ext cx="6489554" cy="37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4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24FB-3609-483A-B93F-C9E4C2E4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Included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F157-C7E5-44A8-C6F8-469729A2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072" y="1409857"/>
            <a:ext cx="6884021" cy="3646400"/>
          </a:xfrm>
        </p:spPr>
        <p:txBody>
          <a:bodyPr/>
          <a:lstStyle/>
          <a:p>
            <a:r>
              <a:rPr lang="en-US" sz="3200" dirty="0"/>
              <a:t>storms (</a:t>
            </a:r>
            <a:r>
              <a:rPr lang="en-US" sz="3200" dirty="0" err="1"/>
              <a:t>dplyr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Storm tracks data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(storms)%&gt;%</a:t>
            </a:r>
          </a:p>
          <a:p>
            <a:pPr marL="745049" lvl="1" indent="0">
              <a:buNone/>
            </a:pP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storms_ymdh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/>
          </a:p>
          <a:p>
            <a:r>
              <a:rPr lang="en-US" sz="3200" dirty="0"/>
              <a:t>diamonds (ggplot2)</a:t>
            </a:r>
          </a:p>
          <a:p>
            <a:pPr lvl="1"/>
            <a:r>
              <a:rPr lang="en-US" sz="3200" dirty="0"/>
              <a:t>Prices of over 50,000 round cut diamonds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(diamonds)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3200" dirty="0"/>
          </a:p>
        </p:txBody>
      </p:sp>
      <p:pic>
        <p:nvPicPr>
          <p:cNvPr id="8" name="Picture 7" descr="A picture containing umbrella, accessory&#10;&#10;Description automatically generated">
            <a:extLst>
              <a:ext uri="{FF2B5EF4-FFF2-40B4-BE49-F238E27FC236}">
                <a16:creationId xmlns:a16="http://schemas.microsoft.com/office/drawing/2014/main" id="{6D72E131-5912-89BC-D24E-DDAED453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05" y="4565973"/>
            <a:ext cx="3303496" cy="2076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95FF8-73E0-BC57-E4B1-4F2A6BE6590F}"/>
              </a:ext>
            </a:extLst>
          </p:cNvPr>
          <p:cNvGrpSpPr/>
          <p:nvPr/>
        </p:nvGrpSpPr>
        <p:grpSpPr>
          <a:xfrm>
            <a:off x="8229805" y="1821094"/>
            <a:ext cx="3303496" cy="1823350"/>
            <a:chOff x="8229805" y="1821094"/>
            <a:chExt cx="3303496" cy="1823350"/>
          </a:xfrm>
        </p:grpSpPr>
        <p:pic>
          <p:nvPicPr>
            <p:cNvPr id="10" name="Picture 9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12118642-5E1D-DC4F-78A9-6B7AA92B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805" y="1821094"/>
              <a:ext cx="3303496" cy="18136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6F9816-C16A-FF64-88CB-90DFB30EFBE9}"/>
                </a:ext>
              </a:extLst>
            </p:cNvPr>
            <p:cNvSpPr txBox="1"/>
            <p:nvPr/>
          </p:nvSpPr>
          <p:spPr>
            <a:xfrm>
              <a:off x="10583550" y="3429000"/>
              <a:ext cx="94975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istockphoto.com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99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52B9-3361-20CE-267D-5DB912D3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</a:t>
            </a:r>
            <a:r>
              <a:rPr lang="en-US" sz="4000" dirty="0" err="1"/>
              <a:t>Colour</a:t>
            </a:r>
            <a:r>
              <a:rPr lang="en-US" sz="4000" dirty="0"/>
              <a:t> and Fill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6DAA-8510-3757-0383-F1ADD594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74" y="1269898"/>
            <a:ext cx="5687426" cy="3646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library(</a:t>
            </a:r>
            <a:r>
              <a:rPr lang="en-US" dirty="0" err="1">
                <a:solidFill>
                  <a:schemeClr val="accent3"/>
                </a:solidFill>
              </a:rPr>
              <a:t>RColorBrewer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display.brewer.all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scale_colour_brewer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scale_brewer_manual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Hexcodes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https://htmlcolorcodes.com/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https://vis4.net/palettes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scale_colour_manual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scale_fill_manual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BC3F6-7ABB-2EB7-8377-FEBC35B5B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88" t="13742" r="2177" b="8846"/>
          <a:stretch/>
        </p:blipFill>
        <p:spPr>
          <a:xfrm>
            <a:off x="6774023" y="1219043"/>
            <a:ext cx="4021494" cy="53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1595-A742-AD5E-8B7E-B71025BB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7" y="1521823"/>
            <a:ext cx="6611155" cy="3646400"/>
          </a:xfrm>
        </p:spPr>
        <p:txBody>
          <a:bodyPr/>
          <a:lstStyle/>
          <a:p>
            <a:r>
              <a:rPr lang="en-US" sz="2400" dirty="0"/>
              <a:t>You can change axis and title labels</a:t>
            </a:r>
          </a:p>
          <a:p>
            <a:pPr marL="135464" indent="0">
              <a:buNone/>
            </a:pPr>
            <a:endParaRPr lang="en-US" sz="2400" dirty="0"/>
          </a:p>
          <a:p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x_axis_label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y_axis_label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labs(</a:t>
            </a:r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35464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fill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35464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title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plot_title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accent3"/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232A0-6CBF-7997-167B-EB6FA7CF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01" y="1689777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2569C-EA60-2C4D-A14A-643758D3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8" y="1270457"/>
            <a:ext cx="9213424" cy="43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5" y="699973"/>
            <a:ext cx="3867889" cy="528400"/>
          </a:xfrm>
        </p:spPr>
        <p:txBody>
          <a:bodyPr/>
          <a:lstStyle/>
          <a:p>
            <a:r>
              <a:rPr lang="en-US" sz="4000" dirty="0"/>
              <a:t>Themes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1595-A742-AD5E-8B7E-B71025BB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8" y="1521823"/>
            <a:ext cx="4035905" cy="3646400"/>
          </a:xfrm>
        </p:spPr>
        <p:txBody>
          <a:bodyPr/>
          <a:lstStyle/>
          <a:p>
            <a:r>
              <a:rPr lang="en-US" sz="2400" dirty="0"/>
              <a:t>Change the look of the plot area by adding a theme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theme_bw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theme_classic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theme_dark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theme_minimal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theme_void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795EF-6106-1679-450F-BA1D78AD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55" y="1303178"/>
            <a:ext cx="7361111" cy="468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5A8E0-D3DF-F377-486A-7F83229E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54" y="1303178"/>
            <a:ext cx="7361111" cy="468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A7AFA-4B3B-A4D5-4980-7DF851435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94" y="1303178"/>
            <a:ext cx="7348671" cy="4679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045BE-0F4A-40CA-484E-283433B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053" y="1303178"/>
            <a:ext cx="7361111" cy="4687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A02D67-5E01-7ACC-4717-D864C4D6D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932" y="1303178"/>
            <a:ext cx="7348671" cy="46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CEE0-8B0B-BEC3-D22B-F7E6B40B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Changing Font and Other Miscellaneous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E544-F00B-FE35-1A46-CBFD954F1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24" y="1605800"/>
            <a:ext cx="3662682" cy="3646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theme()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are more then 90 different options on changing elements of your plot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A61DA-506B-4BFF-C8A3-EE336EB1F6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81" y="1729566"/>
            <a:ext cx="7315200" cy="457050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ABF1195-5431-7FF6-593B-61B1C73A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81" y="1729566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7125C8-A0F6-E09C-01C3-599FA3B1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017"/>
            <a:ext cx="12192000" cy="55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54B8-2580-C747-EC38-9F8F67AF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5400" dirty="0"/>
              <a:t>ggplot2 Assignment 2</a:t>
            </a:r>
          </a:p>
          <a:p>
            <a:pPr marL="50799" indent="0">
              <a:buNone/>
            </a:pPr>
            <a:endParaRPr lang="en-US" sz="2400" dirty="0"/>
          </a:p>
          <a:p>
            <a:pPr marL="50799" indent="0">
              <a:buNone/>
            </a:pPr>
            <a:r>
              <a:rPr lang="en-US" dirty="0"/>
              <a:t> Improve or enhance the previous plot you made </a:t>
            </a:r>
            <a:r>
              <a:rPr lang="en-US"/>
              <a:t>from ggplot2 </a:t>
            </a:r>
            <a:r>
              <a:rPr lang="en-US" dirty="0"/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30286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0509-79D8-4D11-82DC-58BA1EF8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Scientific Visualizations Should be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985-CB98-4E89-AF1B-3D2C9821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118" y="1463144"/>
            <a:ext cx="4149200" cy="3646400"/>
          </a:xfrm>
        </p:spPr>
        <p:txBody>
          <a:bodyPr/>
          <a:lstStyle/>
          <a:p>
            <a:r>
              <a:rPr lang="en-US" sz="2800" dirty="0"/>
              <a:t>What is being plotted?</a:t>
            </a:r>
          </a:p>
          <a:p>
            <a:r>
              <a:rPr lang="en-US" sz="2800" dirty="0"/>
              <a:t>What are the axes?</a:t>
            </a:r>
          </a:p>
          <a:p>
            <a:r>
              <a:rPr lang="en-US" sz="2800" dirty="0"/>
              <a:t>What do the colors, shapes, &amp; sizes represent?</a:t>
            </a:r>
          </a:p>
          <a:p>
            <a:r>
              <a:rPr lang="en-US" sz="2800" dirty="0"/>
              <a:t>What is the message you want to convey?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54A55-57CF-4C62-A72F-FDD5E9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t="51183" r="11915"/>
          <a:stretch/>
        </p:blipFill>
        <p:spPr>
          <a:xfrm>
            <a:off x="4899474" y="2018571"/>
            <a:ext cx="7041024" cy="389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FCFD8-0861-44E4-891E-65525FC1A1DB}"/>
              </a:ext>
            </a:extLst>
          </p:cNvPr>
          <p:cNvSpPr txBox="1"/>
          <p:nvPr/>
        </p:nvSpPr>
        <p:spPr>
          <a:xfrm>
            <a:off x="6453073" y="1345986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What’s wrong with this figure?</a:t>
            </a:r>
          </a:p>
        </p:txBody>
      </p:sp>
    </p:spTree>
    <p:extLst>
      <p:ext uri="{BB962C8B-B14F-4D97-AF65-F5344CB8AC3E}">
        <p14:creationId xmlns:p14="http://schemas.microsoft.com/office/powerpoint/2010/main" val="29668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Philosophy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46" y="1262342"/>
            <a:ext cx="5690667" cy="3646400"/>
          </a:xfrm>
        </p:spPr>
        <p:txBody>
          <a:bodyPr/>
          <a:lstStyle/>
          <a:p>
            <a:r>
              <a:rPr lang="en-US" sz="2400" dirty="0"/>
              <a:t>The grammar of graphics (Wilkinson 2006)</a:t>
            </a:r>
          </a:p>
          <a:p>
            <a:pPr lvl="1"/>
            <a:r>
              <a:rPr lang="en-US" sz="2400" dirty="0"/>
              <a:t>Describe a graph using text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dirty="0"/>
              <a:t> – data frame to plot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Aesthetic Mapping (</a:t>
            </a:r>
            <a:r>
              <a:rPr lang="en-US" sz="2400" b="1" dirty="0" err="1">
                <a:solidFill>
                  <a:schemeClr val="accent3"/>
                </a:solidFill>
              </a:rPr>
              <a:t>aes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which parts of data frame are associated with which parts of plot</a:t>
            </a:r>
          </a:p>
          <a:p>
            <a:pPr lvl="2"/>
            <a:r>
              <a:rPr lang="en-US" sz="2400" dirty="0"/>
              <a:t>X-axis, Y-axis, colors of points,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b="1" dirty="0">
                <a:solidFill>
                  <a:schemeClr val="accent3"/>
                </a:solidFill>
              </a:rPr>
              <a:t>Geometry (</a:t>
            </a:r>
            <a:r>
              <a:rPr lang="en-US" sz="2400" b="1" dirty="0" err="1">
                <a:solidFill>
                  <a:schemeClr val="accent3"/>
                </a:solidFill>
              </a:rPr>
              <a:t>geom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Lines, points,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E95B5-0F87-73C1-82F6-A18146810EA4}"/>
              </a:ext>
            </a:extLst>
          </p:cNvPr>
          <p:cNvSpPr txBox="1"/>
          <p:nvPr/>
        </p:nvSpPr>
        <p:spPr>
          <a:xfrm>
            <a:off x="6349489" y="1262342"/>
            <a:ext cx="6097554" cy="4827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Coordinates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cartesian, polar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Faceting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Panels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Statistics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Fit line, smoothing,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Theme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Adjust look and feel of the graphics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25076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5196" y="615997"/>
            <a:ext cx="8880400" cy="528400"/>
          </a:xfrm>
        </p:spPr>
        <p:txBody>
          <a:bodyPr/>
          <a:lstStyle/>
          <a:p>
            <a:r>
              <a:rPr lang="en-US" sz="4000" dirty="0"/>
              <a:t>Building a </a:t>
            </a:r>
            <a:r>
              <a:rPr lang="en-US" sz="4000" dirty="0" err="1"/>
              <a:t>ggplot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31" y="1630904"/>
            <a:ext cx="4571989" cy="4687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Plot the wind speed for every storm in the year 1998</a:t>
            </a:r>
          </a:p>
          <a:p>
            <a:r>
              <a:rPr lang="en-US" dirty="0"/>
              <a:t>Add data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aesthetics (</a:t>
            </a:r>
            <a:r>
              <a:rPr lang="en-US" dirty="0" err="1">
                <a:cs typeface="Courier New" panose="02070309020205020404" pitchFamily="49" charset="0"/>
              </a:rPr>
              <a:t>aes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ymdh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dirty="0"/>
              <a:t>Add data point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Add line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D2082-B0C4-D669-C986-FCD05E98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07" y="3487648"/>
            <a:ext cx="4954507" cy="3154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8D30F-9C70-9135-097D-3BE94F57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07" y="3487648"/>
            <a:ext cx="4954506" cy="3154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17F19-87E5-CA9B-A38C-BD6ADCDD0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406" y="3487648"/>
            <a:ext cx="4954506" cy="3154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3980C-BC61-2143-4213-FAEC6A2934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771"/>
          <a:stretch/>
        </p:blipFill>
        <p:spPr>
          <a:xfrm>
            <a:off x="6080406" y="800256"/>
            <a:ext cx="4954506" cy="683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F3367-D4F0-BD55-9F53-2559B6035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33188"/>
          <a:stretch/>
        </p:blipFill>
        <p:spPr>
          <a:xfrm>
            <a:off x="6096000" y="800256"/>
            <a:ext cx="4954506" cy="1561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71C518-0A55-2BA0-D4A6-A350ADA3E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7706"/>
          <a:stretch/>
        </p:blipFill>
        <p:spPr>
          <a:xfrm>
            <a:off x="6096000" y="800256"/>
            <a:ext cx="4954506" cy="19238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4A76C-900A-7AC8-06DB-98E6BA4F4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-445"/>
          <a:stretch/>
        </p:blipFill>
        <p:spPr>
          <a:xfrm>
            <a:off x="6096000" y="800255"/>
            <a:ext cx="4954506" cy="23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693C-9A3D-994A-1409-B7F5EAB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" y="513360"/>
            <a:ext cx="6629817" cy="528400"/>
          </a:xfrm>
        </p:spPr>
        <p:txBody>
          <a:bodyPr/>
          <a:lstStyle/>
          <a:p>
            <a:r>
              <a:rPr lang="en-US" sz="4000" dirty="0"/>
              <a:t>Scatter Plot with Trend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C62A-8A22-55BC-C60E-432DE4EC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54" y="1444483"/>
            <a:ext cx="6629817" cy="3646400"/>
          </a:xfrm>
        </p:spPr>
        <p:txBody>
          <a:bodyPr/>
          <a:lstStyle/>
          <a:p>
            <a:r>
              <a:rPr lang="en-US" sz="1800" dirty="0"/>
              <a:t>Visualize relationship between two continuous variables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Fit lines can be added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Uses loess smoother by default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Linear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5049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poly(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3</a:t>
            </a:r>
            <a:r>
              <a:rPr lang="en-US" sz="1800" baseline="30000" dirty="0">
                <a:cs typeface="Courier New" panose="02070309020205020404" pitchFamily="49" charset="0"/>
              </a:rPr>
              <a:t>rd</a:t>
            </a:r>
            <a:r>
              <a:rPr lang="en-US" sz="1800" dirty="0">
                <a:cs typeface="Courier New" panose="02070309020205020404" pitchFamily="49" charset="0"/>
              </a:rPr>
              <a:t> order </a:t>
            </a:r>
            <a:r>
              <a:rPr lang="en-US" sz="1800" dirty="0" err="1">
                <a:cs typeface="Courier New" panose="02070309020205020404" pitchFamily="49" charset="0"/>
              </a:rPr>
              <a:t>polymonial</a:t>
            </a:r>
            <a:r>
              <a:rPr lang="en-US" sz="1800" dirty="0">
                <a:cs typeface="Courier New" panose="02070309020205020404" pitchFamily="49" charset="0"/>
              </a:rPr>
              <a:t>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(se=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Remove error “ribbon”</a:t>
            </a:r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978ACA-CC20-FE2F-CDE3-7761B1D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09" y="3064018"/>
            <a:ext cx="5601185" cy="3566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F01BF-6D4C-1DCB-9E92-29AC1DC51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31" t="43954"/>
          <a:stretch/>
        </p:blipFill>
        <p:spPr>
          <a:xfrm>
            <a:off x="7442426" y="227513"/>
            <a:ext cx="3465350" cy="18364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1C056-F57E-17D9-89F3-F260CBA6C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41" t="43860"/>
          <a:stretch/>
        </p:blipFill>
        <p:spPr>
          <a:xfrm>
            <a:off x="7444126" y="228075"/>
            <a:ext cx="3504325" cy="1834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D3B79-A040-FCFB-8F6B-8FE96722F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08" y="3076926"/>
            <a:ext cx="5601185" cy="3566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BA9EE0-EC2A-C163-B39B-CBA781F18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94" t="41068"/>
          <a:stretch/>
        </p:blipFill>
        <p:spPr>
          <a:xfrm>
            <a:off x="7442427" y="242592"/>
            <a:ext cx="4494148" cy="20768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F0C80B-DA8C-1E69-F3BB-04EA7900D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364" y="3069772"/>
            <a:ext cx="5601185" cy="356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84BA10-CC85-893E-AE13-45D8768BDD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185" t="36804"/>
          <a:stretch/>
        </p:blipFill>
        <p:spPr>
          <a:xfrm>
            <a:off x="7442425" y="240421"/>
            <a:ext cx="4612871" cy="24799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83E221-73A9-0BA6-CE4A-9B1B56809A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5695" y="3064017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87C723-A95D-D468-0A87-883F1925F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E6D5B-6CC1-5248-A7D3-75AC4F4D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09" y="2538024"/>
            <a:ext cx="5500317" cy="350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CE640-5F77-23D9-F238-2AAAC665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5" y="2538024"/>
            <a:ext cx="5500318" cy="35022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6ACE80-CF8F-6942-836B-3B78FCB409FB}"/>
              </a:ext>
            </a:extLst>
          </p:cNvPr>
          <p:cNvSpPr txBox="1">
            <a:spLocks/>
          </p:cNvSpPr>
          <p:nvPr/>
        </p:nvSpPr>
        <p:spPr>
          <a:xfrm>
            <a:off x="1456751" y="1082526"/>
            <a:ext cx="10502120" cy="528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</a:rPr>
              <a:t>Histogram   VS     Bar Plot</a:t>
            </a:r>
          </a:p>
        </p:txBody>
      </p:sp>
    </p:spTree>
    <p:extLst>
      <p:ext uri="{BB962C8B-B14F-4D97-AF65-F5344CB8AC3E}">
        <p14:creationId xmlns:p14="http://schemas.microsoft.com/office/powerpoint/2010/main" val="120332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1000DE-D9D4-FCF5-263E-4A24E9DB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41" y="1154263"/>
            <a:ext cx="8569317" cy="5456381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E326914D-9D27-B023-513C-A8FAD65A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485364"/>
            <a:ext cx="8880400" cy="528400"/>
          </a:xfrm>
        </p:spPr>
        <p:txBody>
          <a:bodyPr/>
          <a:lstStyle/>
          <a:p>
            <a:r>
              <a:rPr lang="en-US" sz="4000" dirty="0"/>
              <a:t>Remake this plot using </a:t>
            </a:r>
            <a:r>
              <a:rPr lang="en-US" sz="4000" dirty="0" err="1">
                <a:solidFill>
                  <a:schemeClr val="accent3"/>
                </a:solidFill>
              </a:rPr>
              <a:t>geom_histogram</a:t>
            </a:r>
            <a:r>
              <a:rPr lang="en-US" sz="4000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15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Histograms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55" y="1495775"/>
            <a:ext cx="6885992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(bins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55ECF-125D-9549-4664-5BD49B38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023" y="1716834"/>
            <a:ext cx="4249527" cy="14204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F33F8-5F1A-9E28-2935-83913D669014}"/>
              </a:ext>
            </a:extLst>
          </p:cNvPr>
          <p:cNvSpPr/>
          <p:nvPr/>
        </p:nvSpPr>
        <p:spPr>
          <a:xfrm>
            <a:off x="3704253" y="3318975"/>
            <a:ext cx="115699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69532-0A65-2B76-A716-7D4EA323CE56}"/>
              </a:ext>
            </a:extLst>
          </p:cNvPr>
          <p:cNvSpPr/>
          <p:nvPr/>
        </p:nvSpPr>
        <p:spPr>
          <a:xfrm>
            <a:off x="4217435" y="3894910"/>
            <a:ext cx="774440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1EA7C-627B-92E6-A166-7440FE99C2FF}"/>
              </a:ext>
            </a:extLst>
          </p:cNvPr>
          <p:cNvSpPr/>
          <p:nvPr/>
        </p:nvSpPr>
        <p:spPr>
          <a:xfrm>
            <a:off x="5253135" y="5072429"/>
            <a:ext cx="2111825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9605</TotalTime>
  <Words>877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Catamaran</vt:lpstr>
      <vt:lpstr>Catamaran Thin</vt:lpstr>
      <vt:lpstr>Courier New</vt:lpstr>
      <vt:lpstr>Hubert template</vt:lpstr>
      <vt:lpstr>PowerPoint Presentation</vt:lpstr>
      <vt:lpstr>Included Data Sets</vt:lpstr>
      <vt:lpstr>Scientific Visualizations Should be Clear</vt:lpstr>
      <vt:lpstr>Philosophy of ggplot2</vt:lpstr>
      <vt:lpstr>Building a ggplot</vt:lpstr>
      <vt:lpstr>Scatter Plot with Trend Lines</vt:lpstr>
      <vt:lpstr>PowerPoint Presentation</vt:lpstr>
      <vt:lpstr>Remake this plot using geom_histogram()</vt:lpstr>
      <vt:lpstr>Histograms</vt:lpstr>
      <vt:lpstr>Density Plot</vt:lpstr>
      <vt:lpstr>Remake this plot using geom_col()</vt:lpstr>
      <vt:lpstr>Bar Plot</vt:lpstr>
      <vt:lpstr>Error Bars</vt:lpstr>
      <vt:lpstr>PowerPoint Presentation</vt:lpstr>
      <vt:lpstr>Box and Violin Plots</vt:lpstr>
      <vt:lpstr>PowerPoint Presentation</vt:lpstr>
      <vt:lpstr>Faceting</vt:lpstr>
      <vt:lpstr>PowerPoint Presentation</vt:lpstr>
      <vt:lpstr>Plot Modification</vt:lpstr>
      <vt:lpstr>Custom Colour and Fill</vt:lpstr>
      <vt:lpstr>Labels</vt:lpstr>
      <vt:lpstr>Labels</vt:lpstr>
      <vt:lpstr>Themes</vt:lpstr>
      <vt:lpstr>Changing Font and Other Miscellaneous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3</cp:revision>
  <dcterms:created xsi:type="dcterms:W3CDTF">2022-06-24T06:10:39Z</dcterms:created>
  <dcterms:modified xsi:type="dcterms:W3CDTF">2022-07-17T12:43:37Z</dcterms:modified>
</cp:coreProperties>
</file>