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73" r:id="rId6"/>
    <p:sldId id="257" r:id="rId7"/>
    <p:sldId id="274" r:id="rId8"/>
    <p:sldId id="278" r:id="rId9"/>
    <p:sldId id="258" r:id="rId10"/>
    <p:sldId id="275" r:id="rId11"/>
    <p:sldId id="276" r:id="rId12"/>
    <p:sldId id="277" r:id="rId13"/>
    <p:sldId id="295" r:id="rId14"/>
    <p:sldId id="279" r:id="rId15"/>
    <p:sldId id="280" r:id="rId16"/>
    <p:sldId id="281" r:id="rId17"/>
    <p:sldId id="286" r:id="rId18"/>
    <p:sldId id="293" r:id="rId19"/>
    <p:sldId id="288" r:id="rId20"/>
    <p:sldId id="290" r:id="rId21"/>
    <p:sldId id="291" r:id="rId22"/>
    <p:sldId id="292" r:id="rId23"/>
    <p:sldId id="294" r:id="rId2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7D1D92-B3EF-4F08-AA57-3C746E5E6CAA}" v="4" dt="2022-07-05T04:07:10.9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392" autoAdjust="0"/>
    <p:restoredTop sz="94660"/>
  </p:normalViewPr>
  <p:slideViewPr>
    <p:cSldViewPr snapToGrid="0">
      <p:cViewPr varScale="1">
        <p:scale>
          <a:sx n="82" d="100"/>
          <a:sy n="82" d="100"/>
        </p:scale>
        <p:origin x="16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y Roberts" userId="4cdc666c-fae4-42ba-bf42-5e75aa85deb6" providerId="ADAL" clId="{6F7D1D92-B3EF-4F08-AA57-3C746E5E6CAA}"/>
    <pc:docChg chg="undo custSel addSld modSld">
      <pc:chgData name="Roy Roberts" userId="4cdc666c-fae4-42ba-bf42-5e75aa85deb6" providerId="ADAL" clId="{6F7D1D92-B3EF-4F08-AA57-3C746E5E6CAA}" dt="2022-07-06T03:36:57.714" v="313" actId="1076"/>
      <pc:docMkLst>
        <pc:docMk/>
      </pc:docMkLst>
      <pc:sldChg chg="modSp mod">
        <pc:chgData name="Roy Roberts" userId="4cdc666c-fae4-42ba-bf42-5e75aa85deb6" providerId="ADAL" clId="{6F7D1D92-B3EF-4F08-AA57-3C746E5E6CAA}" dt="2022-07-06T03:36:57.714" v="313" actId="1076"/>
        <pc:sldMkLst>
          <pc:docMk/>
          <pc:sldMk cId="560875455" sldId="292"/>
        </pc:sldMkLst>
        <pc:spChg chg="mod">
          <ac:chgData name="Roy Roberts" userId="4cdc666c-fae4-42ba-bf42-5e75aa85deb6" providerId="ADAL" clId="{6F7D1D92-B3EF-4F08-AA57-3C746E5E6CAA}" dt="2022-07-06T03:36:57.714" v="313" actId="1076"/>
          <ac:spMkLst>
            <pc:docMk/>
            <pc:sldMk cId="560875455" sldId="292"/>
            <ac:spMk id="10" creationId="{DD2B8911-DB1D-4B42-8B3E-221F2532C4FC}"/>
          </ac:spMkLst>
        </pc:spChg>
      </pc:sldChg>
      <pc:sldChg chg="addSp delSp modSp mod modClrScheme chgLayout">
        <pc:chgData name="Roy Roberts" userId="4cdc666c-fae4-42ba-bf42-5e75aa85deb6" providerId="ADAL" clId="{6F7D1D92-B3EF-4F08-AA57-3C746E5E6CAA}" dt="2022-07-05T04:09:38.579" v="265" actId="700"/>
        <pc:sldMkLst>
          <pc:docMk/>
          <pc:sldMk cId="1364148610" sldId="293"/>
        </pc:sldMkLst>
        <pc:spChg chg="del mod ord">
          <ac:chgData name="Roy Roberts" userId="4cdc666c-fae4-42ba-bf42-5e75aa85deb6" providerId="ADAL" clId="{6F7D1D92-B3EF-4F08-AA57-3C746E5E6CAA}" dt="2022-07-05T04:09:19.946" v="264" actId="700"/>
          <ac:spMkLst>
            <pc:docMk/>
            <pc:sldMk cId="1364148610" sldId="293"/>
            <ac:spMk id="2" creationId="{E3DB4669-D3B8-A8D0-B097-272794C6A585}"/>
          </ac:spMkLst>
        </pc:spChg>
        <pc:spChg chg="del mod ord">
          <ac:chgData name="Roy Roberts" userId="4cdc666c-fae4-42ba-bf42-5e75aa85deb6" providerId="ADAL" clId="{6F7D1D92-B3EF-4F08-AA57-3C746E5E6CAA}" dt="2022-07-05T04:09:19.946" v="264" actId="700"/>
          <ac:spMkLst>
            <pc:docMk/>
            <pc:sldMk cId="1364148610" sldId="293"/>
            <ac:spMk id="3" creationId="{33191711-CE12-D932-46D3-93BE608059CF}"/>
          </ac:spMkLst>
        </pc:spChg>
        <pc:spChg chg="add del mod ord">
          <ac:chgData name="Roy Roberts" userId="4cdc666c-fae4-42ba-bf42-5e75aa85deb6" providerId="ADAL" clId="{6F7D1D92-B3EF-4F08-AA57-3C746E5E6CAA}" dt="2022-07-05T04:09:38.579" v="265" actId="700"/>
          <ac:spMkLst>
            <pc:docMk/>
            <pc:sldMk cId="1364148610" sldId="293"/>
            <ac:spMk id="4" creationId="{4474D1A9-A948-01D8-7206-53BB2E38E2D2}"/>
          </ac:spMkLst>
        </pc:spChg>
        <pc:spChg chg="add del mod ord">
          <ac:chgData name="Roy Roberts" userId="4cdc666c-fae4-42ba-bf42-5e75aa85deb6" providerId="ADAL" clId="{6F7D1D92-B3EF-4F08-AA57-3C746E5E6CAA}" dt="2022-07-05T04:09:38.579" v="265" actId="700"/>
          <ac:spMkLst>
            <pc:docMk/>
            <pc:sldMk cId="1364148610" sldId="293"/>
            <ac:spMk id="5" creationId="{6A44B035-B90E-F65B-80A0-C6BF80165D58}"/>
          </ac:spMkLst>
        </pc:spChg>
        <pc:spChg chg="add mod ord">
          <ac:chgData name="Roy Roberts" userId="4cdc666c-fae4-42ba-bf42-5e75aa85deb6" providerId="ADAL" clId="{6F7D1D92-B3EF-4F08-AA57-3C746E5E6CAA}" dt="2022-07-05T04:09:38.579" v="265" actId="700"/>
          <ac:spMkLst>
            <pc:docMk/>
            <pc:sldMk cId="1364148610" sldId="293"/>
            <ac:spMk id="6" creationId="{826FA2A4-2311-5C7E-E9CE-0916D375E6E0}"/>
          </ac:spMkLst>
        </pc:spChg>
      </pc:sldChg>
      <pc:sldChg chg="addSp delSp modSp add mod modClrScheme chgLayout">
        <pc:chgData name="Roy Roberts" userId="4cdc666c-fae4-42ba-bf42-5e75aa85deb6" providerId="ADAL" clId="{6F7D1D92-B3EF-4F08-AA57-3C746E5E6CAA}" dt="2022-07-05T04:09:45.342" v="266" actId="700"/>
        <pc:sldMkLst>
          <pc:docMk/>
          <pc:sldMk cId="253414552" sldId="294"/>
        </pc:sldMkLst>
        <pc:spChg chg="del">
          <ac:chgData name="Roy Roberts" userId="4cdc666c-fae4-42ba-bf42-5e75aa85deb6" providerId="ADAL" clId="{6F7D1D92-B3EF-4F08-AA57-3C746E5E6CAA}" dt="2022-07-05T04:09:45.342" v="266" actId="700"/>
          <ac:spMkLst>
            <pc:docMk/>
            <pc:sldMk cId="253414552" sldId="294"/>
            <ac:spMk id="2" creationId="{E3DB4669-D3B8-A8D0-B097-272794C6A585}"/>
          </ac:spMkLst>
        </pc:spChg>
        <pc:spChg chg="del mod ord">
          <ac:chgData name="Roy Roberts" userId="4cdc666c-fae4-42ba-bf42-5e75aa85deb6" providerId="ADAL" clId="{6F7D1D92-B3EF-4F08-AA57-3C746E5E6CAA}" dt="2022-07-05T04:09:45.342" v="266" actId="700"/>
          <ac:spMkLst>
            <pc:docMk/>
            <pc:sldMk cId="253414552" sldId="294"/>
            <ac:spMk id="3" creationId="{33191711-CE12-D932-46D3-93BE608059CF}"/>
          </ac:spMkLst>
        </pc:spChg>
        <pc:spChg chg="add mod ord">
          <ac:chgData name="Roy Roberts" userId="4cdc666c-fae4-42ba-bf42-5e75aa85deb6" providerId="ADAL" clId="{6F7D1D92-B3EF-4F08-AA57-3C746E5E6CAA}" dt="2022-07-05T04:09:45.342" v="266" actId="700"/>
          <ac:spMkLst>
            <pc:docMk/>
            <pc:sldMk cId="253414552" sldId="294"/>
            <ac:spMk id="4" creationId="{562ECF4F-3A1B-4ECB-7980-344C896EDBA3}"/>
          </ac:spMkLst>
        </pc:spChg>
      </pc:sldChg>
      <pc:sldChg chg="addSp delSp modSp new mod">
        <pc:chgData name="Roy Roberts" userId="4cdc666c-fae4-42ba-bf42-5e75aa85deb6" providerId="ADAL" clId="{6F7D1D92-B3EF-4F08-AA57-3C746E5E6CAA}" dt="2022-07-05T04:08:50.640" v="263" actId="1038"/>
        <pc:sldMkLst>
          <pc:docMk/>
          <pc:sldMk cId="2989706539" sldId="295"/>
        </pc:sldMkLst>
        <pc:spChg chg="del">
          <ac:chgData name="Roy Roberts" userId="4cdc666c-fae4-42ba-bf42-5e75aa85deb6" providerId="ADAL" clId="{6F7D1D92-B3EF-4F08-AA57-3C746E5E6CAA}" dt="2022-07-05T04:04:40.536" v="7" actId="478"/>
          <ac:spMkLst>
            <pc:docMk/>
            <pc:sldMk cId="2989706539" sldId="295"/>
            <ac:spMk id="2" creationId="{4827BF07-8456-E530-EC7F-FBE7D88BFDE1}"/>
          </ac:spMkLst>
        </pc:spChg>
        <pc:spChg chg="del">
          <ac:chgData name="Roy Roberts" userId="4cdc666c-fae4-42ba-bf42-5e75aa85deb6" providerId="ADAL" clId="{6F7D1D92-B3EF-4F08-AA57-3C746E5E6CAA}" dt="2022-07-05T04:04:42.606" v="8" actId="478"/>
          <ac:spMkLst>
            <pc:docMk/>
            <pc:sldMk cId="2989706539" sldId="295"/>
            <ac:spMk id="3" creationId="{A313B928-C168-447F-F39F-11170303BC8C}"/>
          </ac:spMkLst>
        </pc:spChg>
        <pc:spChg chg="add mod">
          <ac:chgData name="Roy Roberts" userId="4cdc666c-fae4-42ba-bf42-5e75aa85deb6" providerId="ADAL" clId="{6F7D1D92-B3EF-4F08-AA57-3C746E5E6CAA}" dt="2022-07-05T04:08:40.450" v="222" actId="1076"/>
          <ac:spMkLst>
            <pc:docMk/>
            <pc:sldMk cId="2989706539" sldId="295"/>
            <ac:spMk id="4" creationId="{02D8E90C-08A6-5050-A277-84E28ACD786B}"/>
          </ac:spMkLst>
        </pc:spChg>
        <pc:spChg chg="add mod">
          <ac:chgData name="Roy Roberts" userId="4cdc666c-fae4-42ba-bf42-5e75aa85deb6" providerId="ADAL" clId="{6F7D1D92-B3EF-4F08-AA57-3C746E5E6CAA}" dt="2022-07-05T04:08:50.640" v="263" actId="1038"/>
          <ac:spMkLst>
            <pc:docMk/>
            <pc:sldMk cId="2989706539" sldId="295"/>
            <ac:spMk id="5" creationId="{912EC748-77F7-FDBA-30AF-6DEC11B87F05}"/>
          </ac:spMkLst>
        </pc:spChg>
        <pc:spChg chg="add del">
          <ac:chgData name="Roy Roberts" userId="4cdc666c-fae4-42ba-bf42-5e75aa85deb6" providerId="ADAL" clId="{6F7D1D92-B3EF-4F08-AA57-3C746E5E6CAA}" dt="2022-07-05T04:06:43.458" v="58" actId="478"/>
          <ac:spMkLst>
            <pc:docMk/>
            <pc:sldMk cId="2989706539" sldId="295"/>
            <ac:spMk id="6" creationId="{738CBBD5-EDF0-33F7-3CEE-E34FE8ECAE78}"/>
          </ac:spMkLst>
        </pc:spChg>
        <pc:spChg chg="add mod">
          <ac:chgData name="Roy Roberts" userId="4cdc666c-fae4-42ba-bf42-5e75aa85deb6" providerId="ADAL" clId="{6F7D1D92-B3EF-4F08-AA57-3C746E5E6CAA}" dt="2022-07-05T04:08:50.640" v="263" actId="1038"/>
          <ac:spMkLst>
            <pc:docMk/>
            <pc:sldMk cId="2989706539" sldId="295"/>
            <ac:spMk id="7" creationId="{51C81717-4AFB-0305-AF28-E4BD9D4D052E}"/>
          </ac:spMkLst>
        </pc:spChg>
        <pc:spChg chg="add mod">
          <ac:chgData name="Roy Roberts" userId="4cdc666c-fae4-42ba-bf42-5e75aa85deb6" providerId="ADAL" clId="{6F7D1D92-B3EF-4F08-AA57-3C746E5E6CAA}" dt="2022-07-05T04:08:50.640" v="263" actId="1038"/>
          <ac:spMkLst>
            <pc:docMk/>
            <pc:sldMk cId="2989706539" sldId="295"/>
            <ac:spMk id="8" creationId="{140D2B7E-13D8-6F4A-2E11-68F465918ED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140400" y="1487100"/>
            <a:ext cx="9911200" cy="1800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3195965"/>
            <a:ext cx="12192000" cy="3284484"/>
            <a:chOff x="0" y="1786473"/>
            <a:chExt cx="9144000" cy="2463363"/>
          </a:xfrm>
        </p:grpSpPr>
        <p:sp>
          <p:nvSpPr>
            <p:cNvPr id="12" name="Google Shape;12;p2"/>
            <p:cNvSpPr/>
            <p:nvPr/>
          </p:nvSpPr>
          <p:spPr>
            <a:xfrm>
              <a:off x="387953" y="3203434"/>
              <a:ext cx="1506902" cy="1046402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gradFill>
              <a:gsLst>
                <a:gs pos="0">
                  <a:srgbClr val="FF826C"/>
                </a:gs>
                <a:gs pos="100000">
                  <a:srgbClr val="FF3E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55961" y="3203339"/>
              <a:ext cx="1387697" cy="1027233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04152C">
                <a:alpha val="134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64296" y="3203434"/>
              <a:ext cx="852487" cy="485578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002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894904" y="2489983"/>
              <a:ext cx="963930" cy="713456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83288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316783" y="2071853"/>
              <a:ext cx="1372123" cy="1131588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FFA22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688907" y="3203434"/>
              <a:ext cx="785813" cy="342887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gradFill>
              <a:gsLst>
                <a:gs pos="0">
                  <a:srgbClr val="A54FA6"/>
                </a:gs>
                <a:gs pos="100000">
                  <a:srgbClr val="F702A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6347555" y="3203434"/>
              <a:ext cx="987313" cy="485530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F002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4433316" y="3203434"/>
              <a:ext cx="1359026" cy="913651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gradFill>
              <a:gsLst>
                <a:gs pos="0">
                  <a:srgbClr val="BEF176"/>
                </a:gs>
                <a:gs pos="100000">
                  <a:srgbClr val="17A89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474719" y="2357234"/>
              <a:ext cx="958596" cy="846206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FF3D4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792342" y="2975558"/>
              <a:ext cx="530066" cy="227878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A54FA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0" y="2737741"/>
              <a:ext cx="464201" cy="465648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BEF176"/>
                </a:gs>
                <a:gs pos="100000">
                  <a:srgbClr val="17A89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765190" y="3203434"/>
              <a:ext cx="378809" cy="485483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gradFill>
              <a:gsLst>
                <a:gs pos="0">
                  <a:srgbClr val="FF826C"/>
                </a:gs>
                <a:gs pos="100000">
                  <a:srgbClr val="FF3E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894904" y="2489983"/>
              <a:ext cx="794003" cy="713456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FF800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5288756" y="3203434"/>
              <a:ext cx="940450" cy="428073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7DFF2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514492" y="2394856"/>
              <a:ext cx="629507" cy="808583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FF96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876675" y="2014492"/>
              <a:ext cx="1398460" cy="1189045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AF9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0" y="2918101"/>
              <a:ext cx="387952" cy="285382"/>
            </a:xfrm>
            <a:custGeom>
              <a:avLst/>
              <a:gdLst/>
              <a:ahLst/>
              <a:cxnLst/>
              <a:rect l="l" t="t" r="r" b="b"/>
              <a:pathLst>
                <a:path w="517270" h="380509" extrusionOk="0">
                  <a:moveTo>
                    <a:pt x="0" y="0"/>
                  </a:moveTo>
                  <a:lnTo>
                    <a:pt x="0" y="380510"/>
                  </a:lnTo>
                  <a:lnTo>
                    <a:pt x="517271" y="380510"/>
                  </a:lnTo>
                  <a:cubicBezTo>
                    <a:pt x="385445" y="159053"/>
                    <a:pt x="226378" y="1142"/>
                    <a:pt x="0" y="0"/>
                  </a:cubicBezTo>
                  <a:close/>
                </a:path>
              </a:pathLst>
            </a:custGeom>
            <a:solidFill>
              <a:srgbClr val="029E8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229207" y="2252166"/>
              <a:ext cx="1366075" cy="951274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gradFill>
              <a:gsLst>
                <a:gs pos="0">
                  <a:srgbClr val="3BE5CC"/>
                </a:gs>
                <a:gs pos="100000">
                  <a:srgbClr val="02719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343679" y="1786473"/>
              <a:ext cx="1421463" cy="1416970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gradFill>
              <a:gsLst>
                <a:gs pos="0">
                  <a:srgbClr val="C182FF">
                    <a:alpha val="53333"/>
                    <a:alpha val="49800"/>
                  </a:srgbClr>
                </a:gs>
                <a:gs pos="100000">
                  <a:srgbClr val="002FFF">
                    <a:alpha val="58431"/>
                    <a:alpha val="4980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229350" y="3129663"/>
              <a:ext cx="93202" cy="73771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FF85C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595330" y="3203434"/>
              <a:ext cx="919163" cy="285382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FFC22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2858547" y="3202435"/>
              <a:ext cx="1012412" cy="474733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33E7FF">
                <a:alpha val="59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0" y="1968308"/>
              <a:ext cx="9144000" cy="2220131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181087" y="3771307"/>
            <a:ext cx="11826047" cy="2764460"/>
            <a:chOff x="135815" y="2828480"/>
            <a:chExt cx="8869535" cy="2073345"/>
          </a:xfrm>
        </p:grpSpPr>
        <p:sp>
          <p:nvSpPr>
            <p:cNvPr id="36" name="Google Shape;36;p2"/>
            <p:cNvSpPr/>
            <p:nvPr/>
          </p:nvSpPr>
          <p:spPr>
            <a:xfrm>
              <a:off x="2005925" y="39565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320790" y="4086477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2102225" y="43266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268650" y="44016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2719290" y="4420677"/>
              <a:ext cx="58200" cy="5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2777500" y="458978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258675" y="42303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1669290" y="4656377"/>
              <a:ext cx="58200" cy="5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1015700" y="33500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4283275" y="41843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085040" y="4656377"/>
              <a:ext cx="58200" cy="5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6570650" y="44979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225425" y="32537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5755090" y="4451427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3005325" y="34748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5505625" y="48055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109815" y="4420677"/>
              <a:ext cx="58200" cy="58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682275" y="421608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8909050" y="46373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8733490" y="4280652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7280975" y="282848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7446290" y="3072952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6143240" y="3416627"/>
              <a:ext cx="58200" cy="5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5363775" y="34748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8526265" y="4733627"/>
              <a:ext cx="58200" cy="5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135815" y="3975577"/>
              <a:ext cx="58200" cy="5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509690" y="3508127"/>
              <a:ext cx="58200" cy="58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977039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Completely Blank"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11"/>
          <p:cNvSpPr txBox="1">
            <a:spLocks noGrp="1"/>
          </p:cNvSpPr>
          <p:nvPr>
            <p:ph type="sldNum" idx="12"/>
          </p:nvPr>
        </p:nvSpPr>
        <p:spPr>
          <a:xfrm>
            <a:off x="5730200" y="5885065"/>
            <a:ext cx="731600" cy="972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A68546A6-F7C3-4AB6-9487-F72749383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601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9BF82-3F28-4F90-B778-3EF9FE02BF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665AD3-89ED-4D4D-8700-90ED53F019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455A4A-3573-4C9C-8190-3EBE9A4E0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3A1E8-D72A-44DA-BCA8-432038234F15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2FACB-6F86-47FF-8125-419B40251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B6494E-64DB-464F-9EDD-D9E919911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546A6-F7C3-4AB6-9487-F72749383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313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gradFill>
          <a:gsLst>
            <a:gs pos="0">
              <a:schemeClr val="dk1"/>
            </a:gs>
            <a:gs pos="49000">
              <a:schemeClr val="dk2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64;p3"/>
          <p:cNvGrpSpPr/>
          <p:nvPr/>
        </p:nvGrpSpPr>
        <p:grpSpPr>
          <a:xfrm>
            <a:off x="0" y="3195965"/>
            <a:ext cx="12192000" cy="3284484"/>
            <a:chOff x="0" y="1786473"/>
            <a:chExt cx="9144000" cy="2463363"/>
          </a:xfrm>
        </p:grpSpPr>
        <p:sp>
          <p:nvSpPr>
            <p:cNvPr id="65" name="Google Shape;65;p3"/>
            <p:cNvSpPr/>
            <p:nvPr/>
          </p:nvSpPr>
          <p:spPr>
            <a:xfrm>
              <a:off x="387953" y="3203434"/>
              <a:ext cx="1506902" cy="1046402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gradFill>
              <a:gsLst>
                <a:gs pos="0">
                  <a:srgbClr val="FF826C"/>
                </a:gs>
                <a:gs pos="100000">
                  <a:srgbClr val="FF3E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455961" y="3203339"/>
              <a:ext cx="1387697" cy="1027233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04152C">
                <a:alpha val="134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464296" y="3203434"/>
              <a:ext cx="852487" cy="485578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002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1894904" y="2489983"/>
              <a:ext cx="963930" cy="713456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83288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1316783" y="2071853"/>
              <a:ext cx="1372123" cy="1131588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FFA22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2688907" y="3203434"/>
              <a:ext cx="785813" cy="342887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gradFill>
              <a:gsLst>
                <a:gs pos="0">
                  <a:srgbClr val="A54FA6"/>
                </a:gs>
                <a:gs pos="100000">
                  <a:srgbClr val="F702A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6347555" y="3203434"/>
              <a:ext cx="987313" cy="485530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F002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4433316" y="3203434"/>
              <a:ext cx="1359026" cy="913651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gradFill>
              <a:gsLst>
                <a:gs pos="0">
                  <a:srgbClr val="BEF176"/>
                </a:gs>
                <a:gs pos="100000">
                  <a:srgbClr val="17A89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3474719" y="2357234"/>
              <a:ext cx="958596" cy="846206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FF3D4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5792342" y="2975558"/>
              <a:ext cx="530066" cy="227878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A54FA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0" y="2737741"/>
              <a:ext cx="464201" cy="465648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BEF176"/>
                </a:gs>
                <a:gs pos="100000">
                  <a:srgbClr val="17A89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8765190" y="3203434"/>
              <a:ext cx="378809" cy="485483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gradFill>
              <a:gsLst>
                <a:gs pos="0">
                  <a:srgbClr val="FF826C"/>
                </a:gs>
                <a:gs pos="100000">
                  <a:srgbClr val="FF3E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1894904" y="2489983"/>
              <a:ext cx="794003" cy="713456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FF800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5288756" y="3203434"/>
              <a:ext cx="940450" cy="428073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7DFF2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8514492" y="2394856"/>
              <a:ext cx="629507" cy="808583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FF96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3876675" y="2014492"/>
              <a:ext cx="1398460" cy="1189045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AF9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0" y="2918101"/>
              <a:ext cx="387952" cy="285382"/>
            </a:xfrm>
            <a:custGeom>
              <a:avLst/>
              <a:gdLst/>
              <a:ahLst/>
              <a:cxnLst/>
              <a:rect l="l" t="t" r="r" b="b"/>
              <a:pathLst>
                <a:path w="517270" h="380509" extrusionOk="0">
                  <a:moveTo>
                    <a:pt x="0" y="0"/>
                  </a:moveTo>
                  <a:lnTo>
                    <a:pt x="0" y="380510"/>
                  </a:lnTo>
                  <a:lnTo>
                    <a:pt x="517271" y="380510"/>
                  </a:lnTo>
                  <a:cubicBezTo>
                    <a:pt x="385445" y="159053"/>
                    <a:pt x="226378" y="1142"/>
                    <a:pt x="0" y="0"/>
                  </a:cubicBezTo>
                  <a:close/>
                </a:path>
              </a:pathLst>
            </a:custGeom>
            <a:solidFill>
              <a:srgbClr val="029E8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6229207" y="2252166"/>
              <a:ext cx="1366075" cy="951274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gradFill>
              <a:gsLst>
                <a:gs pos="0">
                  <a:srgbClr val="3BE5CC"/>
                </a:gs>
                <a:gs pos="100000">
                  <a:srgbClr val="02719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7343679" y="1786473"/>
              <a:ext cx="1421463" cy="1416970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gradFill>
              <a:gsLst>
                <a:gs pos="0">
                  <a:srgbClr val="C182FF">
                    <a:alpha val="53333"/>
                    <a:alpha val="49800"/>
                  </a:srgbClr>
                </a:gs>
                <a:gs pos="100000">
                  <a:srgbClr val="002FFF">
                    <a:alpha val="58431"/>
                    <a:alpha val="4980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6229350" y="3129663"/>
              <a:ext cx="93202" cy="73771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FF85C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7595330" y="3203434"/>
              <a:ext cx="919163" cy="285382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FFC22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2858547" y="3202435"/>
              <a:ext cx="1012412" cy="474733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33E7FF">
                <a:alpha val="59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0" y="1968308"/>
              <a:ext cx="9144000" cy="2220131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8" name="Google Shape;88;p3"/>
          <p:cNvSpPr txBox="1">
            <a:spLocks noGrp="1"/>
          </p:cNvSpPr>
          <p:nvPr>
            <p:ph type="ctrTitle"/>
          </p:nvPr>
        </p:nvSpPr>
        <p:spPr>
          <a:xfrm>
            <a:off x="1140400" y="1486400"/>
            <a:ext cx="9911200" cy="135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9" name="Google Shape;89;p3"/>
          <p:cNvSpPr txBox="1">
            <a:spLocks noGrp="1"/>
          </p:cNvSpPr>
          <p:nvPr>
            <p:ph type="subTitle" idx="1"/>
          </p:nvPr>
        </p:nvSpPr>
        <p:spPr>
          <a:xfrm>
            <a:off x="1140400" y="2823469"/>
            <a:ext cx="9911200" cy="47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667">
                <a:solidFill>
                  <a:schemeClr val="lt2"/>
                </a:solidFill>
              </a:defRPr>
            </a:lvl1pPr>
            <a:lvl2pPr lvl="1" algn="ctr" rtl="0">
              <a:spcBef>
                <a:spcPts val="1067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667">
                <a:solidFill>
                  <a:schemeClr val="lt2"/>
                </a:solidFill>
              </a:defRPr>
            </a:lvl2pPr>
            <a:lvl3pPr lvl="2" algn="ctr" rtl="0">
              <a:spcBef>
                <a:spcPts val="1067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667">
                <a:solidFill>
                  <a:schemeClr val="lt2"/>
                </a:solidFill>
              </a:defRPr>
            </a:lvl3pPr>
            <a:lvl4pPr lvl="3" algn="ctr" rtl="0">
              <a:spcBef>
                <a:spcPts val="1067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667">
                <a:solidFill>
                  <a:schemeClr val="lt2"/>
                </a:solidFill>
              </a:defRPr>
            </a:lvl4pPr>
            <a:lvl5pPr lvl="4" algn="ctr" rtl="0">
              <a:spcBef>
                <a:spcPts val="1067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667">
                <a:solidFill>
                  <a:schemeClr val="lt2"/>
                </a:solidFill>
              </a:defRPr>
            </a:lvl5pPr>
            <a:lvl6pPr lvl="5" algn="ctr" rtl="0">
              <a:spcBef>
                <a:spcPts val="1067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667">
                <a:solidFill>
                  <a:schemeClr val="lt2"/>
                </a:solidFill>
              </a:defRPr>
            </a:lvl6pPr>
            <a:lvl7pPr lvl="6" algn="ctr" rtl="0">
              <a:spcBef>
                <a:spcPts val="1067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667">
                <a:solidFill>
                  <a:schemeClr val="lt2"/>
                </a:solidFill>
              </a:defRPr>
            </a:lvl7pPr>
            <a:lvl8pPr lvl="7" algn="ctr" rtl="0">
              <a:spcBef>
                <a:spcPts val="1067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667">
                <a:solidFill>
                  <a:schemeClr val="lt2"/>
                </a:solidFill>
              </a:defRPr>
            </a:lvl8pPr>
            <a:lvl9pPr lvl="8" algn="ctr" rtl="0">
              <a:spcBef>
                <a:spcPts val="1067"/>
              </a:spcBef>
              <a:spcAft>
                <a:spcPts val="1067"/>
              </a:spcAft>
              <a:buClr>
                <a:schemeClr val="lt2"/>
              </a:buClr>
              <a:buSzPts val="2000"/>
              <a:buNone/>
              <a:defRPr sz="2667">
                <a:solidFill>
                  <a:schemeClr val="lt2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90" name="Google Shape;90;p3"/>
          <p:cNvGrpSpPr/>
          <p:nvPr/>
        </p:nvGrpSpPr>
        <p:grpSpPr>
          <a:xfrm>
            <a:off x="181087" y="3771307"/>
            <a:ext cx="11826047" cy="2764460"/>
            <a:chOff x="135815" y="2828480"/>
            <a:chExt cx="8869535" cy="2073345"/>
          </a:xfrm>
        </p:grpSpPr>
        <p:sp>
          <p:nvSpPr>
            <p:cNvPr id="91" name="Google Shape;91;p3"/>
            <p:cNvSpPr/>
            <p:nvPr/>
          </p:nvSpPr>
          <p:spPr>
            <a:xfrm>
              <a:off x="2005925" y="39565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2320790" y="4086477"/>
              <a:ext cx="58200" cy="58200"/>
            </a:xfrm>
            <a:prstGeom prst="ellipse">
              <a:avLst/>
            </a:prstGeom>
            <a:solidFill>
              <a:srgbClr val="BEF1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2102225" y="43266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FFD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268650" y="44016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BEF1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2719290" y="4420677"/>
              <a:ext cx="58200" cy="5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2777500" y="458978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6258675" y="42303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1669290" y="4656377"/>
              <a:ext cx="58200" cy="58200"/>
            </a:xfrm>
            <a:prstGeom prst="ellipse">
              <a:avLst/>
            </a:prstGeom>
            <a:solidFill>
              <a:srgbClr val="17A8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1015700" y="33500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4283275" y="41843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6085040" y="4656377"/>
              <a:ext cx="58200" cy="58200"/>
            </a:xfrm>
            <a:prstGeom prst="ellipse">
              <a:avLst/>
            </a:prstGeom>
            <a:solidFill>
              <a:srgbClr val="FFD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6570650" y="44979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17A8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3225425" y="32537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17A8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5755090" y="4451427"/>
              <a:ext cx="58200" cy="58200"/>
            </a:xfrm>
            <a:prstGeom prst="ellipse">
              <a:avLst/>
            </a:prstGeom>
            <a:solidFill>
              <a:srgbClr val="BEF1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3005325" y="34748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BEF1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5505625" y="48055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7109815" y="4420677"/>
              <a:ext cx="58200" cy="58200"/>
            </a:xfrm>
            <a:prstGeom prst="ellipse">
              <a:avLst/>
            </a:prstGeom>
            <a:solidFill>
              <a:srgbClr val="FFD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7682275" y="421608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8909050" y="46373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17A8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8733490" y="4280652"/>
              <a:ext cx="58200" cy="58200"/>
            </a:xfrm>
            <a:prstGeom prst="ellipse">
              <a:avLst/>
            </a:prstGeom>
            <a:solidFill>
              <a:srgbClr val="BEF1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7280975" y="282848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FFD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7446290" y="3072952"/>
              <a:ext cx="58200" cy="58200"/>
            </a:xfrm>
            <a:prstGeom prst="ellipse">
              <a:avLst/>
            </a:prstGeom>
            <a:solidFill>
              <a:srgbClr val="BEF1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6143240" y="3416627"/>
              <a:ext cx="58200" cy="5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5363775" y="34748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FFD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8526265" y="4733627"/>
              <a:ext cx="58200" cy="58200"/>
            </a:xfrm>
            <a:prstGeom prst="ellipse">
              <a:avLst/>
            </a:prstGeom>
            <a:solidFill>
              <a:srgbClr val="FFD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135815" y="3975577"/>
              <a:ext cx="58200" cy="58200"/>
            </a:xfrm>
            <a:prstGeom prst="ellipse">
              <a:avLst/>
            </a:prstGeom>
            <a:solidFill>
              <a:srgbClr val="FFD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509690" y="3508127"/>
              <a:ext cx="58200" cy="58200"/>
            </a:xfrm>
            <a:prstGeom prst="ellipse">
              <a:avLst/>
            </a:prstGeom>
            <a:solidFill>
              <a:srgbClr val="FFD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998499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"/>
          <p:cNvSpPr txBox="1">
            <a:spLocks noGrp="1"/>
          </p:cNvSpPr>
          <p:nvPr>
            <p:ph type="body" idx="1"/>
          </p:nvPr>
        </p:nvSpPr>
        <p:spPr>
          <a:xfrm>
            <a:off x="1655833" y="2577600"/>
            <a:ext cx="8880400" cy="330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58786" algn="ctr" rtl="0">
              <a:spcBef>
                <a:spcPts val="0"/>
              </a:spcBef>
              <a:spcAft>
                <a:spcPts val="0"/>
              </a:spcAft>
              <a:buSzPts val="3000"/>
              <a:buChar char="▹"/>
              <a:defRPr sz="4000"/>
            </a:lvl1pPr>
            <a:lvl2pPr marL="1219170" lvl="1" indent="-558786" algn="ctr" rtl="0">
              <a:spcBef>
                <a:spcPts val="1067"/>
              </a:spcBef>
              <a:spcAft>
                <a:spcPts val="0"/>
              </a:spcAft>
              <a:buSzPts val="3000"/>
              <a:buChar char="▸"/>
              <a:defRPr sz="4000"/>
            </a:lvl2pPr>
            <a:lvl3pPr marL="1828754" lvl="2" indent="-558786" algn="ctr" rtl="0">
              <a:spcBef>
                <a:spcPts val="1067"/>
              </a:spcBef>
              <a:spcAft>
                <a:spcPts val="0"/>
              </a:spcAft>
              <a:buSzPts val="3000"/>
              <a:buChar char="■"/>
              <a:defRPr sz="4000"/>
            </a:lvl3pPr>
            <a:lvl4pPr marL="2438339" lvl="3" indent="-558786" algn="ctr" rtl="0">
              <a:spcBef>
                <a:spcPts val="1067"/>
              </a:spcBef>
              <a:spcAft>
                <a:spcPts val="0"/>
              </a:spcAft>
              <a:buSzPts val="3000"/>
              <a:buChar char="●"/>
              <a:defRPr sz="4000"/>
            </a:lvl4pPr>
            <a:lvl5pPr marL="3047924" lvl="4" indent="-558786" algn="ctr" rtl="0">
              <a:spcBef>
                <a:spcPts val="1067"/>
              </a:spcBef>
              <a:spcAft>
                <a:spcPts val="0"/>
              </a:spcAft>
              <a:buSzPts val="3000"/>
              <a:buChar char="○"/>
              <a:defRPr sz="4000"/>
            </a:lvl5pPr>
            <a:lvl6pPr marL="3657509" lvl="5" indent="-558786" algn="ctr" rtl="0">
              <a:spcBef>
                <a:spcPts val="1067"/>
              </a:spcBef>
              <a:spcAft>
                <a:spcPts val="0"/>
              </a:spcAft>
              <a:buSzPts val="3000"/>
              <a:buChar char="■"/>
              <a:defRPr sz="4000"/>
            </a:lvl6pPr>
            <a:lvl7pPr marL="4267093" lvl="6" indent="-558786" algn="ctr" rtl="0">
              <a:spcBef>
                <a:spcPts val="1067"/>
              </a:spcBef>
              <a:spcAft>
                <a:spcPts val="0"/>
              </a:spcAft>
              <a:buSzPts val="3000"/>
              <a:buChar char="●"/>
              <a:defRPr sz="4000"/>
            </a:lvl7pPr>
            <a:lvl8pPr marL="4876678" lvl="7" indent="-558786" algn="ctr" rtl="0">
              <a:spcBef>
                <a:spcPts val="1067"/>
              </a:spcBef>
              <a:spcAft>
                <a:spcPts val="0"/>
              </a:spcAft>
              <a:buSzPts val="3000"/>
              <a:buChar char="○"/>
              <a:defRPr sz="4000"/>
            </a:lvl8pPr>
            <a:lvl9pPr marL="5486263" lvl="8" indent="-558786" algn="ctr" rtl="0">
              <a:spcBef>
                <a:spcPts val="1067"/>
              </a:spcBef>
              <a:spcAft>
                <a:spcPts val="1067"/>
              </a:spcAft>
              <a:buSzPts val="3000"/>
              <a:buChar char="■"/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0" name="Google Shape;120;p4"/>
          <p:cNvSpPr txBox="1"/>
          <p:nvPr/>
        </p:nvSpPr>
        <p:spPr>
          <a:xfrm>
            <a:off x="4791200" y="1448225"/>
            <a:ext cx="2609600" cy="8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800">
                <a:solidFill>
                  <a:schemeClr val="accent2"/>
                </a:solidFill>
                <a:latin typeface="Catamaran"/>
                <a:ea typeface="Catamaran"/>
                <a:cs typeface="Catamaran"/>
                <a:sym typeface="Catamaran"/>
              </a:rPr>
              <a:t>“</a:t>
            </a:r>
            <a:endParaRPr sz="12800">
              <a:solidFill>
                <a:schemeClr val="accent2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21" name="Google Shape;121;p4"/>
          <p:cNvSpPr txBox="1">
            <a:spLocks noGrp="1"/>
          </p:cNvSpPr>
          <p:nvPr>
            <p:ph type="sldNum" idx="12"/>
          </p:nvPr>
        </p:nvSpPr>
        <p:spPr>
          <a:xfrm>
            <a:off x="5730200" y="5885065"/>
            <a:ext cx="731600" cy="972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A68546A6-F7C3-4AB6-9487-F72749383E5E}" type="slidenum">
              <a:rPr lang="en-US" smtClean="0"/>
              <a:t>‹#›</a:t>
            </a:fld>
            <a:endParaRPr lang="en-US"/>
          </a:p>
        </p:txBody>
      </p:sp>
      <p:grpSp>
        <p:nvGrpSpPr>
          <p:cNvPr id="122" name="Google Shape;122;p4"/>
          <p:cNvGrpSpPr/>
          <p:nvPr/>
        </p:nvGrpSpPr>
        <p:grpSpPr>
          <a:xfrm>
            <a:off x="291" y="347115"/>
            <a:ext cx="12191127" cy="1642243"/>
            <a:chOff x="218" y="898161"/>
            <a:chExt cx="9143345" cy="1231682"/>
          </a:xfrm>
        </p:grpSpPr>
        <p:sp>
          <p:nvSpPr>
            <p:cNvPr id="123" name="Google Shape;123;p4"/>
            <p:cNvSpPr/>
            <p:nvPr/>
          </p:nvSpPr>
          <p:spPr>
            <a:xfrm>
              <a:off x="4567150" y="1374616"/>
              <a:ext cx="236742" cy="232824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FFC229"/>
                </a:gs>
                <a:gs pos="100000">
                  <a:srgbClr val="FF826C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4"/>
            <p:cNvSpPr/>
            <p:nvPr/>
          </p:nvSpPr>
          <p:spPr>
            <a:xfrm flipH="1">
              <a:off x="4340118" y="1374612"/>
              <a:ext cx="232100" cy="232824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BEF176"/>
                </a:gs>
                <a:gs pos="100000">
                  <a:srgbClr val="FFC229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4765540" y="1606642"/>
              <a:ext cx="753451" cy="523201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gradFill>
              <a:gsLst>
                <a:gs pos="0">
                  <a:srgbClr val="FF826C"/>
                </a:gs>
                <a:gs pos="100000">
                  <a:srgbClr val="FF3E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4"/>
            <p:cNvSpPr/>
            <p:nvPr/>
          </p:nvSpPr>
          <p:spPr>
            <a:xfrm>
              <a:off x="4803711" y="1606642"/>
              <a:ext cx="426243" cy="242789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33E7FF">
                <a:alpha val="59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5519015" y="1249917"/>
              <a:ext cx="481965" cy="356728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83288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4"/>
            <p:cNvSpPr/>
            <p:nvPr/>
          </p:nvSpPr>
          <p:spPr>
            <a:xfrm>
              <a:off x="5229955" y="1040852"/>
              <a:ext cx="686062" cy="565794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FFA22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4"/>
            <p:cNvSpPr/>
            <p:nvPr/>
          </p:nvSpPr>
          <p:spPr>
            <a:xfrm>
              <a:off x="5916017" y="1606642"/>
              <a:ext cx="392906" cy="171443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gradFill>
              <a:gsLst>
                <a:gs pos="0">
                  <a:srgbClr val="A54FA6"/>
                </a:gs>
                <a:gs pos="100000">
                  <a:srgbClr val="F702A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4"/>
            <p:cNvSpPr/>
            <p:nvPr/>
          </p:nvSpPr>
          <p:spPr>
            <a:xfrm>
              <a:off x="7745341" y="1606642"/>
              <a:ext cx="493657" cy="242765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F002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6788222" y="1606642"/>
              <a:ext cx="679513" cy="456825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gradFill>
              <a:gsLst>
                <a:gs pos="0">
                  <a:srgbClr val="BEF176"/>
                </a:gs>
                <a:gs pos="100000">
                  <a:srgbClr val="17A89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6308923" y="1183542"/>
              <a:ext cx="479298" cy="423103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FF3D4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4"/>
            <p:cNvSpPr/>
            <p:nvPr/>
          </p:nvSpPr>
          <p:spPr>
            <a:xfrm>
              <a:off x="7467735" y="1492704"/>
              <a:ext cx="265033" cy="113939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A54FA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4"/>
            <p:cNvSpPr/>
            <p:nvPr/>
          </p:nvSpPr>
          <p:spPr>
            <a:xfrm>
              <a:off x="8954159" y="1606642"/>
              <a:ext cx="189405" cy="242741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gradFill>
              <a:gsLst>
                <a:gs pos="0">
                  <a:srgbClr val="FF826C"/>
                </a:gs>
                <a:gs pos="100000">
                  <a:srgbClr val="FF3E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4"/>
            <p:cNvSpPr/>
            <p:nvPr/>
          </p:nvSpPr>
          <p:spPr>
            <a:xfrm>
              <a:off x="5519015" y="1249917"/>
              <a:ext cx="397002" cy="356728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FF800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4"/>
            <p:cNvSpPr/>
            <p:nvPr/>
          </p:nvSpPr>
          <p:spPr>
            <a:xfrm>
              <a:off x="7215942" y="1606642"/>
              <a:ext cx="470225" cy="214036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7DFF2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4"/>
            <p:cNvSpPr/>
            <p:nvPr/>
          </p:nvSpPr>
          <p:spPr>
            <a:xfrm>
              <a:off x="8828810" y="1202353"/>
              <a:ext cx="314754" cy="404291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FF96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4"/>
            <p:cNvSpPr/>
            <p:nvPr/>
          </p:nvSpPr>
          <p:spPr>
            <a:xfrm>
              <a:off x="6509901" y="1012171"/>
              <a:ext cx="699230" cy="594522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AF9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4"/>
            <p:cNvSpPr/>
            <p:nvPr/>
          </p:nvSpPr>
          <p:spPr>
            <a:xfrm>
              <a:off x="7686167" y="1131008"/>
              <a:ext cx="683038" cy="475637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gradFill>
              <a:gsLst>
                <a:gs pos="0">
                  <a:srgbClr val="3BE5CC"/>
                </a:gs>
                <a:gs pos="100000">
                  <a:srgbClr val="02719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4"/>
            <p:cNvSpPr/>
            <p:nvPr/>
          </p:nvSpPr>
          <p:spPr>
            <a:xfrm>
              <a:off x="8243403" y="898161"/>
              <a:ext cx="710732" cy="708485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gradFill>
              <a:gsLst>
                <a:gs pos="0">
                  <a:srgbClr val="C182FF">
                    <a:alpha val="53333"/>
                    <a:alpha val="49800"/>
                  </a:srgbClr>
                </a:gs>
                <a:gs pos="100000">
                  <a:srgbClr val="002FFF">
                    <a:alpha val="58431"/>
                    <a:alpha val="4980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4"/>
            <p:cNvSpPr/>
            <p:nvPr/>
          </p:nvSpPr>
          <p:spPr>
            <a:xfrm>
              <a:off x="7686239" y="1569757"/>
              <a:ext cx="46601" cy="36885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FF85C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4"/>
            <p:cNvSpPr/>
            <p:nvPr/>
          </p:nvSpPr>
          <p:spPr>
            <a:xfrm>
              <a:off x="8369228" y="1606642"/>
              <a:ext cx="459581" cy="142691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FFC22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4"/>
            <p:cNvSpPr/>
            <p:nvPr/>
          </p:nvSpPr>
          <p:spPr>
            <a:xfrm>
              <a:off x="6000837" y="1606143"/>
              <a:ext cx="506206" cy="237366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33E7FF">
                <a:alpha val="59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4"/>
            <p:cNvSpPr/>
            <p:nvPr/>
          </p:nvSpPr>
          <p:spPr>
            <a:xfrm flipH="1">
              <a:off x="3624791" y="1606642"/>
              <a:ext cx="753451" cy="523201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gradFill>
              <a:gsLst>
                <a:gs pos="0">
                  <a:srgbClr val="BEF176"/>
                </a:gs>
                <a:gs pos="100000">
                  <a:srgbClr val="17A89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4"/>
            <p:cNvSpPr/>
            <p:nvPr/>
          </p:nvSpPr>
          <p:spPr>
            <a:xfrm flipH="1">
              <a:off x="3913827" y="1606642"/>
              <a:ext cx="426243" cy="242789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002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4"/>
            <p:cNvSpPr/>
            <p:nvPr/>
          </p:nvSpPr>
          <p:spPr>
            <a:xfrm flipH="1">
              <a:off x="3142801" y="1249917"/>
              <a:ext cx="481965" cy="356728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FF85C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4"/>
            <p:cNvSpPr/>
            <p:nvPr/>
          </p:nvSpPr>
          <p:spPr>
            <a:xfrm flipH="1">
              <a:off x="3227765" y="1040852"/>
              <a:ext cx="686062" cy="565794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AF9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4"/>
            <p:cNvSpPr/>
            <p:nvPr/>
          </p:nvSpPr>
          <p:spPr>
            <a:xfrm flipH="1">
              <a:off x="2834859" y="1606642"/>
              <a:ext cx="392906" cy="171443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gradFill>
              <a:gsLst>
                <a:gs pos="0">
                  <a:srgbClr val="FF826C"/>
                </a:gs>
                <a:gs pos="100000">
                  <a:srgbClr val="FF3E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4"/>
            <p:cNvSpPr/>
            <p:nvPr/>
          </p:nvSpPr>
          <p:spPr>
            <a:xfrm flipH="1">
              <a:off x="904784" y="1606642"/>
              <a:ext cx="493657" cy="242765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3BE5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4"/>
            <p:cNvSpPr/>
            <p:nvPr/>
          </p:nvSpPr>
          <p:spPr>
            <a:xfrm flipH="1">
              <a:off x="1676047" y="1606642"/>
              <a:ext cx="679513" cy="456825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gradFill>
              <a:gsLst>
                <a:gs pos="0">
                  <a:srgbClr val="A54FA6"/>
                </a:gs>
                <a:gs pos="100000">
                  <a:srgbClr val="F702A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4"/>
            <p:cNvSpPr/>
            <p:nvPr/>
          </p:nvSpPr>
          <p:spPr>
            <a:xfrm flipH="1">
              <a:off x="2355561" y="1183542"/>
              <a:ext cx="479298" cy="423103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FF800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4"/>
            <p:cNvSpPr/>
            <p:nvPr/>
          </p:nvSpPr>
          <p:spPr>
            <a:xfrm flipH="1">
              <a:off x="1411014" y="1492704"/>
              <a:ext cx="265033" cy="113939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3BE5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4"/>
            <p:cNvSpPr/>
            <p:nvPr/>
          </p:nvSpPr>
          <p:spPr>
            <a:xfrm flipH="1">
              <a:off x="218" y="1606642"/>
              <a:ext cx="189405" cy="242741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solidFill>
              <a:srgbClr val="F702A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4"/>
            <p:cNvSpPr/>
            <p:nvPr/>
          </p:nvSpPr>
          <p:spPr>
            <a:xfrm flipH="1">
              <a:off x="3227765" y="1249917"/>
              <a:ext cx="397002" cy="356728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A54FA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4"/>
            <p:cNvSpPr/>
            <p:nvPr/>
          </p:nvSpPr>
          <p:spPr>
            <a:xfrm flipH="1">
              <a:off x="1457615" y="1606642"/>
              <a:ext cx="470225" cy="214036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C182FF">
                <a:alpha val="531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4"/>
            <p:cNvSpPr/>
            <p:nvPr/>
          </p:nvSpPr>
          <p:spPr>
            <a:xfrm flipH="1">
              <a:off x="218" y="1202353"/>
              <a:ext cx="314754" cy="404291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gradFill>
              <a:gsLst>
                <a:gs pos="0">
                  <a:srgbClr val="3BE5CC"/>
                </a:gs>
                <a:gs pos="100000">
                  <a:srgbClr val="02719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4"/>
            <p:cNvSpPr/>
            <p:nvPr/>
          </p:nvSpPr>
          <p:spPr>
            <a:xfrm flipH="1">
              <a:off x="1934650" y="1012171"/>
              <a:ext cx="699230" cy="594522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FFC22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4"/>
            <p:cNvSpPr/>
            <p:nvPr/>
          </p:nvSpPr>
          <p:spPr>
            <a:xfrm flipH="1">
              <a:off x="189647" y="898161"/>
              <a:ext cx="710732" cy="708485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gradFill>
              <a:gsLst>
                <a:gs pos="0">
                  <a:srgbClr val="FF826C">
                    <a:alpha val="49800"/>
                  </a:srgbClr>
                </a:gs>
                <a:gs pos="100000">
                  <a:srgbClr val="FF3E45">
                    <a:alpha val="498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4"/>
            <p:cNvSpPr/>
            <p:nvPr/>
          </p:nvSpPr>
          <p:spPr>
            <a:xfrm flipH="1">
              <a:off x="1410942" y="1569757"/>
              <a:ext cx="46601" cy="36885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AF9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4"/>
            <p:cNvSpPr/>
            <p:nvPr/>
          </p:nvSpPr>
          <p:spPr>
            <a:xfrm flipH="1">
              <a:off x="314972" y="1606642"/>
              <a:ext cx="459581" cy="142691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17A89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4"/>
            <p:cNvSpPr/>
            <p:nvPr/>
          </p:nvSpPr>
          <p:spPr>
            <a:xfrm flipH="1">
              <a:off x="2636739" y="1606143"/>
              <a:ext cx="506206" cy="237366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7DFF2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4"/>
            <p:cNvSpPr/>
            <p:nvPr/>
          </p:nvSpPr>
          <p:spPr>
            <a:xfrm flipH="1">
              <a:off x="3650389" y="1606595"/>
              <a:ext cx="693848" cy="513616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FFFFFF">
                <a:alpha val="262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4"/>
            <p:cNvSpPr/>
            <p:nvPr/>
          </p:nvSpPr>
          <p:spPr>
            <a:xfrm>
              <a:off x="4799544" y="1606595"/>
              <a:ext cx="693848" cy="513616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04152C">
                <a:alpha val="134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4"/>
            <p:cNvSpPr/>
            <p:nvPr/>
          </p:nvSpPr>
          <p:spPr>
            <a:xfrm rot="10800000" flipH="1">
              <a:off x="4377375" y="1454281"/>
              <a:ext cx="389112" cy="153155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17A89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4"/>
            <p:cNvSpPr/>
            <p:nvPr/>
          </p:nvSpPr>
          <p:spPr>
            <a:xfrm flipH="1">
              <a:off x="774577" y="1131008"/>
              <a:ext cx="683038" cy="475637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gradFill>
              <a:gsLst>
                <a:gs pos="0">
                  <a:srgbClr val="C182FF">
                    <a:alpha val="53333"/>
                  </a:srgbClr>
                </a:gs>
                <a:gs pos="100000">
                  <a:srgbClr val="002FFF">
                    <a:alpha val="5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4"/>
            <p:cNvSpPr/>
            <p:nvPr/>
          </p:nvSpPr>
          <p:spPr>
            <a:xfrm>
              <a:off x="4571564" y="989079"/>
              <a:ext cx="4572000" cy="1110066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4"/>
            <p:cNvSpPr/>
            <p:nvPr/>
          </p:nvSpPr>
          <p:spPr>
            <a:xfrm flipH="1">
              <a:off x="218" y="989079"/>
              <a:ext cx="4572000" cy="1110066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8" name="Google Shape;168;p4"/>
          <p:cNvGrpSpPr/>
          <p:nvPr/>
        </p:nvGrpSpPr>
        <p:grpSpPr>
          <a:xfrm>
            <a:off x="184467" y="347100"/>
            <a:ext cx="11797253" cy="1667667"/>
            <a:chOff x="138350" y="260325"/>
            <a:chExt cx="8847940" cy="1250750"/>
          </a:xfrm>
        </p:grpSpPr>
        <p:sp>
          <p:nvSpPr>
            <p:cNvPr id="169" name="Google Shape;169;p4"/>
            <p:cNvSpPr/>
            <p:nvPr/>
          </p:nvSpPr>
          <p:spPr>
            <a:xfrm>
              <a:off x="1499675" y="12505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" name="Google Shape;170;p4"/>
            <p:cNvSpPr/>
            <p:nvPr/>
          </p:nvSpPr>
          <p:spPr>
            <a:xfrm>
              <a:off x="2661090" y="1269602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" name="Google Shape;171;p4"/>
            <p:cNvSpPr/>
            <p:nvPr/>
          </p:nvSpPr>
          <p:spPr>
            <a:xfrm>
              <a:off x="964725" y="13648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2853765" y="1433827"/>
              <a:ext cx="58200" cy="5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6511800" y="2603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922865" y="385427"/>
              <a:ext cx="58200" cy="5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" name="Google Shape;175;p4"/>
            <p:cNvSpPr/>
            <p:nvPr/>
          </p:nvSpPr>
          <p:spPr>
            <a:xfrm>
              <a:off x="1669300" y="3521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" name="Google Shape;176;p4"/>
            <p:cNvSpPr/>
            <p:nvPr/>
          </p:nvSpPr>
          <p:spPr>
            <a:xfrm>
              <a:off x="138350" y="3663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" name="Google Shape;177;p4"/>
            <p:cNvSpPr/>
            <p:nvPr/>
          </p:nvSpPr>
          <p:spPr>
            <a:xfrm>
              <a:off x="5813290" y="1086177"/>
              <a:ext cx="58200" cy="5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" name="Google Shape;178;p4"/>
            <p:cNvSpPr/>
            <p:nvPr/>
          </p:nvSpPr>
          <p:spPr>
            <a:xfrm>
              <a:off x="8192200" y="3521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" name="Google Shape;179;p4"/>
            <p:cNvSpPr/>
            <p:nvPr/>
          </p:nvSpPr>
          <p:spPr>
            <a:xfrm>
              <a:off x="3083050" y="5880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" name="Google Shape;180;p4"/>
            <p:cNvSpPr/>
            <p:nvPr/>
          </p:nvSpPr>
          <p:spPr>
            <a:xfrm>
              <a:off x="5905390" y="1269602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" name="Google Shape;181;p4"/>
            <p:cNvSpPr/>
            <p:nvPr/>
          </p:nvSpPr>
          <p:spPr>
            <a:xfrm>
              <a:off x="3321725" y="1144805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" name="Google Shape;182;p4"/>
            <p:cNvSpPr/>
            <p:nvPr/>
          </p:nvSpPr>
          <p:spPr>
            <a:xfrm>
              <a:off x="5550600" y="12505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" name="Google Shape;183;p4"/>
            <p:cNvSpPr/>
            <p:nvPr/>
          </p:nvSpPr>
          <p:spPr>
            <a:xfrm>
              <a:off x="7715565" y="1178102"/>
              <a:ext cx="58200" cy="58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" name="Google Shape;184;p4"/>
            <p:cNvSpPr/>
            <p:nvPr/>
          </p:nvSpPr>
          <p:spPr>
            <a:xfrm>
              <a:off x="7255125" y="46268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" name="Google Shape;185;p4"/>
            <p:cNvSpPr/>
            <p:nvPr/>
          </p:nvSpPr>
          <p:spPr>
            <a:xfrm>
              <a:off x="8774600" y="14147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" name="Google Shape;186;p4"/>
            <p:cNvSpPr/>
            <p:nvPr/>
          </p:nvSpPr>
          <p:spPr>
            <a:xfrm>
              <a:off x="8928090" y="1269602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" name="Google Shape;187;p4"/>
            <p:cNvSpPr/>
            <p:nvPr/>
          </p:nvSpPr>
          <p:spPr>
            <a:xfrm>
              <a:off x="7494550" y="13506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" name="Google Shape;188;p4"/>
            <p:cNvSpPr/>
            <p:nvPr/>
          </p:nvSpPr>
          <p:spPr>
            <a:xfrm>
              <a:off x="4147815" y="607102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" name="Google Shape;189;p4"/>
            <p:cNvSpPr/>
            <p:nvPr/>
          </p:nvSpPr>
          <p:spPr>
            <a:xfrm>
              <a:off x="4901365" y="385427"/>
              <a:ext cx="58200" cy="5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" name="Google Shape;190;p4"/>
            <p:cNvSpPr/>
            <p:nvPr/>
          </p:nvSpPr>
          <p:spPr>
            <a:xfrm>
              <a:off x="5055300" y="4769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" name="Google Shape;191;p4"/>
            <p:cNvSpPr/>
            <p:nvPr/>
          </p:nvSpPr>
          <p:spPr>
            <a:xfrm>
              <a:off x="8316990" y="260327"/>
              <a:ext cx="58200" cy="5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" name="Google Shape;192;p4"/>
            <p:cNvSpPr/>
            <p:nvPr/>
          </p:nvSpPr>
          <p:spPr>
            <a:xfrm>
              <a:off x="364940" y="1433827"/>
              <a:ext cx="58200" cy="5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" name="Google Shape;193;p4"/>
            <p:cNvSpPr/>
            <p:nvPr/>
          </p:nvSpPr>
          <p:spPr>
            <a:xfrm>
              <a:off x="194015" y="1269602"/>
              <a:ext cx="58200" cy="58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404394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5"/>
          <p:cNvSpPr txBox="1">
            <a:spLocks noGrp="1"/>
          </p:cNvSpPr>
          <p:nvPr>
            <p:ph type="title"/>
          </p:nvPr>
        </p:nvSpPr>
        <p:spPr>
          <a:xfrm>
            <a:off x="1655833" y="606667"/>
            <a:ext cx="8880400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6" name="Google Shape;196;p5"/>
          <p:cNvSpPr txBox="1">
            <a:spLocks noGrp="1"/>
          </p:cNvSpPr>
          <p:nvPr>
            <p:ph type="body" idx="1"/>
          </p:nvPr>
        </p:nvSpPr>
        <p:spPr>
          <a:xfrm>
            <a:off x="1655833" y="1500467"/>
            <a:ext cx="8880400" cy="396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07987" rtl="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1pPr>
            <a:lvl2pPr marL="1219170" lvl="1" indent="-507987" rtl="0">
              <a:spcBef>
                <a:spcPts val="1067"/>
              </a:spcBef>
              <a:spcAft>
                <a:spcPts val="0"/>
              </a:spcAft>
              <a:buSzPts val="2400"/>
              <a:buChar char="▸"/>
              <a:defRPr/>
            </a:lvl2pPr>
            <a:lvl3pPr marL="1828754" lvl="2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3pPr>
            <a:lvl4pPr marL="2438339" lvl="3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4pPr>
            <a:lvl5pPr marL="3047924" lvl="4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5pPr>
            <a:lvl6pPr marL="3657509" lvl="5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6pPr>
            <a:lvl7pPr marL="4267093" lvl="6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7pPr>
            <a:lvl8pPr marL="4876678" lvl="7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8pPr>
            <a:lvl9pPr marL="5486263" lvl="8" indent="-507987" rtl="0">
              <a:spcBef>
                <a:spcPts val="1067"/>
              </a:spcBef>
              <a:spcAft>
                <a:spcPts val="1067"/>
              </a:spcAft>
              <a:buSzPts val="2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7" name="Google Shape;197;p5"/>
          <p:cNvSpPr txBox="1">
            <a:spLocks noGrp="1"/>
          </p:cNvSpPr>
          <p:nvPr>
            <p:ph type="sldNum" idx="12"/>
          </p:nvPr>
        </p:nvSpPr>
        <p:spPr>
          <a:xfrm>
            <a:off x="5730200" y="5885065"/>
            <a:ext cx="731600" cy="972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A68546A6-F7C3-4AB6-9487-F72749383E5E}" type="slidenum">
              <a:rPr lang="en-US" smtClean="0"/>
              <a:t>‹#›</a:t>
            </a:fld>
            <a:endParaRPr lang="en-US"/>
          </a:p>
        </p:txBody>
      </p:sp>
      <p:grpSp>
        <p:nvGrpSpPr>
          <p:cNvPr id="198" name="Google Shape;198;p5"/>
          <p:cNvGrpSpPr/>
          <p:nvPr/>
        </p:nvGrpSpPr>
        <p:grpSpPr>
          <a:xfrm>
            <a:off x="291" y="4944448"/>
            <a:ext cx="12191127" cy="1642243"/>
            <a:chOff x="218" y="898161"/>
            <a:chExt cx="9143345" cy="1231682"/>
          </a:xfrm>
        </p:grpSpPr>
        <p:sp>
          <p:nvSpPr>
            <p:cNvPr id="199" name="Google Shape;199;p5"/>
            <p:cNvSpPr/>
            <p:nvPr/>
          </p:nvSpPr>
          <p:spPr>
            <a:xfrm>
              <a:off x="4571575" y="1374616"/>
              <a:ext cx="236742" cy="232824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5"/>
            <p:cNvSpPr/>
            <p:nvPr/>
          </p:nvSpPr>
          <p:spPr>
            <a:xfrm flipH="1">
              <a:off x="4340118" y="1374612"/>
              <a:ext cx="232100" cy="232824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5"/>
            <p:cNvSpPr/>
            <p:nvPr/>
          </p:nvSpPr>
          <p:spPr>
            <a:xfrm>
              <a:off x="4765540" y="1606642"/>
              <a:ext cx="753451" cy="523201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5"/>
            <p:cNvSpPr/>
            <p:nvPr/>
          </p:nvSpPr>
          <p:spPr>
            <a:xfrm>
              <a:off x="4803711" y="1606642"/>
              <a:ext cx="426243" cy="242789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5"/>
            <p:cNvSpPr/>
            <p:nvPr/>
          </p:nvSpPr>
          <p:spPr>
            <a:xfrm>
              <a:off x="5519015" y="1249917"/>
              <a:ext cx="481965" cy="356728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5"/>
            <p:cNvSpPr/>
            <p:nvPr/>
          </p:nvSpPr>
          <p:spPr>
            <a:xfrm>
              <a:off x="5229955" y="1040852"/>
              <a:ext cx="686062" cy="565794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5"/>
            <p:cNvSpPr/>
            <p:nvPr/>
          </p:nvSpPr>
          <p:spPr>
            <a:xfrm>
              <a:off x="5916017" y="1606642"/>
              <a:ext cx="392906" cy="171443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5"/>
            <p:cNvSpPr/>
            <p:nvPr/>
          </p:nvSpPr>
          <p:spPr>
            <a:xfrm>
              <a:off x="7745341" y="1606642"/>
              <a:ext cx="493657" cy="242765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5"/>
            <p:cNvSpPr/>
            <p:nvPr/>
          </p:nvSpPr>
          <p:spPr>
            <a:xfrm>
              <a:off x="6788222" y="1606642"/>
              <a:ext cx="679513" cy="456825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5"/>
            <p:cNvSpPr/>
            <p:nvPr/>
          </p:nvSpPr>
          <p:spPr>
            <a:xfrm>
              <a:off x="6308923" y="1183542"/>
              <a:ext cx="479298" cy="423103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5"/>
            <p:cNvSpPr/>
            <p:nvPr/>
          </p:nvSpPr>
          <p:spPr>
            <a:xfrm>
              <a:off x="7467735" y="1492704"/>
              <a:ext cx="265033" cy="113939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5"/>
            <p:cNvSpPr/>
            <p:nvPr/>
          </p:nvSpPr>
          <p:spPr>
            <a:xfrm>
              <a:off x="8954159" y="1606642"/>
              <a:ext cx="189405" cy="242741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5"/>
            <p:cNvSpPr/>
            <p:nvPr/>
          </p:nvSpPr>
          <p:spPr>
            <a:xfrm>
              <a:off x="5519015" y="1249917"/>
              <a:ext cx="397002" cy="356728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5"/>
            <p:cNvSpPr/>
            <p:nvPr/>
          </p:nvSpPr>
          <p:spPr>
            <a:xfrm>
              <a:off x="7215942" y="1606642"/>
              <a:ext cx="470225" cy="214036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5"/>
            <p:cNvSpPr/>
            <p:nvPr/>
          </p:nvSpPr>
          <p:spPr>
            <a:xfrm>
              <a:off x="8828810" y="1202353"/>
              <a:ext cx="314754" cy="404291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5"/>
            <p:cNvSpPr/>
            <p:nvPr/>
          </p:nvSpPr>
          <p:spPr>
            <a:xfrm>
              <a:off x="6509901" y="1012171"/>
              <a:ext cx="699230" cy="594522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5"/>
            <p:cNvSpPr/>
            <p:nvPr/>
          </p:nvSpPr>
          <p:spPr>
            <a:xfrm>
              <a:off x="7686167" y="1131008"/>
              <a:ext cx="683038" cy="475637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5"/>
            <p:cNvSpPr/>
            <p:nvPr/>
          </p:nvSpPr>
          <p:spPr>
            <a:xfrm>
              <a:off x="8243403" y="898161"/>
              <a:ext cx="710732" cy="708485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5"/>
            <p:cNvSpPr/>
            <p:nvPr/>
          </p:nvSpPr>
          <p:spPr>
            <a:xfrm>
              <a:off x="7686239" y="1569757"/>
              <a:ext cx="46601" cy="36885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5"/>
            <p:cNvSpPr/>
            <p:nvPr/>
          </p:nvSpPr>
          <p:spPr>
            <a:xfrm>
              <a:off x="8369228" y="1606642"/>
              <a:ext cx="459581" cy="142691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5"/>
            <p:cNvSpPr/>
            <p:nvPr/>
          </p:nvSpPr>
          <p:spPr>
            <a:xfrm>
              <a:off x="6000837" y="1606143"/>
              <a:ext cx="506206" cy="237366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5"/>
            <p:cNvSpPr/>
            <p:nvPr/>
          </p:nvSpPr>
          <p:spPr>
            <a:xfrm flipH="1">
              <a:off x="3624791" y="1606642"/>
              <a:ext cx="753451" cy="523201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5"/>
            <p:cNvSpPr/>
            <p:nvPr/>
          </p:nvSpPr>
          <p:spPr>
            <a:xfrm flipH="1">
              <a:off x="3913827" y="1606642"/>
              <a:ext cx="426243" cy="242789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5"/>
            <p:cNvSpPr/>
            <p:nvPr/>
          </p:nvSpPr>
          <p:spPr>
            <a:xfrm flipH="1">
              <a:off x="3142801" y="1249917"/>
              <a:ext cx="481965" cy="356728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5"/>
            <p:cNvSpPr/>
            <p:nvPr/>
          </p:nvSpPr>
          <p:spPr>
            <a:xfrm flipH="1">
              <a:off x="3227765" y="1040852"/>
              <a:ext cx="686062" cy="565794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5"/>
            <p:cNvSpPr/>
            <p:nvPr/>
          </p:nvSpPr>
          <p:spPr>
            <a:xfrm flipH="1">
              <a:off x="2834859" y="1606642"/>
              <a:ext cx="392906" cy="171443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5"/>
            <p:cNvSpPr/>
            <p:nvPr/>
          </p:nvSpPr>
          <p:spPr>
            <a:xfrm flipH="1">
              <a:off x="904784" y="1606642"/>
              <a:ext cx="493657" cy="242765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5"/>
            <p:cNvSpPr/>
            <p:nvPr/>
          </p:nvSpPr>
          <p:spPr>
            <a:xfrm flipH="1">
              <a:off x="1676047" y="1606642"/>
              <a:ext cx="679513" cy="456825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5"/>
            <p:cNvSpPr/>
            <p:nvPr/>
          </p:nvSpPr>
          <p:spPr>
            <a:xfrm flipH="1">
              <a:off x="2355561" y="1183542"/>
              <a:ext cx="479298" cy="423103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5"/>
            <p:cNvSpPr/>
            <p:nvPr/>
          </p:nvSpPr>
          <p:spPr>
            <a:xfrm flipH="1">
              <a:off x="1411014" y="1492704"/>
              <a:ext cx="265033" cy="113939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5"/>
            <p:cNvSpPr/>
            <p:nvPr/>
          </p:nvSpPr>
          <p:spPr>
            <a:xfrm flipH="1">
              <a:off x="218" y="1606642"/>
              <a:ext cx="189405" cy="242741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5"/>
            <p:cNvSpPr/>
            <p:nvPr/>
          </p:nvSpPr>
          <p:spPr>
            <a:xfrm flipH="1">
              <a:off x="3227765" y="1249917"/>
              <a:ext cx="397002" cy="356728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5"/>
            <p:cNvSpPr/>
            <p:nvPr/>
          </p:nvSpPr>
          <p:spPr>
            <a:xfrm flipH="1">
              <a:off x="1457615" y="1606642"/>
              <a:ext cx="470225" cy="214036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5"/>
            <p:cNvSpPr/>
            <p:nvPr/>
          </p:nvSpPr>
          <p:spPr>
            <a:xfrm flipH="1">
              <a:off x="218" y="1202353"/>
              <a:ext cx="314754" cy="404291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5"/>
            <p:cNvSpPr/>
            <p:nvPr/>
          </p:nvSpPr>
          <p:spPr>
            <a:xfrm flipH="1">
              <a:off x="1934650" y="1012171"/>
              <a:ext cx="699230" cy="594522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5"/>
            <p:cNvSpPr/>
            <p:nvPr/>
          </p:nvSpPr>
          <p:spPr>
            <a:xfrm flipH="1">
              <a:off x="189647" y="898161"/>
              <a:ext cx="710732" cy="708485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5"/>
            <p:cNvSpPr/>
            <p:nvPr/>
          </p:nvSpPr>
          <p:spPr>
            <a:xfrm flipH="1">
              <a:off x="1410942" y="1569757"/>
              <a:ext cx="46601" cy="36885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5"/>
            <p:cNvSpPr/>
            <p:nvPr/>
          </p:nvSpPr>
          <p:spPr>
            <a:xfrm flipH="1">
              <a:off x="314972" y="1606642"/>
              <a:ext cx="459581" cy="142691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5"/>
            <p:cNvSpPr/>
            <p:nvPr/>
          </p:nvSpPr>
          <p:spPr>
            <a:xfrm flipH="1">
              <a:off x="2636739" y="1606143"/>
              <a:ext cx="506206" cy="237366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5"/>
            <p:cNvSpPr/>
            <p:nvPr/>
          </p:nvSpPr>
          <p:spPr>
            <a:xfrm flipH="1">
              <a:off x="3650389" y="1606595"/>
              <a:ext cx="693848" cy="513616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4799544" y="1606595"/>
              <a:ext cx="693848" cy="513616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p5"/>
            <p:cNvSpPr/>
            <p:nvPr/>
          </p:nvSpPr>
          <p:spPr>
            <a:xfrm rot="10800000" flipH="1">
              <a:off x="4377375" y="1454281"/>
              <a:ext cx="389112" cy="153155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5"/>
            <p:cNvSpPr/>
            <p:nvPr/>
          </p:nvSpPr>
          <p:spPr>
            <a:xfrm flipH="1">
              <a:off x="774577" y="1131008"/>
              <a:ext cx="683038" cy="475637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5"/>
            <p:cNvSpPr/>
            <p:nvPr/>
          </p:nvSpPr>
          <p:spPr>
            <a:xfrm>
              <a:off x="4571564" y="989079"/>
              <a:ext cx="4572000" cy="1110066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5"/>
            <p:cNvSpPr/>
            <p:nvPr/>
          </p:nvSpPr>
          <p:spPr>
            <a:xfrm flipH="1">
              <a:off x="218" y="989079"/>
              <a:ext cx="4572000" cy="1110066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4" name="Google Shape;244;p5"/>
          <p:cNvGrpSpPr/>
          <p:nvPr/>
        </p:nvGrpSpPr>
        <p:grpSpPr>
          <a:xfrm>
            <a:off x="184467" y="5033333"/>
            <a:ext cx="11797253" cy="1667667"/>
            <a:chOff x="138350" y="260325"/>
            <a:chExt cx="8847940" cy="1250750"/>
          </a:xfrm>
        </p:grpSpPr>
        <p:sp>
          <p:nvSpPr>
            <p:cNvPr id="245" name="Google Shape;245;p5"/>
            <p:cNvSpPr/>
            <p:nvPr/>
          </p:nvSpPr>
          <p:spPr>
            <a:xfrm>
              <a:off x="1499675" y="12505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" name="Google Shape;246;p5"/>
            <p:cNvSpPr/>
            <p:nvPr/>
          </p:nvSpPr>
          <p:spPr>
            <a:xfrm>
              <a:off x="26610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" name="Google Shape;247;p5"/>
            <p:cNvSpPr/>
            <p:nvPr/>
          </p:nvSpPr>
          <p:spPr>
            <a:xfrm>
              <a:off x="964725" y="13648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" name="Google Shape;248;p5"/>
            <p:cNvSpPr/>
            <p:nvPr/>
          </p:nvSpPr>
          <p:spPr>
            <a:xfrm>
              <a:off x="2853765" y="14338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" name="Google Shape;249;p5"/>
            <p:cNvSpPr/>
            <p:nvPr/>
          </p:nvSpPr>
          <p:spPr>
            <a:xfrm>
              <a:off x="6511800" y="2603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0" name="Google Shape;250;p5"/>
            <p:cNvSpPr/>
            <p:nvPr/>
          </p:nvSpPr>
          <p:spPr>
            <a:xfrm>
              <a:off x="922865" y="3854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1" name="Google Shape;251;p5"/>
            <p:cNvSpPr/>
            <p:nvPr/>
          </p:nvSpPr>
          <p:spPr>
            <a:xfrm>
              <a:off x="1669300" y="3521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2" name="Google Shape;252;p5"/>
            <p:cNvSpPr/>
            <p:nvPr/>
          </p:nvSpPr>
          <p:spPr>
            <a:xfrm>
              <a:off x="138350" y="3663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" name="Google Shape;253;p5"/>
            <p:cNvSpPr/>
            <p:nvPr/>
          </p:nvSpPr>
          <p:spPr>
            <a:xfrm>
              <a:off x="5813290" y="108617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" name="Google Shape;254;p5"/>
            <p:cNvSpPr/>
            <p:nvPr/>
          </p:nvSpPr>
          <p:spPr>
            <a:xfrm>
              <a:off x="8192200" y="3521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" name="Google Shape;255;p5"/>
            <p:cNvSpPr/>
            <p:nvPr/>
          </p:nvSpPr>
          <p:spPr>
            <a:xfrm>
              <a:off x="3083050" y="5880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" name="Google Shape;256;p5"/>
            <p:cNvSpPr/>
            <p:nvPr/>
          </p:nvSpPr>
          <p:spPr>
            <a:xfrm>
              <a:off x="59053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" name="Google Shape;257;p5"/>
            <p:cNvSpPr/>
            <p:nvPr/>
          </p:nvSpPr>
          <p:spPr>
            <a:xfrm>
              <a:off x="3321725" y="1144805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8" name="Google Shape;258;p5"/>
            <p:cNvSpPr/>
            <p:nvPr/>
          </p:nvSpPr>
          <p:spPr>
            <a:xfrm>
              <a:off x="5550600" y="12505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" name="Google Shape;259;p5"/>
            <p:cNvSpPr/>
            <p:nvPr/>
          </p:nvSpPr>
          <p:spPr>
            <a:xfrm>
              <a:off x="7715565" y="11781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0" name="Google Shape;260;p5"/>
            <p:cNvSpPr/>
            <p:nvPr/>
          </p:nvSpPr>
          <p:spPr>
            <a:xfrm>
              <a:off x="7255125" y="46268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1" name="Google Shape;261;p5"/>
            <p:cNvSpPr/>
            <p:nvPr/>
          </p:nvSpPr>
          <p:spPr>
            <a:xfrm>
              <a:off x="8774600" y="14147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2" name="Google Shape;262;p5"/>
            <p:cNvSpPr/>
            <p:nvPr/>
          </p:nvSpPr>
          <p:spPr>
            <a:xfrm>
              <a:off x="89280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3" name="Google Shape;263;p5"/>
            <p:cNvSpPr/>
            <p:nvPr/>
          </p:nvSpPr>
          <p:spPr>
            <a:xfrm>
              <a:off x="7494550" y="13506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4" name="Google Shape;264;p5"/>
            <p:cNvSpPr/>
            <p:nvPr/>
          </p:nvSpPr>
          <p:spPr>
            <a:xfrm>
              <a:off x="4147815" y="6071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5" name="Google Shape;265;p5"/>
            <p:cNvSpPr/>
            <p:nvPr/>
          </p:nvSpPr>
          <p:spPr>
            <a:xfrm>
              <a:off x="4901365" y="3854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6" name="Google Shape;266;p5"/>
            <p:cNvSpPr/>
            <p:nvPr/>
          </p:nvSpPr>
          <p:spPr>
            <a:xfrm>
              <a:off x="5055300" y="4769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7" name="Google Shape;267;p5"/>
            <p:cNvSpPr/>
            <p:nvPr/>
          </p:nvSpPr>
          <p:spPr>
            <a:xfrm>
              <a:off x="8316990" y="2603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8" name="Google Shape;268;p5"/>
            <p:cNvSpPr/>
            <p:nvPr/>
          </p:nvSpPr>
          <p:spPr>
            <a:xfrm>
              <a:off x="364940" y="14338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9" name="Google Shape;269;p5"/>
            <p:cNvSpPr/>
            <p:nvPr/>
          </p:nvSpPr>
          <p:spPr>
            <a:xfrm>
              <a:off x="194015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70" name="Google Shape;270;p5"/>
          <p:cNvSpPr/>
          <p:nvPr/>
        </p:nvSpPr>
        <p:spPr>
          <a:xfrm>
            <a:off x="5616986" y="1221764"/>
            <a:ext cx="958029" cy="267733"/>
          </a:xfrm>
          <a:custGeom>
            <a:avLst/>
            <a:gdLst/>
            <a:ahLst/>
            <a:cxnLst/>
            <a:rect l="l" t="t" r="r" b="b"/>
            <a:pathLst>
              <a:path w="1562005" h="436521" extrusionOk="0">
                <a:moveTo>
                  <a:pt x="937260" y="436521"/>
                </a:moveTo>
                <a:cubicBezTo>
                  <a:pt x="896645" y="436521"/>
                  <a:pt x="890776" y="349597"/>
                  <a:pt x="885947" y="206493"/>
                </a:cubicBezTo>
                <a:cubicBezTo>
                  <a:pt x="883770" y="141015"/>
                  <a:pt x="879699" y="18979"/>
                  <a:pt x="861522" y="18979"/>
                </a:cubicBezTo>
                <a:cubicBezTo>
                  <a:pt x="841357" y="18979"/>
                  <a:pt x="830659" y="96889"/>
                  <a:pt x="823653" y="148417"/>
                </a:cubicBezTo>
                <a:cubicBezTo>
                  <a:pt x="812860" y="226611"/>
                  <a:pt x="803582" y="294177"/>
                  <a:pt x="766849" y="294177"/>
                </a:cubicBezTo>
                <a:cubicBezTo>
                  <a:pt x="746210" y="294177"/>
                  <a:pt x="739394" y="277001"/>
                  <a:pt x="734376" y="264475"/>
                </a:cubicBezTo>
                <a:cubicBezTo>
                  <a:pt x="729359" y="251949"/>
                  <a:pt x="726235" y="246729"/>
                  <a:pt x="719513" y="246729"/>
                </a:cubicBezTo>
                <a:cubicBezTo>
                  <a:pt x="706543" y="246729"/>
                  <a:pt x="701336" y="266752"/>
                  <a:pt x="694993" y="297214"/>
                </a:cubicBezTo>
                <a:cubicBezTo>
                  <a:pt x="687419" y="333939"/>
                  <a:pt x="677951" y="379584"/>
                  <a:pt x="634307" y="379584"/>
                </a:cubicBezTo>
                <a:cubicBezTo>
                  <a:pt x="597480" y="379584"/>
                  <a:pt x="590095" y="315624"/>
                  <a:pt x="582332" y="247773"/>
                </a:cubicBezTo>
                <a:cubicBezTo>
                  <a:pt x="576746" y="199281"/>
                  <a:pt x="569078" y="132854"/>
                  <a:pt x="549102" y="132854"/>
                </a:cubicBezTo>
                <a:cubicBezTo>
                  <a:pt x="538404" y="132854"/>
                  <a:pt x="527895" y="170813"/>
                  <a:pt x="520700" y="195486"/>
                </a:cubicBezTo>
                <a:cubicBezTo>
                  <a:pt x="508393" y="239328"/>
                  <a:pt x="495801" y="284688"/>
                  <a:pt x="463896" y="284688"/>
                </a:cubicBezTo>
                <a:cubicBezTo>
                  <a:pt x="443447" y="284688"/>
                  <a:pt x="433696" y="256219"/>
                  <a:pt x="422335" y="222341"/>
                </a:cubicBezTo>
                <a:cubicBezTo>
                  <a:pt x="415235" y="201274"/>
                  <a:pt x="403401" y="166068"/>
                  <a:pt x="392892" y="166068"/>
                </a:cubicBezTo>
                <a:cubicBezTo>
                  <a:pt x="382383" y="166068"/>
                  <a:pt x="376608" y="180492"/>
                  <a:pt x="369129" y="195770"/>
                </a:cubicBezTo>
                <a:cubicBezTo>
                  <a:pt x="357958" y="218450"/>
                  <a:pt x="344041" y="246729"/>
                  <a:pt x="312325" y="246729"/>
                </a:cubicBezTo>
                <a:lnTo>
                  <a:pt x="0" y="246729"/>
                </a:lnTo>
                <a:lnTo>
                  <a:pt x="0" y="227750"/>
                </a:lnTo>
                <a:lnTo>
                  <a:pt x="312420" y="227750"/>
                </a:lnTo>
                <a:cubicBezTo>
                  <a:pt x="331355" y="227750"/>
                  <a:pt x="340159" y="211713"/>
                  <a:pt x="352183" y="187325"/>
                </a:cubicBezTo>
                <a:cubicBezTo>
                  <a:pt x="361650" y="167586"/>
                  <a:pt x="371874" y="147089"/>
                  <a:pt x="392892" y="147089"/>
                </a:cubicBezTo>
                <a:cubicBezTo>
                  <a:pt x="416844" y="147089"/>
                  <a:pt x="428299" y="180682"/>
                  <a:pt x="440228" y="216268"/>
                </a:cubicBezTo>
                <a:cubicBezTo>
                  <a:pt x="445625" y="232305"/>
                  <a:pt x="456891" y="265709"/>
                  <a:pt x="463802" y="265709"/>
                </a:cubicBezTo>
                <a:cubicBezTo>
                  <a:pt x="481600" y="265709"/>
                  <a:pt x="493245" y="223954"/>
                  <a:pt x="502618" y="190361"/>
                </a:cubicBezTo>
                <a:cubicBezTo>
                  <a:pt x="514073" y="149366"/>
                  <a:pt x="523919" y="113875"/>
                  <a:pt x="549007" y="113875"/>
                </a:cubicBezTo>
                <a:cubicBezTo>
                  <a:pt x="585835" y="113875"/>
                  <a:pt x="593219" y="177835"/>
                  <a:pt x="600982" y="245686"/>
                </a:cubicBezTo>
                <a:cubicBezTo>
                  <a:pt x="606568" y="294177"/>
                  <a:pt x="614237" y="360604"/>
                  <a:pt x="634213" y="360604"/>
                </a:cubicBezTo>
                <a:cubicBezTo>
                  <a:pt x="660437" y="360604"/>
                  <a:pt x="667916" y="334034"/>
                  <a:pt x="676437" y="293418"/>
                </a:cubicBezTo>
                <a:cubicBezTo>
                  <a:pt x="683064" y="261154"/>
                  <a:pt x="690070" y="227750"/>
                  <a:pt x="719418" y="227750"/>
                </a:cubicBezTo>
                <a:cubicBezTo>
                  <a:pt x="740057" y="227750"/>
                  <a:pt x="746873" y="244926"/>
                  <a:pt x="751891" y="257453"/>
                </a:cubicBezTo>
                <a:cubicBezTo>
                  <a:pt x="756908" y="269979"/>
                  <a:pt x="760033" y="275198"/>
                  <a:pt x="766754" y="275198"/>
                </a:cubicBezTo>
                <a:cubicBezTo>
                  <a:pt x="786920" y="275198"/>
                  <a:pt x="797618" y="197289"/>
                  <a:pt x="804624" y="145760"/>
                </a:cubicBezTo>
                <a:cubicBezTo>
                  <a:pt x="815416" y="67566"/>
                  <a:pt x="824694" y="0"/>
                  <a:pt x="861427" y="0"/>
                </a:cubicBezTo>
                <a:cubicBezTo>
                  <a:pt x="896172" y="0"/>
                  <a:pt x="900432" y="74398"/>
                  <a:pt x="904787" y="205924"/>
                </a:cubicBezTo>
                <a:cubicBezTo>
                  <a:pt x="907438" y="285067"/>
                  <a:pt x="911888" y="417542"/>
                  <a:pt x="937165" y="417542"/>
                </a:cubicBezTo>
                <a:cubicBezTo>
                  <a:pt x="966419" y="417542"/>
                  <a:pt x="977212" y="315814"/>
                  <a:pt x="984502" y="248437"/>
                </a:cubicBezTo>
                <a:cubicBezTo>
                  <a:pt x="993401" y="163980"/>
                  <a:pt x="998797" y="123365"/>
                  <a:pt x="1022371" y="123365"/>
                </a:cubicBezTo>
                <a:cubicBezTo>
                  <a:pt x="1050773" y="123365"/>
                  <a:pt x="1061944" y="158856"/>
                  <a:pt x="1073494" y="196435"/>
                </a:cubicBezTo>
                <a:cubicBezTo>
                  <a:pt x="1085044" y="234013"/>
                  <a:pt x="1097636" y="275198"/>
                  <a:pt x="1126511" y="275198"/>
                </a:cubicBezTo>
                <a:cubicBezTo>
                  <a:pt x="1139481" y="275198"/>
                  <a:pt x="1146108" y="268460"/>
                  <a:pt x="1156711" y="256219"/>
                </a:cubicBezTo>
                <a:cubicBezTo>
                  <a:pt x="1167315" y="243977"/>
                  <a:pt x="1182462" y="227750"/>
                  <a:pt x="1211716" y="227750"/>
                </a:cubicBezTo>
                <a:lnTo>
                  <a:pt x="1562005" y="227750"/>
                </a:lnTo>
                <a:lnTo>
                  <a:pt x="1562005" y="246729"/>
                </a:lnTo>
                <a:lnTo>
                  <a:pt x="1211811" y="246729"/>
                </a:lnTo>
                <a:cubicBezTo>
                  <a:pt x="1191078" y="246729"/>
                  <a:pt x="1181705" y="257168"/>
                  <a:pt x="1170912" y="269315"/>
                </a:cubicBezTo>
                <a:cubicBezTo>
                  <a:pt x="1160120" y="281461"/>
                  <a:pt x="1148759" y="294177"/>
                  <a:pt x="1126606" y="294177"/>
                </a:cubicBezTo>
                <a:cubicBezTo>
                  <a:pt x="1083719" y="294177"/>
                  <a:pt x="1068666" y="245211"/>
                  <a:pt x="1055412" y="202033"/>
                </a:cubicBezTo>
                <a:cubicBezTo>
                  <a:pt x="1046607" y="173565"/>
                  <a:pt x="1037424" y="143198"/>
                  <a:pt x="1023128" y="142344"/>
                </a:cubicBezTo>
                <a:cubicBezTo>
                  <a:pt x="1013661" y="149746"/>
                  <a:pt x="1007697" y="207822"/>
                  <a:pt x="1003247" y="250430"/>
                </a:cubicBezTo>
                <a:cubicBezTo>
                  <a:pt x="993496" y="341910"/>
                  <a:pt x="983555" y="436521"/>
                  <a:pt x="937260" y="436521"/>
                </a:cubicBezTo>
                <a:close/>
              </a:path>
            </a:pathLst>
          </a:custGeom>
          <a:gradFill>
            <a:gsLst>
              <a:gs pos="0">
                <a:srgbClr val="8097FF">
                  <a:alpha val="0"/>
                </a:srgbClr>
              </a:gs>
              <a:gs pos="22000">
                <a:schemeClr val="accent1"/>
              </a:gs>
              <a:gs pos="76000">
                <a:schemeClr val="accent1"/>
              </a:gs>
              <a:gs pos="100000">
                <a:srgbClr val="8097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59877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2" name="Google Shape;272;p6"/>
          <p:cNvGrpSpPr/>
          <p:nvPr/>
        </p:nvGrpSpPr>
        <p:grpSpPr>
          <a:xfrm>
            <a:off x="291" y="4944448"/>
            <a:ext cx="12191127" cy="1642243"/>
            <a:chOff x="218" y="898161"/>
            <a:chExt cx="9143345" cy="1231682"/>
          </a:xfrm>
        </p:grpSpPr>
        <p:sp>
          <p:nvSpPr>
            <p:cNvPr id="273" name="Google Shape;273;p6"/>
            <p:cNvSpPr/>
            <p:nvPr/>
          </p:nvSpPr>
          <p:spPr>
            <a:xfrm>
              <a:off x="4571575" y="1374616"/>
              <a:ext cx="236742" cy="232824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6"/>
            <p:cNvSpPr/>
            <p:nvPr/>
          </p:nvSpPr>
          <p:spPr>
            <a:xfrm flipH="1">
              <a:off x="4340118" y="1374612"/>
              <a:ext cx="232100" cy="232824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6"/>
            <p:cNvSpPr/>
            <p:nvPr/>
          </p:nvSpPr>
          <p:spPr>
            <a:xfrm>
              <a:off x="4765540" y="1606642"/>
              <a:ext cx="753451" cy="523201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6"/>
            <p:cNvSpPr/>
            <p:nvPr/>
          </p:nvSpPr>
          <p:spPr>
            <a:xfrm>
              <a:off x="4803711" y="1606642"/>
              <a:ext cx="426243" cy="242789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6"/>
            <p:cNvSpPr/>
            <p:nvPr/>
          </p:nvSpPr>
          <p:spPr>
            <a:xfrm>
              <a:off x="5519015" y="1249917"/>
              <a:ext cx="481965" cy="356728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6"/>
            <p:cNvSpPr/>
            <p:nvPr/>
          </p:nvSpPr>
          <p:spPr>
            <a:xfrm>
              <a:off x="5229955" y="1040852"/>
              <a:ext cx="686062" cy="565794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6"/>
            <p:cNvSpPr/>
            <p:nvPr/>
          </p:nvSpPr>
          <p:spPr>
            <a:xfrm>
              <a:off x="5916017" y="1606642"/>
              <a:ext cx="392906" cy="171443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6"/>
            <p:cNvSpPr/>
            <p:nvPr/>
          </p:nvSpPr>
          <p:spPr>
            <a:xfrm>
              <a:off x="7745341" y="1606642"/>
              <a:ext cx="493657" cy="242765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6"/>
            <p:cNvSpPr/>
            <p:nvPr/>
          </p:nvSpPr>
          <p:spPr>
            <a:xfrm>
              <a:off x="6788222" y="1606642"/>
              <a:ext cx="679513" cy="456825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6"/>
            <p:cNvSpPr/>
            <p:nvPr/>
          </p:nvSpPr>
          <p:spPr>
            <a:xfrm>
              <a:off x="6308923" y="1183542"/>
              <a:ext cx="479298" cy="423103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6"/>
            <p:cNvSpPr/>
            <p:nvPr/>
          </p:nvSpPr>
          <p:spPr>
            <a:xfrm>
              <a:off x="7467735" y="1492704"/>
              <a:ext cx="265033" cy="113939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6"/>
            <p:cNvSpPr/>
            <p:nvPr/>
          </p:nvSpPr>
          <p:spPr>
            <a:xfrm>
              <a:off x="8954159" y="1606642"/>
              <a:ext cx="189405" cy="242741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6"/>
            <p:cNvSpPr/>
            <p:nvPr/>
          </p:nvSpPr>
          <p:spPr>
            <a:xfrm>
              <a:off x="5519015" y="1249917"/>
              <a:ext cx="397002" cy="356728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6"/>
            <p:cNvSpPr/>
            <p:nvPr/>
          </p:nvSpPr>
          <p:spPr>
            <a:xfrm>
              <a:off x="7215942" y="1606642"/>
              <a:ext cx="470225" cy="214036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6"/>
            <p:cNvSpPr/>
            <p:nvPr/>
          </p:nvSpPr>
          <p:spPr>
            <a:xfrm>
              <a:off x="8828810" y="1202353"/>
              <a:ext cx="314754" cy="404291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6"/>
            <p:cNvSpPr/>
            <p:nvPr/>
          </p:nvSpPr>
          <p:spPr>
            <a:xfrm>
              <a:off x="6509901" y="1012171"/>
              <a:ext cx="699230" cy="594522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6"/>
            <p:cNvSpPr/>
            <p:nvPr/>
          </p:nvSpPr>
          <p:spPr>
            <a:xfrm>
              <a:off x="7686167" y="1131008"/>
              <a:ext cx="683038" cy="475637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6"/>
            <p:cNvSpPr/>
            <p:nvPr/>
          </p:nvSpPr>
          <p:spPr>
            <a:xfrm>
              <a:off x="8243403" y="898161"/>
              <a:ext cx="710732" cy="708485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6"/>
            <p:cNvSpPr/>
            <p:nvPr/>
          </p:nvSpPr>
          <p:spPr>
            <a:xfrm>
              <a:off x="7686239" y="1569757"/>
              <a:ext cx="46601" cy="36885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6"/>
            <p:cNvSpPr/>
            <p:nvPr/>
          </p:nvSpPr>
          <p:spPr>
            <a:xfrm>
              <a:off x="8369228" y="1606642"/>
              <a:ext cx="459581" cy="142691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6"/>
            <p:cNvSpPr/>
            <p:nvPr/>
          </p:nvSpPr>
          <p:spPr>
            <a:xfrm>
              <a:off x="6000837" y="1606143"/>
              <a:ext cx="506206" cy="237366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6"/>
            <p:cNvSpPr/>
            <p:nvPr/>
          </p:nvSpPr>
          <p:spPr>
            <a:xfrm flipH="1">
              <a:off x="3624791" y="1606642"/>
              <a:ext cx="753451" cy="523201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6"/>
            <p:cNvSpPr/>
            <p:nvPr/>
          </p:nvSpPr>
          <p:spPr>
            <a:xfrm flipH="1">
              <a:off x="3913827" y="1606642"/>
              <a:ext cx="426243" cy="242789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6"/>
            <p:cNvSpPr/>
            <p:nvPr/>
          </p:nvSpPr>
          <p:spPr>
            <a:xfrm flipH="1">
              <a:off x="3142801" y="1249917"/>
              <a:ext cx="481965" cy="356728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6"/>
            <p:cNvSpPr/>
            <p:nvPr/>
          </p:nvSpPr>
          <p:spPr>
            <a:xfrm flipH="1">
              <a:off x="3227765" y="1040852"/>
              <a:ext cx="686062" cy="565794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6"/>
            <p:cNvSpPr/>
            <p:nvPr/>
          </p:nvSpPr>
          <p:spPr>
            <a:xfrm flipH="1">
              <a:off x="2834859" y="1606642"/>
              <a:ext cx="392906" cy="171443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p6"/>
            <p:cNvSpPr/>
            <p:nvPr/>
          </p:nvSpPr>
          <p:spPr>
            <a:xfrm flipH="1">
              <a:off x="904784" y="1606642"/>
              <a:ext cx="493657" cy="242765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300;p6"/>
            <p:cNvSpPr/>
            <p:nvPr/>
          </p:nvSpPr>
          <p:spPr>
            <a:xfrm flipH="1">
              <a:off x="1676047" y="1606642"/>
              <a:ext cx="679513" cy="456825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6"/>
            <p:cNvSpPr/>
            <p:nvPr/>
          </p:nvSpPr>
          <p:spPr>
            <a:xfrm flipH="1">
              <a:off x="2355561" y="1183542"/>
              <a:ext cx="479298" cy="423103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6"/>
            <p:cNvSpPr/>
            <p:nvPr/>
          </p:nvSpPr>
          <p:spPr>
            <a:xfrm flipH="1">
              <a:off x="1411014" y="1492704"/>
              <a:ext cx="265033" cy="113939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6"/>
            <p:cNvSpPr/>
            <p:nvPr/>
          </p:nvSpPr>
          <p:spPr>
            <a:xfrm flipH="1">
              <a:off x="218" y="1606642"/>
              <a:ext cx="189405" cy="242741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6"/>
            <p:cNvSpPr/>
            <p:nvPr/>
          </p:nvSpPr>
          <p:spPr>
            <a:xfrm flipH="1">
              <a:off x="3227765" y="1249917"/>
              <a:ext cx="397002" cy="356728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6"/>
            <p:cNvSpPr/>
            <p:nvPr/>
          </p:nvSpPr>
          <p:spPr>
            <a:xfrm flipH="1">
              <a:off x="1457615" y="1606642"/>
              <a:ext cx="470225" cy="214036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6"/>
            <p:cNvSpPr/>
            <p:nvPr/>
          </p:nvSpPr>
          <p:spPr>
            <a:xfrm flipH="1">
              <a:off x="218" y="1202353"/>
              <a:ext cx="314754" cy="404291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6"/>
            <p:cNvSpPr/>
            <p:nvPr/>
          </p:nvSpPr>
          <p:spPr>
            <a:xfrm flipH="1">
              <a:off x="1934650" y="1012171"/>
              <a:ext cx="699230" cy="594522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08;p6"/>
            <p:cNvSpPr/>
            <p:nvPr/>
          </p:nvSpPr>
          <p:spPr>
            <a:xfrm flipH="1">
              <a:off x="189647" y="898161"/>
              <a:ext cx="710732" cy="708485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6"/>
            <p:cNvSpPr/>
            <p:nvPr/>
          </p:nvSpPr>
          <p:spPr>
            <a:xfrm flipH="1">
              <a:off x="1410942" y="1569757"/>
              <a:ext cx="46601" cy="36885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6"/>
            <p:cNvSpPr/>
            <p:nvPr/>
          </p:nvSpPr>
          <p:spPr>
            <a:xfrm flipH="1">
              <a:off x="314972" y="1606642"/>
              <a:ext cx="459581" cy="142691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Google Shape;311;p6"/>
            <p:cNvSpPr/>
            <p:nvPr/>
          </p:nvSpPr>
          <p:spPr>
            <a:xfrm flipH="1">
              <a:off x="2636739" y="1606143"/>
              <a:ext cx="506206" cy="237366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Google Shape;312;p6"/>
            <p:cNvSpPr/>
            <p:nvPr/>
          </p:nvSpPr>
          <p:spPr>
            <a:xfrm flipH="1">
              <a:off x="3650389" y="1606595"/>
              <a:ext cx="693848" cy="513616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p6"/>
            <p:cNvSpPr/>
            <p:nvPr/>
          </p:nvSpPr>
          <p:spPr>
            <a:xfrm>
              <a:off x="4799544" y="1606595"/>
              <a:ext cx="693848" cy="513616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p6"/>
            <p:cNvSpPr/>
            <p:nvPr/>
          </p:nvSpPr>
          <p:spPr>
            <a:xfrm rot="10800000" flipH="1">
              <a:off x="4377375" y="1454281"/>
              <a:ext cx="389112" cy="153155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p6"/>
            <p:cNvSpPr/>
            <p:nvPr/>
          </p:nvSpPr>
          <p:spPr>
            <a:xfrm flipH="1">
              <a:off x="774577" y="1131008"/>
              <a:ext cx="683038" cy="475637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Google Shape;316;p6"/>
            <p:cNvSpPr/>
            <p:nvPr/>
          </p:nvSpPr>
          <p:spPr>
            <a:xfrm>
              <a:off x="4571564" y="989079"/>
              <a:ext cx="4572000" cy="1110066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6"/>
            <p:cNvSpPr/>
            <p:nvPr/>
          </p:nvSpPr>
          <p:spPr>
            <a:xfrm flipH="1">
              <a:off x="218" y="989079"/>
              <a:ext cx="4572000" cy="1110066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8" name="Google Shape;318;p6"/>
          <p:cNvSpPr txBox="1">
            <a:spLocks noGrp="1"/>
          </p:cNvSpPr>
          <p:nvPr>
            <p:ph type="title"/>
          </p:nvPr>
        </p:nvSpPr>
        <p:spPr>
          <a:xfrm>
            <a:off x="1655833" y="606667"/>
            <a:ext cx="8880400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9" name="Google Shape;319;p6"/>
          <p:cNvSpPr txBox="1">
            <a:spLocks noGrp="1"/>
          </p:cNvSpPr>
          <p:nvPr>
            <p:ph type="body" idx="1"/>
          </p:nvPr>
        </p:nvSpPr>
        <p:spPr>
          <a:xfrm>
            <a:off x="1655767" y="1500467"/>
            <a:ext cx="4149200" cy="364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74121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667"/>
            </a:lvl1pPr>
            <a:lvl2pPr marL="1219170" lvl="1" indent="-474121" rtl="0">
              <a:spcBef>
                <a:spcPts val="1067"/>
              </a:spcBef>
              <a:spcAft>
                <a:spcPts val="0"/>
              </a:spcAft>
              <a:buSzPts val="2000"/>
              <a:buChar char="▸"/>
              <a:defRPr sz="2667"/>
            </a:lvl2pPr>
            <a:lvl3pPr marL="1828754" lvl="2" indent="-474121" rtl="0">
              <a:spcBef>
                <a:spcPts val="1067"/>
              </a:spcBef>
              <a:spcAft>
                <a:spcPts val="0"/>
              </a:spcAft>
              <a:buSzPts val="2000"/>
              <a:buChar char="■"/>
              <a:defRPr sz="2667"/>
            </a:lvl3pPr>
            <a:lvl4pPr marL="2438339" lvl="3" indent="-474121" rtl="0">
              <a:spcBef>
                <a:spcPts val="1067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3047924" lvl="4" indent="-474121" rtl="0">
              <a:spcBef>
                <a:spcPts val="1067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 rtl="0">
              <a:spcBef>
                <a:spcPts val="1067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 rtl="0">
              <a:spcBef>
                <a:spcPts val="1067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 rtl="0">
              <a:spcBef>
                <a:spcPts val="1067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 rtl="0">
              <a:spcBef>
                <a:spcPts val="1067"/>
              </a:spcBef>
              <a:spcAft>
                <a:spcPts val="1067"/>
              </a:spcAft>
              <a:buSzPts val="2000"/>
              <a:buChar char="■"/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0" name="Google Shape;320;p6"/>
          <p:cNvSpPr txBox="1">
            <a:spLocks noGrp="1"/>
          </p:cNvSpPr>
          <p:nvPr>
            <p:ph type="body" idx="2"/>
          </p:nvPr>
        </p:nvSpPr>
        <p:spPr>
          <a:xfrm>
            <a:off x="6387000" y="1500467"/>
            <a:ext cx="4149200" cy="364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74121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667"/>
            </a:lvl1pPr>
            <a:lvl2pPr marL="1219170" lvl="1" indent="-474121" rtl="0">
              <a:spcBef>
                <a:spcPts val="1067"/>
              </a:spcBef>
              <a:spcAft>
                <a:spcPts val="0"/>
              </a:spcAft>
              <a:buSzPts val="2000"/>
              <a:buChar char="▸"/>
              <a:defRPr sz="2667"/>
            </a:lvl2pPr>
            <a:lvl3pPr marL="1828754" lvl="2" indent="-474121" rtl="0">
              <a:spcBef>
                <a:spcPts val="1067"/>
              </a:spcBef>
              <a:spcAft>
                <a:spcPts val="0"/>
              </a:spcAft>
              <a:buSzPts val="2000"/>
              <a:buChar char="■"/>
              <a:defRPr sz="2667"/>
            </a:lvl3pPr>
            <a:lvl4pPr marL="2438339" lvl="3" indent="-474121" rtl="0">
              <a:spcBef>
                <a:spcPts val="1067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3047924" lvl="4" indent="-474121" rtl="0">
              <a:spcBef>
                <a:spcPts val="1067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 rtl="0">
              <a:spcBef>
                <a:spcPts val="1067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 rtl="0">
              <a:spcBef>
                <a:spcPts val="1067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 rtl="0">
              <a:spcBef>
                <a:spcPts val="1067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 rtl="0">
              <a:spcBef>
                <a:spcPts val="1067"/>
              </a:spcBef>
              <a:spcAft>
                <a:spcPts val="1067"/>
              </a:spcAft>
              <a:buSzPts val="2000"/>
              <a:buChar char="■"/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1" name="Google Shape;321;p6"/>
          <p:cNvSpPr txBox="1">
            <a:spLocks noGrp="1"/>
          </p:cNvSpPr>
          <p:nvPr>
            <p:ph type="sldNum" idx="12"/>
          </p:nvPr>
        </p:nvSpPr>
        <p:spPr>
          <a:xfrm>
            <a:off x="5730200" y="5885065"/>
            <a:ext cx="731600" cy="972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A68546A6-F7C3-4AB6-9487-F72749383E5E}" type="slidenum">
              <a:rPr lang="en-US" smtClean="0"/>
              <a:t>‹#›</a:t>
            </a:fld>
            <a:endParaRPr lang="en-US"/>
          </a:p>
        </p:txBody>
      </p:sp>
      <p:grpSp>
        <p:nvGrpSpPr>
          <p:cNvPr id="322" name="Google Shape;322;p6"/>
          <p:cNvGrpSpPr/>
          <p:nvPr/>
        </p:nvGrpSpPr>
        <p:grpSpPr>
          <a:xfrm>
            <a:off x="184467" y="5033333"/>
            <a:ext cx="11797253" cy="1667667"/>
            <a:chOff x="138350" y="260325"/>
            <a:chExt cx="8847940" cy="1250750"/>
          </a:xfrm>
        </p:grpSpPr>
        <p:sp>
          <p:nvSpPr>
            <p:cNvPr id="323" name="Google Shape;323;p6"/>
            <p:cNvSpPr/>
            <p:nvPr/>
          </p:nvSpPr>
          <p:spPr>
            <a:xfrm>
              <a:off x="1499675" y="12505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4" name="Google Shape;324;p6"/>
            <p:cNvSpPr/>
            <p:nvPr/>
          </p:nvSpPr>
          <p:spPr>
            <a:xfrm>
              <a:off x="26610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5" name="Google Shape;325;p6"/>
            <p:cNvSpPr/>
            <p:nvPr/>
          </p:nvSpPr>
          <p:spPr>
            <a:xfrm>
              <a:off x="964725" y="13648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6" name="Google Shape;326;p6"/>
            <p:cNvSpPr/>
            <p:nvPr/>
          </p:nvSpPr>
          <p:spPr>
            <a:xfrm>
              <a:off x="2853765" y="14338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7" name="Google Shape;327;p6"/>
            <p:cNvSpPr/>
            <p:nvPr/>
          </p:nvSpPr>
          <p:spPr>
            <a:xfrm>
              <a:off x="6511800" y="2603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8" name="Google Shape;328;p6"/>
            <p:cNvSpPr/>
            <p:nvPr/>
          </p:nvSpPr>
          <p:spPr>
            <a:xfrm>
              <a:off x="922865" y="3854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9" name="Google Shape;329;p6"/>
            <p:cNvSpPr/>
            <p:nvPr/>
          </p:nvSpPr>
          <p:spPr>
            <a:xfrm>
              <a:off x="1669300" y="3521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0" name="Google Shape;330;p6"/>
            <p:cNvSpPr/>
            <p:nvPr/>
          </p:nvSpPr>
          <p:spPr>
            <a:xfrm>
              <a:off x="138350" y="3663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1" name="Google Shape;331;p6"/>
            <p:cNvSpPr/>
            <p:nvPr/>
          </p:nvSpPr>
          <p:spPr>
            <a:xfrm>
              <a:off x="5813290" y="108617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2" name="Google Shape;332;p6"/>
            <p:cNvSpPr/>
            <p:nvPr/>
          </p:nvSpPr>
          <p:spPr>
            <a:xfrm>
              <a:off x="8192200" y="3521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3" name="Google Shape;333;p6"/>
            <p:cNvSpPr/>
            <p:nvPr/>
          </p:nvSpPr>
          <p:spPr>
            <a:xfrm>
              <a:off x="3083050" y="5880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4" name="Google Shape;334;p6"/>
            <p:cNvSpPr/>
            <p:nvPr/>
          </p:nvSpPr>
          <p:spPr>
            <a:xfrm>
              <a:off x="59053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5" name="Google Shape;335;p6"/>
            <p:cNvSpPr/>
            <p:nvPr/>
          </p:nvSpPr>
          <p:spPr>
            <a:xfrm>
              <a:off x="3321725" y="1144805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6" name="Google Shape;336;p6"/>
            <p:cNvSpPr/>
            <p:nvPr/>
          </p:nvSpPr>
          <p:spPr>
            <a:xfrm>
              <a:off x="5550600" y="12505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7" name="Google Shape;337;p6"/>
            <p:cNvSpPr/>
            <p:nvPr/>
          </p:nvSpPr>
          <p:spPr>
            <a:xfrm>
              <a:off x="7715565" y="11781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8" name="Google Shape;338;p6"/>
            <p:cNvSpPr/>
            <p:nvPr/>
          </p:nvSpPr>
          <p:spPr>
            <a:xfrm>
              <a:off x="7255125" y="46268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9" name="Google Shape;339;p6"/>
            <p:cNvSpPr/>
            <p:nvPr/>
          </p:nvSpPr>
          <p:spPr>
            <a:xfrm>
              <a:off x="8774600" y="14147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0" name="Google Shape;340;p6"/>
            <p:cNvSpPr/>
            <p:nvPr/>
          </p:nvSpPr>
          <p:spPr>
            <a:xfrm>
              <a:off x="89280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1" name="Google Shape;341;p6"/>
            <p:cNvSpPr/>
            <p:nvPr/>
          </p:nvSpPr>
          <p:spPr>
            <a:xfrm>
              <a:off x="7494550" y="13506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2" name="Google Shape;342;p6"/>
            <p:cNvSpPr/>
            <p:nvPr/>
          </p:nvSpPr>
          <p:spPr>
            <a:xfrm>
              <a:off x="4147815" y="6071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3" name="Google Shape;343;p6"/>
            <p:cNvSpPr/>
            <p:nvPr/>
          </p:nvSpPr>
          <p:spPr>
            <a:xfrm>
              <a:off x="4901365" y="3854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4" name="Google Shape;344;p6"/>
            <p:cNvSpPr/>
            <p:nvPr/>
          </p:nvSpPr>
          <p:spPr>
            <a:xfrm>
              <a:off x="5055300" y="4769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5" name="Google Shape;345;p6"/>
            <p:cNvSpPr/>
            <p:nvPr/>
          </p:nvSpPr>
          <p:spPr>
            <a:xfrm>
              <a:off x="8316990" y="2603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6" name="Google Shape;346;p6"/>
            <p:cNvSpPr/>
            <p:nvPr/>
          </p:nvSpPr>
          <p:spPr>
            <a:xfrm>
              <a:off x="364940" y="14338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7" name="Google Shape;347;p6"/>
            <p:cNvSpPr/>
            <p:nvPr/>
          </p:nvSpPr>
          <p:spPr>
            <a:xfrm>
              <a:off x="194015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48" name="Google Shape;348;p6"/>
          <p:cNvSpPr/>
          <p:nvPr/>
        </p:nvSpPr>
        <p:spPr>
          <a:xfrm>
            <a:off x="5616986" y="1221764"/>
            <a:ext cx="958029" cy="267733"/>
          </a:xfrm>
          <a:custGeom>
            <a:avLst/>
            <a:gdLst/>
            <a:ahLst/>
            <a:cxnLst/>
            <a:rect l="l" t="t" r="r" b="b"/>
            <a:pathLst>
              <a:path w="1562005" h="436521" extrusionOk="0">
                <a:moveTo>
                  <a:pt x="937260" y="436521"/>
                </a:moveTo>
                <a:cubicBezTo>
                  <a:pt x="896645" y="436521"/>
                  <a:pt x="890776" y="349597"/>
                  <a:pt x="885947" y="206493"/>
                </a:cubicBezTo>
                <a:cubicBezTo>
                  <a:pt x="883770" y="141015"/>
                  <a:pt x="879699" y="18979"/>
                  <a:pt x="861522" y="18979"/>
                </a:cubicBezTo>
                <a:cubicBezTo>
                  <a:pt x="841357" y="18979"/>
                  <a:pt x="830659" y="96889"/>
                  <a:pt x="823653" y="148417"/>
                </a:cubicBezTo>
                <a:cubicBezTo>
                  <a:pt x="812860" y="226611"/>
                  <a:pt x="803582" y="294177"/>
                  <a:pt x="766849" y="294177"/>
                </a:cubicBezTo>
                <a:cubicBezTo>
                  <a:pt x="746210" y="294177"/>
                  <a:pt x="739394" y="277001"/>
                  <a:pt x="734376" y="264475"/>
                </a:cubicBezTo>
                <a:cubicBezTo>
                  <a:pt x="729359" y="251949"/>
                  <a:pt x="726235" y="246729"/>
                  <a:pt x="719513" y="246729"/>
                </a:cubicBezTo>
                <a:cubicBezTo>
                  <a:pt x="706543" y="246729"/>
                  <a:pt x="701336" y="266752"/>
                  <a:pt x="694993" y="297214"/>
                </a:cubicBezTo>
                <a:cubicBezTo>
                  <a:pt x="687419" y="333939"/>
                  <a:pt x="677951" y="379584"/>
                  <a:pt x="634307" y="379584"/>
                </a:cubicBezTo>
                <a:cubicBezTo>
                  <a:pt x="597480" y="379584"/>
                  <a:pt x="590095" y="315624"/>
                  <a:pt x="582332" y="247773"/>
                </a:cubicBezTo>
                <a:cubicBezTo>
                  <a:pt x="576746" y="199281"/>
                  <a:pt x="569078" y="132854"/>
                  <a:pt x="549102" y="132854"/>
                </a:cubicBezTo>
                <a:cubicBezTo>
                  <a:pt x="538404" y="132854"/>
                  <a:pt x="527895" y="170813"/>
                  <a:pt x="520700" y="195486"/>
                </a:cubicBezTo>
                <a:cubicBezTo>
                  <a:pt x="508393" y="239328"/>
                  <a:pt x="495801" y="284688"/>
                  <a:pt x="463896" y="284688"/>
                </a:cubicBezTo>
                <a:cubicBezTo>
                  <a:pt x="443447" y="284688"/>
                  <a:pt x="433696" y="256219"/>
                  <a:pt x="422335" y="222341"/>
                </a:cubicBezTo>
                <a:cubicBezTo>
                  <a:pt x="415235" y="201274"/>
                  <a:pt x="403401" y="166068"/>
                  <a:pt x="392892" y="166068"/>
                </a:cubicBezTo>
                <a:cubicBezTo>
                  <a:pt x="382383" y="166068"/>
                  <a:pt x="376608" y="180492"/>
                  <a:pt x="369129" y="195770"/>
                </a:cubicBezTo>
                <a:cubicBezTo>
                  <a:pt x="357958" y="218450"/>
                  <a:pt x="344041" y="246729"/>
                  <a:pt x="312325" y="246729"/>
                </a:cubicBezTo>
                <a:lnTo>
                  <a:pt x="0" y="246729"/>
                </a:lnTo>
                <a:lnTo>
                  <a:pt x="0" y="227750"/>
                </a:lnTo>
                <a:lnTo>
                  <a:pt x="312420" y="227750"/>
                </a:lnTo>
                <a:cubicBezTo>
                  <a:pt x="331355" y="227750"/>
                  <a:pt x="340159" y="211713"/>
                  <a:pt x="352183" y="187325"/>
                </a:cubicBezTo>
                <a:cubicBezTo>
                  <a:pt x="361650" y="167586"/>
                  <a:pt x="371874" y="147089"/>
                  <a:pt x="392892" y="147089"/>
                </a:cubicBezTo>
                <a:cubicBezTo>
                  <a:pt x="416844" y="147089"/>
                  <a:pt x="428299" y="180682"/>
                  <a:pt x="440228" y="216268"/>
                </a:cubicBezTo>
                <a:cubicBezTo>
                  <a:pt x="445625" y="232305"/>
                  <a:pt x="456891" y="265709"/>
                  <a:pt x="463802" y="265709"/>
                </a:cubicBezTo>
                <a:cubicBezTo>
                  <a:pt x="481600" y="265709"/>
                  <a:pt x="493245" y="223954"/>
                  <a:pt x="502618" y="190361"/>
                </a:cubicBezTo>
                <a:cubicBezTo>
                  <a:pt x="514073" y="149366"/>
                  <a:pt x="523919" y="113875"/>
                  <a:pt x="549007" y="113875"/>
                </a:cubicBezTo>
                <a:cubicBezTo>
                  <a:pt x="585835" y="113875"/>
                  <a:pt x="593219" y="177835"/>
                  <a:pt x="600982" y="245686"/>
                </a:cubicBezTo>
                <a:cubicBezTo>
                  <a:pt x="606568" y="294177"/>
                  <a:pt x="614237" y="360604"/>
                  <a:pt x="634213" y="360604"/>
                </a:cubicBezTo>
                <a:cubicBezTo>
                  <a:pt x="660437" y="360604"/>
                  <a:pt x="667916" y="334034"/>
                  <a:pt x="676437" y="293418"/>
                </a:cubicBezTo>
                <a:cubicBezTo>
                  <a:pt x="683064" y="261154"/>
                  <a:pt x="690070" y="227750"/>
                  <a:pt x="719418" y="227750"/>
                </a:cubicBezTo>
                <a:cubicBezTo>
                  <a:pt x="740057" y="227750"/>
                  <a:pt x="746873" y="244926"/>
                  <a:pt x="751891" y="257453"/>
                </a:cubicBezTo>
                <a:cubicBezTo>
                  <a:pt x="756908" y="269979"/>
                  <a:pt x="760033" y="275198"/>
                  <a:pt x="766754" y="275198"/>
                </a:cubicBezTo>
                <a:cubicBezTo>
                  <a:pt x="786920" y="275198"/>
                  <a:pt x="797618" y="197289"/>
                  <a:pt x="804624" y="145760"/>
                </a:cubicBezTo>
                <a:cubicBezTo>
                  <a:pt x="815416" y="67566"/>
                  <a:pt x="824694" y="0"/>
                  <a:pt x="861427" y="0"/>
                </a:cubicBezTo>
                <a:cubicBezTo>
                  <a:pt x="896172" y="0"/>
                  <a:pt x="900432" y="74398"/>
                  <a:pt x="904787" y="205924"/>
                </a:cubicBezTo>
                <a:cubicBezTo>
                  <a:pt x="907438" y="285067"/>
                  <a:pt x="911888" y="417542"/>
                  <a:pt x="937165" y="417542"/>
                </a:cubicBezTo>
                <a:cubicBezTo>
                  <a:pt x="966419" y="417542"/>
                  <a:pt x="977212" y="315814"/>
                  <a:pt x="984502" y="248437"/>
                </a:cubicBezTo>
                <a:cubicBezTo>
                  <a:pt x="993401" y="163980"/>
                  <a:pt x="998797" y="123365"/>
                  <a:pt x="1022371" y="123365"/>
                </a:cubicBezTo>
                <a:cubicBezTo>
                  <a:pt x="1050773" y="123365"/>
                  <a:pt x="1061944" y="158856"/>
                  <a:pt x="1073494" y="196435"/>
                </a:cubicBezTo>
                <a:cubicBezTo>
                  <a:pt x="1085044" y="234013"/>
                  <a:pt x="1097636" y="275198"/>
                  <a:pt x="1126511" y="275198"/>
                </a:cubicBezTo>
                <a:cubicBezTo>
                  <a:pt x="1139481" y="275198"/>
                  <a:pt x="1146108" y="268460"/>
                  <a:pt x="1156711" y="256219"/>
                </a:cubicBezTo>
                <a:cubicBezTo>
                  <a:pt x="1167315" y="243977"/>
                  <a:pt x="1182462" y="227750"/>
                  <a:pt x="1211716" y="227750"/>
                </a:cubicBezTo>
                <a:lnTo>
                  <a:pt x="1562005" y="227750"/>
                </a:lnTo>
                <a:lnTo>
                  <a:pt x="1562005" y="246729"/>
                </a:lnTo>
                <a:lnTo>
                  <a:pt x="1211811" y="246729"/>
                </a:lnTo>
                <a:cubicBezTo>
                  <a:pt x="1191078" y="246729"/>
                  <a:pt x="1181705" y="257168"/>
                  <a:pt x="1170912" y="269315"/>
                </a:cubicBezTo>
                <a:cubicBezTo>
                  <a:pt x="1160120" y="281461"/>
                  <a:pt x="1148759" y="294177"/>
                  <a:pt x="1126606" y="294177"/>
                </a:cubicBezTo>
                <a:cubicBezTo>
                  <a:pt x="1083719" y="294177"/>
                  <a:pt x="1068666" y="245211"/>
                  <a:pt x="1055412" y="202033"/>
                </a:cubicBezTo>
                <a:cubicBezTo>
                  <a:pt x="1046607" y="173565"/>
                  <a:pt x="1037424" y="143198"/>
                  <a:pt x="1023128" y="142344"/>
                </a:cubicBezTo>
                <a:cubicBezTo>
                  <a:pt x="1013661" y="149746"/>
                  <a:pt x="1007697" y="207822"/>
                  <a:pt x="1003247" y="250430"/>
                </a:cubicBezTo>
                <a:cubicBezTo>
                  <a:pt x="993496" y="341910"/>
                  <a:pt x="983555" y="436521"/>
                  <a:pt x="937260" y="436521"/>
                </a:cubicBezTo>
                <a:close/>
              </a:path>
            </a:pathLst>
          </a:custGeom>
          <a:gradFill>
            <a:gsLst>
              <a:gs pos="0">
                <a:srgbClr val="8097FF">
                  <a:alpha val="0"/>
                </a:srgbClr>
              </a:gs>
              <a:gs pos="22000">
                <a:schemeClr val="accent1"/>
              </a:gs>
              <a:gs pos="76000">
                <a:schemeClr val="accent1"/>
              </a:gs>
              <a:gs pos="100000">
                <a:srgbClr val="8097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83565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0" name="Google Shape;350;p7"/>
          <p:cNvGrpSpPr/>
          <p:nvPr/>
        </p:nvGrpSpPr>
        <p:grpSpPr>
          <a:xfrm>
            <a:off x="291" y="4944448"/>
            <a:ext cx="12191127" cy="1642243"/>
            <a:chOff x="218" y="898161"/>
            <a:chExt cx="9143345" cy="1231682"/>
          </a:xfrm>
        </p:grpSpPr>
        <p:sp>
          <p:nvSpPr>
            <p:cNvPr id="351" name="Google Shape;351;p7"/>
            <p:cNvSpPr/>
            <p:nvPr/>
          </p:nvSpPr>
          <p:spPr>
            <a:xfrm>
              <a:off x="4571575" y="1374616"/>
              <a:ext cx="236742" cy="232824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7"/>
            <p:cNvSpPr/>
            <p:nvPr/>
          </p:nvSpPr>
          <p:spPr>
            <a:xfrm flipH="1">
              <a:off x="4340118" y="1374612"/>
              <a:ext cx="232100" cy="232824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7"/>
            <p:cNvSpPr/>
            <p:nvPr/>
          </p:nvSpPr>
          <p:spPr>
            <a:xfrm>
              <a:off x="4765540" y="1606642"/>
              <a:ext cx="753451" cy="523201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7"/>
            <p:cNvSpPr/>
            <p:nvPr/>
          </p:nvSpPr>
          <p:spPr>
            <a:xfrm>
              <a:off x="4803711" y="1606642"/>
              <a:ext cx="426243" cy="242789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5519015" y="1249917"/>
              <a:ext cx="481965" cy="356728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5229955" y="1040852"/>
              <a:ext cx="686062" cy="565794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5916017" y="1606642"/>
              <a:ext cx="392906" cy="171443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7"/>
            <p:cNvSpPr/>
            <p:nvPr/>
          </p:nvSpPr>
          <p:spPr>
            <a:xfrm>
              <a:off x="7745341" y="1606642"/>
              <a:ext cx="493657" cy="242765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7"/>
            <p:cNvSpPr/>
            <p:nvPr/>
          </p:nvSpPr>
          <p:spPr>
            <a:xfrm>
              <a:off x="6788222" y="1606642"/>
              <a:ext cx="679513" cy="456825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6308923" y="1183542"/>
              <a:ext cx="479298" cy="423103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7467735" y="1492704"/>
              <a:ext cx="265033" cy="113939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7"/>
            <p:cNvSpPr/>
            <p:nvPr/>
          </p:nvSpPr>
          <p:spPr>
            <a:xfrm>
              <a:off x="8954159" y="1606642"/>
              <a:ext cx="189405" cy="242741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7"/>
            <p:cNvSpPr/>
            <p:nvPr/>
          </p:nvSpPr>
          <p:spPr>
            <a:xfrm>
              <a:off x="5519015" y="1249917"/>
              <a:ext cx="397002" cy="356728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7215942" y="1606642"/>
              <a:ext cx="470225" cy="214036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8828810" y="1202353"/>
              <a:ext cx="314754" cy="404291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7"/>
            <p:cNvSpPr/>
            <p:nvPr/>
          </p:nvSpPr>
          <p:spPr>
            <a:xfrm>
              <a:off x="6509901" y="1012171"/>
              <a:ext cx="699230" cy="594522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7"/>
            <p:cNvSpPr/>
            <p:nvPr/>
          </p:nvSpPr>
          <p:spPr>
            <a:xfrm>
              <a:off x="7686167" y="1131008"/>
              <a:ext cx="683038" cy="475637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7"/>
            <p:cNvSpPr/>
            <p:nvPr/>
          </p:nvSpPr>
          <p:spPr>
            <a:xfrm>
              <a:off x="8243403" y="898161"/>
              <a:ext cx="710732" cy="708485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7"/>
            <p:cNvSpPr/>
            <p:nvPr/>
          </p:nvSpPr>
          <p:spPr>
            <a:xfrm>
              <a:off x="7686239" y="1569757"/>
              <a:ext cx="46601" cy="36885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7"/>
            <p:cNvSpPr/>
            <p:nvPr/>
          </p:nvSpPr>
          <p:spPr>
            <a:xfrm>
              <a:off x="8369228" y="1606642"/>
              <a:ext cx="459581" cy="142691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7"/>
            <p:cNvSpPr/>
            <p:nvPr/>
          </p:nvSpPr>
          <p:spPr>
            <a:xfrm>
              <a:off x="6000837" y="1606143"/>
              <a:ext cx="506206" cy="237366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7"/>
            <p:cNvSpPr/>
            <p:nvPr/>
          </p:nvSpPr>
          <p:spPr>
            <a:xfrm flipH="1">
              <a:off x="3624791" y="1606642"/>
              <a:ext cx="753451" cy="523201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7"/>
            <p:cNvSpPr/>
            <p:nvPr/>
          </p:nvSpPr>
          <p:spPr>
            <a:xfrm flipH="1">
              <a:off x="3913827" y="1606642"/>
              <a:ext cx="426243" cy="242789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7"/>
            <p:cNvSpPr/>
            <p:nvPr/>
          </p:nvSpPr>
          <p:spPr>
            <a:xfrm flipH="1">
              <a:off x="3142801" y="1249917"/>
              <a:ext cx="481965" cy="356728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" name="Google Shape;375;p7"/>
            <p:cNvSpPr/>
            <p:nvPr/>
          </p:nvSpPr>
          <p:spPr>
            <a:xfrm flipH="1">
              <a:off x="3227765" y="1040852"/>
              <a:ext cx="686062" cy="565794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" name="Google Shape;376;p7"/>
            <p:cNvSpPr/>
            <p:nvPr/>
          </p:nvSpPr>
          <p:spPr>
            <a:xfrm flipH="1">
              <a:off x="2834859" y="1606642"/>
              <a:ext cx="392906" cy="171443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Google Shape;377;p7"/>
            <p:cNvSpPr/>
            <p:nvPr/>
          </p:nvSpPr>
          <p:spPr>
            <a:xfrm flipH="1">
              <a:off x="904784" y="1606642"/>
              <a:ext cx="493657" cy="242765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Google Shape;378;p7"/>
            <p:cNvSpPr/>
            <p:nvPr/>
          </p:nvSpPr>
          <p:spPr>
            <a:xfrm flipH="1">
              <a:off x="1676047" y="1606642"/>
              <a:ext cx="679513" cy="456825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Google Shape;379;p7"/>
            <p:cNvSpPr/>
            <p:nvPr/>
          </p:nvSpPr>
          <p:spPr>
            <a:xfrm flipH="1">
              <a:off x="2355561" y="1183542"/>
              <a:ext cx="479298" cy="423103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" name="Google Shape;380;p7"/>
            <p:cNvSpPr/>
            <p:nvPr/>
          </p:nvSpPr>
          <p:spPr>
            <a:xfrm flipH="1">
              <a:off x="1411014" y="1492704"/>
              <a:ext cx="265033" cy="113939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" name="Google Shape;381;p7"/>
            <p:cNvSpPr/>
            <p:nvPr/>
          </p:nvSpPr>
          <p:spPr>
            <a:xfrm flipH="1">
              <a:off x="218" y="1606642"/>
              <a:ext cx="189405" cy="242741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Google Shape;382;p7"/>
            <p:cNvSpPr/>
            <p:nvPr/>
          </p:nvSpPr>
          <p:spPr>
            <a:xfrm flipH="1">
              <a:off x="3227765" y="1249917"/>
              <a:ext cx="397002" cy="356728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Google Shape;383;p7"/>
            <p:cNvSpPr/>
            <p:nvPr/>
          </p:nvSpPr>
          <p:spPr>
            <a:xfrm flipH="1">
              <a:off x="1457615" y="1606642"/>
              <a:ext cx="470225" cy="214036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" name="Google Shape;384;p7"/>
            <p:cNvSpPr/>
            <p:nvPr/>
          </p:nvSpPr>
          <p:spPr>
            <a:xfrm flipH="1">
              <a:off x="218" y="1202353"/>
              <a:ext cx="314754" cy="404291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Google Shape;385;p7"/>
            <p:cNvSpPr/>
            <p:nvPr/>
          </p:nvSpPr>
          <p:spPr>
            <a:xfrm flipH="1">
              <a:off x="1934650" y="1012171"/>
              <a:ext cx="699230" cy="594522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Google Shape;386;p7"/>
            <p:cNvSpPr/>
            <p:nvPr/>
          </p:nvSpPr>
          <p:spPr>
            <a:xfrm flipH="1">
              <a:off x="189647" y="898161"/>
              <a:ext cx="710732" cy="708485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87;p7"/>
            <p:cNvSpPr/>
            <p:nvPr/>
          </p:nvSpPr>
          <p:spPr>
            <a:xfrm flipH="1">
              <a:off x="1410942" y="1569757"/>
              <a:ext cx="46601" cy="36885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88;p7"/>
            <p:cNvSpPr/>
            <p:nvPr/>
          </p:nvSpPr>
          <p:spPr>
            <a:xfrm flipH="1">
              <a:off x="314972" y="1606642"/>
              <a:ext cx="459581" cy="142691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Google Shape;389;p7"/>
            <p:cNvSpPr/>
            <p:nvPr/>
          </p:nvSpPr>
          <p:spPr>
            <a:xfrm flipH="1">
              <a:off x="2636739" y="1606143"/>
              <a:ext cx="506206" cy="237366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" name="Google Shape;390;p7"/>
            <p:cNvSpPr/>
            <p:nvPr/>
          </p:nvSpPr>
          <p:spPr>
            <a:xfrm flipH="1">
              <a:off x="3650389" y="1606595"/>
              <a:ext cx="693848" cy="513616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" name="Google Shape;391;p7"/>
            <p:cNvSpPr/>
            <p:nvPr/>
          </p:nvSpPr>
          <p:spPr>
            <a:xfrm>
              <a:off x="4799544" y="1606595"/>
              <a:ext cx="693848" cy="513616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Google Shape;392;p7"/>
            <p:cNvSpPr/>
            <p:nvPr/>
          </p:nvSpPr>
          <p:spPr>
            <a:xfrm rot="10800000" flipH="1">
              <a:off x="4377375" y="1454281"/>
              <a:ext cx="389112" cy="153155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93;p7"/>
            <p:cNvSpPr/>
            <p:nvPr/>
          </p:nvSpPr>
          <p:spPr>
            <a:xfrm flipH="1">
              <a:off x="774577" y="1131008"/>
              <a:ext cx="683038" cy="475637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Google Shape;394;p7"/>
            <p:cNvSpPr/>
            <p:nvPr/>
          </p:nvSpPr>
          <p:spPr>
            <a:xfrm>
              <a:off x="4571564" y="989079"/>
              <a:ext cx="4572000" cy="1110066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Google Shape;395;p7"/>
            <p:cNvSpPr/>
            <p:nvPr/>
          </p:nvSpPr>
          <p:spPr>
            <a:xfrm flipH="1">
              <a:off x="218" y="989079"/>
              <a:ext cx="4572000" cy="1110066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96" name="Google Shape;396;p7"/>
          <p:cNvSpPr txBox="1">
            <a:spLocks noGrp="1"/>
          </p:cNvSpPr>
          <p:nvPr>
            <p:ph type="title"/>
          </p:nvPr>
        </p:nvSpPr>
        <p:spPr>
          <a:xfrm>
            <a:off x="1655833" y="606667"/>
            <a:ext cx="8880400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97" name="Google Shape;397;p7"/>
          <p:cNvSpPr txBox="1">
            <a:spLocks noGrp="1"/>
          </p:cNvSpPr>
          <p:nvPr>
            <p:ph type="body" idx="1"/>
          </p:nvPr>
        </p:nvSpPr>
        <p:spPr>
          <a:xfrm>
            <a:off x="1655833" y="1500467"/>
            <a:ext cx="2766400" cy="379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SzPts val="1800"/>
              <a:buChar char="▹"/>
              <a:defRPr sz="2400"/>
            </a:lvl1pPr>
            <a:lvl2pPr marL="1219170" lvl="1" indent="-457189" rtl="0">
              <a:spcBef>
                <a:spcPts val="1067"/>
              </a:spcBef>
              <a:spcAft>
                <a:spcPts val="0"/>
              </a:spcAft>
              <a:buSzPts val="1800"/>
              <a:buChar char="▸"/>
              <a:defRPr sz="2400"/>
            </a:lvl2pPr>
            <a:lvl3pPr marL="1828754" lvl="2" indent="-457189" rtl="0">
              <a:spcBef>
                <a:spcPts val="1067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 rtl="0">
              <a:spcBef>
                <a:spcPts val="1067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 rtl="0">
              <a:spcBef>
                <a:spcPts val="1067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 rtl="0">
              <a:spcBef>
                <a:spcPts val="1067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 rtl="0">
              <a:spcBef>
                <a:spcPts val="1067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rtl="0">
              <a:spcBef>
                <a:spcPts val="1067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rtl="0">
              <a:spcBef>
                <a:spcPts val="1067"/>
              </a:spcBef>
              <a:spcAft>
                <a:spcPts val="1067"/>
              </a:spcAft>
              <a:buSzPts val="1800"/>
              <a:buChar char="■"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8" name="Google Shape;398;p7"/>
          <p:cNvSpPr txBox="1">
            <a:spLocks noGrp="1"/>
          </p:cNvSpPr>
          <p:nvPr>
            <p:ph type="body" idx="2"/>
          </p:nvPr>
        </p:nvSpPr>
        <p:spPr>
          <a:xfrm>
            <a:off x="4712835" y="1500467"/>
            <a:ext cx="2766400" cy="379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SzPts val="1800"/>
              <a:buChar char="▹"/>
              <a:defRPr sz="2400"/>
            </a:lvl1pPr>
            <a:lvl2pPr marL="1219170" lvl="1" indent="-457189" rtl="0">
              <a:spcBef>
                <a:spcPts val="1067"/>
              </a:spcBef>
              <a:spcAft>
                <a:spcPts val="0"/>
              </a:spcAft>
              <a:buSzPts val="1800"/>
              <a:buChar char="▸"/>
              <a:defRPr sz="2400"/>
            </a:lvl2pPr>
            <a:lvl3pPr marL="1828754" lvl="2" indent="-457189" rtl="0">
              <a:spcBef>
                <a:spcPts val="1067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 rtl="0">
              <a:spcBef>
                <a:spcPts val="1067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 rtl="0">
              <a:spcBef>
                <a:spcPts val="1067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 rtl="0">
              <a:spcBef>
                <a:spcPts val="1067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 rtl="0">
              <a:spcBef>
                <a:spcPts val="1067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rtl="0">
              <a:spcBef>
                <a:spcPts val="1067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rtl="0">
              <a:spcBef>
                <a:spcPts val="1067"/>
              </a:spcBef>
              <a:spcAft>
                <a:spcPts val="1067"/>
              </a:spcAft>
              <a:buSzPts val="1800"/>
              <a:buChar char="■"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9" name="Google Shape;399;p7"/>
          <p:cNvSpPr txBox="1">
            <a:spLocks noGrp="1"/>
          </p:cNvSpPr>
          <p:nvPr>
            <p:ph type="body" idx="3"/>
          </p:nvPr>
        </p:nvSpPr>
        <p:spPr>
          <a:xfrm>
            <a:off x="7769836" y="1500467"/>
            <a:ext cx="2766400" cy="379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SzPts val="1800"/>
              <a:buChar char="▹"/>
              <a:defRPr sz="2400"/>
            </a:lvl1pPr>
            <a:lvl2pPr marL="1219170" lvl="1" indent="-457189" rtl="0">
              <a:spcBef>
                <a:spcPts val="1067"/>
              </a:spcBef>
              <a:spcAft>
                <a:spcPts val="0"/>
              </a:spcAft>
              <a:buSzPts val="1800"/>
              <a:buChar char="▸"/>
              <a:defRPr sz="2400"/>
            </a:lvl2pPr>
            <a:lvl3pPr marL="1828754" lvl="2" indent="-457189" rtl="0">
              <a:spcBef>
                <a:spcPts val="1067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 rtl="0">
              <a:spcBef>
                <a:spcPts val="1067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 rtl="0">
              <a:spcBef>
                <a:spcPts val="1067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 rtl="0">
              <a:spcBef>
                <a:spcPts val="1067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 rtl="0">
              <a:spcBef>
                <a:spcPts val="1067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rtl="0">
              <a:spcBef>
                <a:spcPts val="1067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rtl="0">
              <a:spcBef>
                <a:spcPts val="1067"/>
              </a:spcBef>
              <a:spcAft>
                <a:spcPts val="1067"/>
              </a:spcAft>
              <a:buSzPts val="1800"/>
              <a:buChar char="■"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0" name="Google Shape;400;p7"/>
          <p:cNvSpPr txBox="1">
            <a:spLocks noGrp="1"/>
          </p:cNvSpPr>
          <p:nvPr>
            <p:ph type="sldNum" idx="12"/>
          </p:nvPr>
        </p:nvSpPr>
        <p:spPr>
          <a:xfrm>
            <a:off x="5730200" y="5885065"/>
            <a:ext cx="731600" cy="972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A68546A6-F7C3-4AB6-9487-F72749383E5E}" type="slidenum">
              <a:rPr lang="en-US" smtClean="0"/>
              <a:t>‹#›</a:t>
            </a:fld>
            <a:endParaRPr lang="en-US"/>
          </a:p>
        </p:txBody>
      </p:sp>
      <p:grpSp>
        <p:nvGrpSpPr>
          <p:cNvPr id="401" name="Google Shape;401;p7"/>
          <p:cNvGrpSpPr/>
          <p:nvPr/>
        </p:nvGrpSpPr>
        <p:grpSpPr>
          <a:xfrm>
            <a:off x="184467" y="5033333"/>
            <a:ext cx="11797253" cy="1667667"/>
            <a:chOff x="138350" y="260325"/>
            <a:chExt cx="8847940" cy="1250750"/>
          </a:xfrm>
        </p:grpSpPr>
        <p:sp>
          <p:nvSpPr>
            <p:cNvPr id="402" name="Google Shape;402;p7"/>
            <p:cNvSpPr/>
            <p:nvPr/>
          </p:nvSpPr>
          <p:spPr>
            <a:xfrm>
              <a:off x="1499675" y="12505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3" name="Google Shape;403;p7"/>
            <p:cNvSpPr/>
            <p:nvPr/>
          </p:nvSpPr>
          <p:spPr>
            <a:xfrm>
              <a:off x="26610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4" name="Google Shape;404;p7"/>
            <p:cNvSpPr/>
            <p:nvPr/>
          </p:nvSpPr>
          <p:spPr>
            <a:xfrm>
              <a:off x="964725" y="13648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5" name="Google Shape;405;p7"/>
            <p:cNvSpPr/>
            <p:nvPr/>
          </p:nvSpPr>
          <p:spPr>
            <a:xfrm>
              <a:off x="2853765" y="14338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6" name="Google Shape;406;p7"/>
            <p:cNvSpPr/>
            <p:nvPr/>
          </p:nvSpPr>
          <p:spPr>
            <a:xfrm>
              <a:off x="6511800" y="2603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7" name="Google Shape;407;p7"/>
            <p:cNvSpPr/>
            <p:nvPr/>
          </p:nvSpPr>
          <p:spPr>
            <a:xfrm>
              <a:off x="922865" y="3854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8" name="Google Shape;408;p7"/>
            <p:cNvSpPr/>
            <p:nvPr/>
          </p:nvSpPr>
          <p:spPr>
            <a:xfrm>
              <a:off x="1669300" y="3521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9" name="Google Shape;409;p7"/>
            <p:cNvSpPr/>
            <p:nvPr/>
          </p:nvSpPr>
          <p:spPr>
            <a:xfrm>
              <a:off x="138350" y="3663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0" name="Google Shape;410;p7"/>
            <p:cNvSpPr/>
            <p:nvPr/>
          </p:nvSpPr>
          <p:spPr>
            <a:xfrm>
              <a:off x="5813290" y="108617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1" name="Google Shape;411;p7"/>
            <p:cNvSpPr/>
            <p:nvPr/>
          </p:nvSpPr>
          <p:spPr>
            <a:xfrm>
              <a:off x="8192200" y="3521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2" name="Google Shape;412;p7"/>
            <p:cNvSpPr/>
            <p:nvPr/>
          </p:nvSpPr>
          <p:spPr>
            <a:xfrm>
              <a:off x="3083050" y="5880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3" name="Google Shape;413;p7"/>
            <p:cNvSpPr/>
            <p:nvPr/>
          </p:nvSpPr>
          <p:spPr>
            <a:xfrm>
              <a:off x="59053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4" name="Google Shape;414;p7"/>
            <p:cNvSpPr/>
            <p:nvPr/>
          </p:nvSpPr>
          <p:spPr>
            <a:xfrm>
              <a:off x="3321725" y="1144805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5" name="Google Shape;415;p7"/>
            <p:cNvSpPr/>
            <p:nvPr/>
          </p:nvSpPr>
          <p:spPr>
            <a:xfrm>
              <a:off x="5550600" y="12505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6" name="Google Shape;416;p7"/>
            <p:cNvSpPr/>
            <p:nvPr/>
          </p:nvSpPr>
          <p:spPr>
            <a:xfrm>
              <a:off x="7715565" y="11781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7" name="Google Shape;417;p7"/>
            <p:cNvSpPr/>
            <p:nvPr/>
          </p:nvSpPr>
          <p:spPr>
            <a:xfrm>
              <a:off x="7255125" y="46268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8" name="Google Shape;418;p7"/>
            <p:cNvSpPr/>
            <p:nvPr/>
          </p:nvSpPr>
          <p:spPr>
            <a:xfrm>
              <a:off x="8774600" y="14147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9" name="Google Shape;419;p7"/>
            <p:cNvSpPr/>
            <p:nvPr/>
          </p:nvSpPr>
          <p:spPr>
            <a:xfrm>
              <a:off x="89280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0" name="Google Shape;420;p7"/>
            <p:cNvSpPr/>
            <p:nvPr/>
          </p:nvSpPr>
          <p:spPr>
            <a:xfrm>
              <a:off x="7494550" y="13506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1" name="Google Shape;421;p7"/>
            <p:cNvSpPr/>
            <p:nvPr/>
          </p:nvSpPr>
          <p:spPr>
            <a:xfrm>
              <a:off x="4147815" y="6071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2" name="Google Shape;422;p7"/>
            <p:cNvSpPr/>
            <p:nvPr/>
          </p:nvSpPr>
          <p:spPr>
            <a:xfrm>
              <a:off x="4901365" y="3854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3" name="Google Shape;423;p7"/>
            <p:cNvSpPr/>
            <p:nvPr/>
          </p:nvSpPr>
          <p:spPr>
            <a:xfrm>
              <a:off x="5055300" y="4769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4" name="Google Shape;424;p7"/>
            <p:cNvSpPr/>
            <p:nvPr/>
          </p:nvSpPr>
          <p:spPr>
            <a:xfrm>
              <a:off x="8316990" y="2603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5" name="Google Shape;425;p7"/>
            <p:cNvSpPr/>
            <p:nvPr/>
          </p:nvSpPr>
          <p:spPr>
            <a:xfrm>
              <a:off x="364940" y="14338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6" name="Google Shape;426;p7"/>
            <p:cNvSpPr/>
            <p:nvPr/>
          </p:nvSpPr>
          <p:spPr>
            <a:xfrm>
              <a:off x="194015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27" name="Google Shape;427;p7"/>
          <p:cNvSpPr/>
          <p:nvPr/>
        </p:nvSpPr>
        <p:spPr>
          <a:xfrm>
            <a:off x="5616986" y="1221764"/>
            <a:ext cx="958029" cy="267733"/>
          </a:xfrm>
          <a:custGeom>
            <a:avLst/>
            <a:gdLst/>
            <a:ahLst/>
            <a:cxnLst/>
            <a:rect l="l" t="t" r="r" b="b"/>
            <a:pathLst>
              <a:path w="1562005" h="436521" extrusionOk="0">
                <a:moveTo>
                  <a:pt x="937260" y="436521"/>
                </a:moveTo>
                <a:cubicBezTo>
                  <a:pt x="896645" y="436521"/>
                  <a:pt x="890776" y="349597"/>
                  <a:pt x="885947" y="206493"/>
                </a:cubicBezTo>
                <a:cubicBezTo>
                  <a:pt x="883770" y="141015"/>
                  <a:pt x="879699" y="18979"/>
                  <a:pt x="861522" y="18979"/>
                </a:cubicBezTo>
                <a:cubicBezTo>
                  <a:pt x="841357" y="18979"/>
                  <a:pt x="830659" y="96889"/>
                  <a:pt x="823653" y="148417"/>
                </a:cubicBezTo>
                <a:cubicBezTo>
                  <a:pt x="812860" y="226611"/>
                  <a:pt x="803582" y="294177"/>
                  <a:pt x="766849" y="294177"/>
                </a:cubicBezTo>
                <a:cubicBezTo>
                  <a:pt x="746210" y="294177"/>
                  <a:pt x="739394" y="277001"/>
                  <a:pt x="734376" y="264475"/>
                </a:cubicBezTo>
                <a:cubicBezTo>
                  <a:pt x="729359" y="251949"/>
                  <a:pt x="726235" y="246729"/>
                  <a:pt x="719513" y="246729"/>
                </a:cubicBezTo>
                <a:cubicBezTo>
                  <a:pt x="706543" y="246729"/>
                  <a:pt x="701336" y="266752"/>
                  <a:pt x="694993" y="297214"/>
                </a:cubicBezTo>
                <a:cubicBezTo>
                  <a:pt x="687419" y="333939"/>
                  <a:pt x="677951" y="379584"/>
                  <a:pt x="634307" y="379584"/>
                </a:cubicBezTo>
                <a:cubicBezTo>
                  <a:pt x="597480" y="379584"/>
                  <a:pt x="590095" y="315624"/>
                  <a:pt x="582332" y="247773"/>
                </a:cubicBezTo>
                <a:cubicBezTo>
                  <a:pt x="576746" y="199281"/>
                  <a:pt x="569078" y="132854"/>
                  <a:pt x="549102" y="132854"/>
                </a:cubicBezTo>
                <a:cubicBezTo>
                  <a:pt x="538404" y="132854"/>
                  <a:pt x="527895" y="170813"/>
                  <a:pt x="520700" y="195486"/>
                </a:cubicBezTo>
                <a:cubicBezTo>
                  <a:pt x="508393" y="239328"/>
                  <a:pt x="495801" y="284688"/>
                  <a:pt x="463896" y="284688"/>
                </a:cubicBezTo>
                <a:cubicBezTo>
                  <a:pt x="443447" y="284688"/>
                  <a:pt x="433696" y="256219"/>
                  <a:pt x="422335" y="222341"/>
                </a:cubicBezTo>
                <a:cubicBezTo>
                  <a:pt x="415235" y="201274"/>
                  <a:pt x="403401" y="166068"/>
                  <a:pt x="392892" y="166068"/>
                </a:cubicBezTo>
                <a:cubicBezTo>
                  <a:pt x="382383" y="166068"/>
                  <a:pt x="376608" y="180492"/>
                  <a:pt x="369129" y="195770"/>
                </a:cubicBezTo>
                <a:cubicBezTo>
                  <a:pt x="357958" y="218450"/>
                  <a:pt x="344041" y="246729"/>
                  <a:pt x="312325" y="246729"/>
                </a:cubicBezTo>
                <a:lnTo>
                  <a:pt x="0" y="246729"/>
                </a:lnTo>
                <a:lnTo>
                  <a:pt x="0" y="227750"/>
                </a:lnTo>
                <a:lnTo>
                  <a:pt x="312420" y="227750"/>
                </a:lnTo>
                <a:cubicBezTo>
                  <a:pt x="331355" y="227750"/>
                  <a:pt x="340159" y="211713"/>
                  <a:pt x="352183" y="187325"/>
                </a:cubicBezTo>
                <a:cubicBezTo>
                  <a:pt x="361650" y="167586"/>
                  <a:pt x="371874" y="147089"/>
                  <a:pt x="392892" y="147089"/>
                </a:cubicBezTo>
                <a:cubicBezTo>
                  <a:pt x="416844" y="147089"/>
                  <a:pt x="428299" y="180682"/>
                  <a:pt x="440228" y="216268"/>
                </a:cubicBezTo>
                <a:cubicBezTo>
                  <a:pt x="445625" y="232305"/>
                  <a:pt x="456891" y="265709"/>
                  <a:pt x="463802" y="265709"/>
                </a:cubicBezTo>
                <a:cubicBezTo>
                  <a:pt x="481600" y="265709"/>
                  <a:pt x="493245" y="223954"/>
                  <a:pt x="502618" y="190361"/>
                </a:cubicBezTo>
                <a:cubicBezTo>
                  <a:pt x="514073" y="149366"/>
                  <a:pt x="523919" y="113875"/>
                  <a:pt x="549007" y="113875"/>
                </a:cubicBezTo>
                <a:cubicBezTo>
                  <a:pt x="585835" y="113875"/>
                  <a:pt x="593219" y="177835"/>
                  <a:pt x="600982" y="245686"/>
                </a:cubicBezTo>
                <a:cubicBezTo>
                  <a:pt x="606568" y="294177"/>
                  <a:pt x="614237" y="360604"/>
                  <a:pt x="634213" y="360604"/>
                </a:cubicBezTo>
                <a:cubicBezTo>
                  <a:pt x="660437" y="360604"/>
                  <a:pt x="667916" y="334034"/>
                  <a:pt x="676437" y="293418"/>
                </a:cubicBezTo>
                <a:cubicBezTo>
                  <a:pt x="683064" y="261154"/>
                  <a:pt x="690070" y="227750"/>
                  <a:pt x="719418" y="227750"/>
                </a:cubicBezTo>
                <a:cubicBezTo>
                  <a:pt x="740057" y="227750"/>
                  <a:pt x="746873" y="244926"/>
                  <a:pt x="751891" y="257453"/>
                </a:cubicBezTo>
                <a:cubicBezTo>
                  <a:pt x="756908" y="269979"/>
                  <a:pt x="760033" y="275198"/>
                  <a:pt x="766754" y="275198"/>
                </a:cubicBezTo>
                <a:cubicBezTo>
                  <a:pt x="786920" y="275198"/>
                  <a:pt x="797618" y="197289"/>
                  <a:pt x="804624" y="145760"/>
                </a:cubicBezTo>
                <a:cubicBezTo>
                  <a:pt x="815416" y="67566"/>
                  <a:pt x="824694" y="0"/>
                  <a:pt x="861427" y="0"/>
                </a:cubicBezTo>
                <a:cubicBezTo>
                  <a:pt x="896172" y="0"/>
                  <a:pt x="900432" y="74398"/>
                  <a:pt x="904787" y="205924"/>
                </a:cubicBezTo>
                <a:cubicBezTo>
                  <a:pt x="907438" y="285067"/>
                  <a:pt x="911888" y="417542"/>
                  <a:pt x="937165" y="417542"/>
                </a:cubicBezTo>
                <a:cubicBezTo>
                  <a:pt x="966419" y="417542"/>
                  <a:pt x="977212" y="315814"/>
                  <a:pt x="984502" y="248437"/>
                </a:cubicBezTo>
                <a:cubicBezTo>
                  <a:pt x="993401" y="163980"/>
                  <a:pt x="998797" y="123365"/>
                  <a:pt x="1022371" y="123365"/>
                </a:cubicBezTo>
                <a:cubicBezTo>
                  <a:pt x="1050773" y="123365"/>
                  <a:pt x="1061944" y="158856"/>
                  <a:pt x="1073494" y="196435"/>
                </a:cubicBezTo>
                <a:cubicBezTo>
                  <a:pt x="1085044" y="234013"/>
                  <a:pt x="1097636" y="275198"/>
                  <a:pt x="1126511" y="275198"/>
                </a:cubicBezTo>
                <a:cubicBezTo>
                  <a:pt x="1139481" y="275198"/>
                  <a:pt x="1146108" y="268460"/>
                  <a:pt x="1156711" y="256219"/>
                </a:cubicBezTo>
                <a:cubicBezTo>
                  <a:pt x="1167315" y="243977"/>
                  <a:pt x="1182462" y="227750"/>
                  <a:pt x="1211716" y="227750"/>
                </a:cubicBezTo>
                <a:lnTo>
                  <a:pt x="1562005" y="227750"/>
                </a:lnTo>
                <a:lnTo>
                  <a:pt x="1562005" y="246729"/>
                </a:lnTo>
                <a:lnTo>
                  <a:pt x="1211811" y="246729"/>
                </a:lnTo>
                <a:cubicBezTo>
                  <a:pt x="1191078" y="246729"/>
                  <a:pt x="1181705" y="257168"/>
                  <a:pt x="1170912" y="269315"/>
                </a:cubicBezTo>
                <a:cubicBezTo>
                  <a:pt x="1160120" y="281461"/>
                  <a:pt x="1148759" y="294177"/>
                  <a:pt x="1126606" y="294177"/>
                </a:cubicBezTo>
                <a:cubicBezTo>
                  <a:pt x="1083719" y="294177"/>
                  <a:pt x="1068666" y="245211"/>
                  <a:pt x="1055412" y="202033"/>
                </a:cubicBezTo>
                <a:cubicBezTo>
                  <a:pt x="1046607" y="173565"/>
                  <a:pt x="1037424" y="143198"/>
                  <a:pt x="1023128" y="142344"/>
                </a:cubicBezTo>
                <a:cubicBezTo>
                  <a:pt x="1013661" y="149746"/>
                  <a:pt x="1007697" y="207822"/>
                  <a:pt x="1003247" y="250430"/>
                </a:cubicBezTo>
                <a:cubicBezTo>
                  <a:pt x="993496" y="341910"/>
                  <a:pt x="983555" y="436521"/>
                  <a:pt x="937260" y="436521"/>
                </a:cubicBezTo>
                <a:close/>
              </a:path>
            </a:pathLst>
          </a:custGeom>
          <a:gradFill>
            <a:gsLst>
              <a:gs pos="0">
                <a:srgbClr val="8097FF">
                  <a:alpha val="0"/>
                </a:srgbClr>
              </a:gs>
              <a:gs pos="22000">
                <a:schemeClr val="accent1"/>
              </a:gs>
              <a:gs pos="76000">
                <a:schemeClr val="accent1"/>
              </a:gs>
              <a:gs pos="100000">
                <a:srgbClr val="8097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76783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9" name="Google Shape;429;p8"/>
          <p:cNvGrpSpPr/>
          <p:nvPr/>
        </p:nvGrpSpPr>
        <p:grpSpPr>
          <a:xfrm>
            <a:off x="291" y="4944448"/>
            <a:ext cx="12191127" cy="1642243"/>
            <a:chOff x="218" y="898161"/>
            <a:chExt cx="9143345" cy="1231682"/>
          </a:xfrm>
        </p:grpSpPr>
        <p:sp>
          <p:nvSpPr>
            <p:cNvPr id="430" name="Google Shape;430;p8"/>
            <p:cNvSpPr/>
            <p:nvPr/>
          </p:nvSpPr>
          <p:spPr>
            <a:xfrm>
              <a:off x="4571575" y="1374616"/>
              <a:ext cx="236742" cy="232824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1" name="Google Shape;431;p8"/>
            <p:cNvSpPr/>
            <p:nvPr/>
          </p:nvSpPr>
          <p:spPr>
            <a:xfrm flipH="1">
              <a:off x="4340118" y="1374612"/>
              <a:ext cx="232100" cy="232824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2" name="Google Shape;432;p8"/>
            <p:cNvSpPr/>
            <p:nvPr/>
          </p:nvSpPr>
          <p:spPr>
            <a:xfrm>
              <a:off x="4765540" y="1606642"/>
              <a:ext cx="753451" cy="523201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3" name="Google Shape;433;p8"/>
            <p:cNvSpPr/>
            <p:nvPr/>
          </p:nvSpPr>
          <p:spPr>
            <a:xfrm>
              <a:off x="4803711" y="1606642"/>
              <a:ext cx="426243" cy="242789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4" name="Google Shape;434;p8"/>
            <p:cNvSpPr/>
            <p:nvPr/>
          </p:nvSpPr>
          <p:spPr>
            <a:xfrm>
              <a:off x="5519015" y="1249917"/>
              <a:ext cx="481965" cy="356728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" name="Google Shape;435;p8"/>
            <p:cNvSpPr/>
            <p:nvPr/>
          </p:nvSpPr>
          <p:spPr>
            <a:xfrm>
              <a:off x="5229955" y="1040852"/>
              <a:ext cx="686062" cy="565794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" name="Google Shape;436;p8"/>
            <p:cNvSpPr/>
            <p:nvPr/>
          </p:nvSpPr>
          <p:spPr>
            <a:xfrm>
              <a:off x="5916017" y="1606642"/>
              <a:ext cx="392906" cy="171443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" name="Google Shape;437;p8"/>
            <p:cNvSpPr/>
            <p:nvPr/>
          </p:nvSpPr>
          <p:spPr>
            <a:xfrm>
              <a:off x="7745341" y="1606642"/>
              <a:ext cx="493657" cy="242765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" name="Google Shape;438;p8"/>
            <p:cNvSpPr/>
            <p:nvPr/>
          </p:nvSpPr>
          <p:spPr>
            <a:xfrm>
              <a:off x="6788222" y="1606642"/>
              <a:ext cx="679513" cy="456825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" name="Google Shape;439;p8"/>
            <p:cNvSpPr/>
            <p:nvPr/>
          </p:nvSpPr>
          <p:spPr>
            <a:xfrm>
              <a:off x="6308923" y="1183542"/>
              <a:ext cx="479298" cy="423103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" name="Google Shape;440;p8"/>
            <p:cNvSpPr/>
            <p:nvPr/>
          </p:nvSpPr>
          <p:spPr>
            <a:xfrm>
              <a:off x="7467735" y="1492704"/>
              <a:ext cx="265033" cy="113939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" name="Google Shape;441;p8"/>
            <p:cNvSpPr/>
            <p:nvPr/>
          </p:nvSpPr>
          <p:spPr>
            <a:xfrm>
              <a:off x="8954159" y="1606642"/>
              <a:ext cx="189405" cy="242741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2" name="Google Shape;442;p8"/>
            <p:cNvSpPr/>
            <p:nvPr/>
          </p:nvSpPr>
          <p:spPr>
            <a:xfrm>
              <a:off x="5519015" y="1249917"/>
              <a:ext cx="397002" cy="356728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" name="Google Shape;443;p8"/>
            <p:cNvSpPr/>
            <p:nvPr/>
          </p:nvSpPr>
          <p:spPr>
            <a:xfrm>
              <a:off x="7215942" y="1606642"/>
              <a:ext cx="470225" cy="214036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4" name="Google Shape;444;p8"/>
            <p:cNvSpPr/>
            <p:nvPr/>
          </p:nvSpPr>
          <p:spPr>
            <a:xfrm>
              <a:off x="8828810" y="1202353"/>
              <a:ext cx="314754" cy="404291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" name="Google Shape;445;p8"/>
            <p:cNvSpPr/>
            <p:nvPr/>
          </p:nvSpPr>
          <p:spPr>
            <a:xfrm>
              <a:off x="6509901" y="1012171"/>
              <a:ext cx="699230" cy="594522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" name="Google Shape;446;p8"/>
            <p:cNvSpPr/>
            <p:nvPr/>
          </p:nvSpPr>
          <p:spPr>
            <a:xfrm>
              <a:off x="7686167" y="1131008"/>
              <a:ext cx="683038" cy="475637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7" name="Google Shape;447;p8"/>
            <p:cNvSpPr/>
            <p:nvPr/>
          </p:nvSpPr>
          <p:spPr>
            <a:xfrm>
              <a:off x="8243403" y="898161"/>
              <a:ext cx="710732" cy="708485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8" name="Google Shape;448;p8"/>
            <p:cNvSpPr/>
            <p:nvPr/>
          </p:nvSpPr>
          <p:spPr>
            <a:xfrm>
              <a:off x="7686239" y="1569757"/>
              <a:ext cx="46601" cy="36885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9" name="Google Shape;449;p8"/>
            <p:cNvSpPr/>
            <p:nvPr/>
          </p:nvSpPr>
          <p:spPr>
            <a:xfrm>
              <a:off x="8369228" y="1606642"/>
              <a:ext cx="459581" cy="142691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0" name="Google Shape;450;p8"/>
            <p:cNvSpPr/>
            <p:nvPr/>
          </p:nvSpPr>
          <p:spPr>
            <a:xfrm>
              <a:off x="6000837" y="1606143"/>
              <a:ext cx="506206" cy="237366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" name="Google Shape;451;p8"/>
            <p:cNvSpPr/>
            <p:nvPr/>
          </p:nvSpPr>
          <p:spPr>
            <a:xfrm flipH="1">
              <a:off x="3624791" y="1606642"/>
              <a:ext cx="753451" cy="523201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" name="Google Shape;452;p8"/>
            <p:cNvSpPr/>
            <p:nvPr/>
          </p:nvSpPr>
          <p:spPr>
            <a:xfrm flipH="1">
              <a:off x="3913827" y="1606642"/>
              <a:ext cx="426243" cy="242789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" name="Google Shape;453;p8"/>
            <p:cNvSpPr/>
            <p:nvPr/>
          </p:nvSpPr>
          <p:spPr>
            <a:xfrm flipH="1">
              <a:off x="3142801" y="1249917"/>
              <a:ext cx="481965" cy="356728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" name="Google Shape;454;p8"/>
            <p:cNvSpPr/>
            <p:nvPr/>
          </p:nvSpPr>
          <p:spPr>
            <a:xfrm flipH="1">
              <a:off x="3227765" y="1040852"/>
              <a:ext cx="686062" cy="565794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" name="Google Shape;455;p8"/>
            <p:cNvSpPr/>
            <p:nvPr/>
          </p:nvSpPr>
          <p:spPr>
            <a:xfrm flipH="1">
              <a:off x="2834859" y="1606642"/>
              <a:ext cx="392906" cy="171443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6" name="Google Shape;456;p8"/>
            <p:cNvSpPr/>
            <p:nvPr/>
          </p:nvSpPr>
          <p:spPr>
            <a:xfrm flipH="1">
              <a:off x="904784" y="1606642"/>
              <a:ext cx="493657" cy="242765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7" name="Google Shape;457;p8"/>
            <p:cNvSpPr/>
            <p:nvPr/>
          </p:nvSpPr>
          <p:spPr>
            <a:xfrm flipH="1">
              <a:off x="1676047" y="1606642"/>
              <a:ext cx="679513" cy="456825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" name="Google Shape;458;p8"/>
            <p:cNvSpPr/>
            <p:nvPr/>
          </p:nvSpPr>
          <p:spPr>
            <a:xfrm flipH="1">
              <a:off x="2355561" y="1183542"/>
              <a:ext cx="479298" cy="423103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9" name="Google Shape;459;p8"/>
            <p:cNvSpPr/>
            <p:nvPr/>
          </p:nvSpPr>
          <p:spPr>
            <a:xfrm flipH="1">
              <a:off x="1411014" y="1492704"/>
              <a:ext cx="265033" cy="113939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" name="Google Shape;460;p8"/>
            <p:cNvSpPr/>
            <p:nvPr/>
          </p:nvSpPr>
          <p:spPr>
            <a:xfrm flipH="1">
              <a:off x="218" y="1606642"/>
              <a:ext cx="189405" cy="242741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" name="Google Shape;461;p8"/>
            <p:cNvSpPr/>
            <p:nvPr/>
          </p:nvSpPr>
          <p:spPr>
            <a:xfrm flipH="1">
              <a:off x="3227765" y="1249917"/>
              <a:ext cx="397002" cy="356728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" name="Google Shape;462;p8"/>
            <p:cNvSpPr/>
            <p:nvPr/>
          </p:nvSpPr>
          <p:spPr>
            <a:xfrm flipH="1">
              <a:off x="1457615" y="1606642"/>
              <a:ext cx="470225" cy="214036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" name="Google Shape;463;p8"/>
            <p:cNvSpPr/>
            <p:nvPr/>
          </p:nvSpPr>
          <p:spPr>
            <a:xfrm flipH="1">
              <a:off x="218" y="1202353"/>
              <a:ext cx="314754" cy="404291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4" name="Google Shape;464;p8"/>
            <p:cNvSpPr/>
            <p:nvPr/>
          </p:nvSpPr>
          <p:spPr>
            <a:xfrm flipH="1">
              <a:off x="1934650" y="1012171"/>
              <a:ext cx="699230" cy="594522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" name="Google Shape;465;p8"/>
            <p:cNvSpPr/>
            <p:nvPr/>
          </p:nvSpPr>
          <p:spPr>
            <a:xfrm flipH="1">
              <a:off x="189647" y="898161"/>
              <a:ext cx="710732" cy="708485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" name="Google Shape;466;p8"/>
            <p:cNvSpPr/>
            <p:nvPr/>
          </p:nvSpPr>
          <p:spPr>
            <a:xfrm flipH="1">
              <a:off x="1410942" y="1569757"/>
              <a:ext cx="46601" cy="36885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" name="Google Shape;467;p8"/>
            <p:cNvSpPr/>
            <p:nvPr/>
          </p:nvSpPr>
          <p:spPr>
            <a:xfrm flipH="1">
              <a:off x="314972" y="1606642"/>
              <a:ext cx="459581" cy="142691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" name="Google Shape;468;p8"/>
            <p:cNvSpPr/>
            <p:nvPr/>
          </p:nvSpPr>
          <p:spPr>
            <a:xfrm flipH="1">
              <a:off x="2636739" y="1606143"/>
              <a:ext cx="506206" cy="237366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" name="Google Shape;469;p8"/>
            <p:cNvSpPr/>
            <p:nvPr/>
          </p:nvSpPr>
          <p:spPr>
            <a:xfrm flipH="1">
              <a:off x="3650389" y="1606595"/>
              <a:ext cx="693848" cy="513616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" name="Google Shape;470;p8"/>
            <p:cNvSpPr/>
            <p:nvPr/>
          </p:nvSpPr>
          <p:spPr>
            <a:xfrm>
              <a:off x="4799544" y="1606595"/>
              <a:ext cx="693848" cy="513616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" name="Google Shape;471;p8"/>
            <p:cNvSpPr/>
            <p:nvPr/>
          </p:nvSpPr>
          <p:spPr>
            <a:xfrm rot="10800000" flipH="1">
              <a:off x="4377375" y="1454281"/>
              <a:ext cx="389112" cy="153155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8"/>
            <p:cNvSpPr/>
            <p:nvPr/>
          </p:nvSpPr>
          <p:spPr>
            <a:xfrm flipH="1">
              <a:off x="774577" y="1131008"/>
              <a:ext cx="683038" cy="475637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8"/>
            <p:cNvSpPr/>
            <p:nvPr/>
          </p:nvSpPr>
          <p:spPr>
            <a:xfrm>
              <a:off x="4571564" y="989079"/>
              <a:ext cx="4572000" cy="1110066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8"/>
            <p:cNvSpPr/>
            <p:nvPr/>
          </p:nvSpPr>
          <p:spPr>
            <a:xfrm flipH="1">
              <a:off x="218" y="989079"/>
              <a:ext cx="4572000" cy="1110066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75" name="Google Shape;475;p8"/>
          <p:cNvSpPr txBox="1">
            <a:spLocks noGrp="1"/>
          </p:cNvSpPr>
          <p:nvPr>
            <p:ph type="title"/>
          </p:nvPr>
        </p:nvSpPr>
        <p:spPr>
          <a:xfrm>
            <a:off x="1655833" y="606667"/>
            <a:ext cx="8880400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76" name="Google Shape;476;p8"/>
          <p:cNvSpPr txBox="1">
            <a:spLocks noGrp="1"/>
          </p:cNvSpPr>
          <p:nvPr>
            <p:ph type="sldNum" idx="12"/>
          </p:nvPr>
        </p:nvSpPr>
        <p:spPr>
          <a:xfrm>
            <a:off x="5730200" y="5885065"/>
            <a:ext cx="731600" cy="972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A68546A6-F7C3-4AB6-9487-F72749383E5E}" type="slidenum">
              <a:rPr lang="en-US" smtClean="0"/>
              <a:t>‹#›</a:t>
            </a:fld>
            <a:endParaRPr lang="en-US"/>
          </a:p>
        </p:txBody>
      </p:sp>
      <p:grpSp>
        <p:nvGrpSpPr>
          <p:cNvPr id="477" name="Google Shape;477;p8"/>
          <p:cNvGrpSpPr/>
          <p:nvPr/>
        </p:nvGrpSpPr>
        <p:grpSpPr>
          <a:xfrm>
            <a:off x="184467" y="5033333"/>
            <a:ext cx="11797253" cy="1667667"/>
            <a:chOff x="138350" y="260325"/>
            <a:chExt cx="8847940" cy="1250750"/>
          </a:xfrm>
        </p:grpSpPr>
        <p:sp>
          <p:nvSpPr>
            <p:cNvPr id="478" name="Google Shape;478;p8"/>
            <p:cNvSpPr/>
            <p:nvPr/>
          </p:nvSpPr>
          <p:spPr>
            <a:xfrm>
              <a:off x="1499675" y="12505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9" name="Google Shape;479;p8"/>
            <p:cNvSpPr/>
            <p:nvPr/>
          </p:nvSpPr>
          <p:spPr>
            <a:xfrm>
              <a:off x="26610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0" name="Google Shape;480;p8"/>
            <p:cNvSpPr/>
            <p:nvPr/>
          </p:nvSpPr>
          <p:spPr>
            <a:xfrm>
              <a:off x="964725" y="13648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1" name="Google Shape;481;p8"/>
            <p:cNvSpPr/>
            <p:nvPr/>
          </p:nvSpPr>
          <p:spPr>
            <a:xfrm>
              <a:off x="2853765" y="14338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2" name="Google Shape;482;p8"/>
            <p:cNvSpPr/>
            <p:nvPr/>
          </p:nvSpPr>
          <p:spPr>
            <a:xfrm>
              <a:off x="6511800" y="2603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3" name="Google Shape;483;p8"/>
            <p:cNvSpPr/>
            <p:nvPr/>
          </p:nvSpPr>
          <p:spPr>
            <a:xfrm>
              <a:off x="922865" y="3854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4" name="Google Shape;484;p8"/>
            <p:cNvSpPr/>
            <p:nvPr/>
          </p:nvSpPr>
          <p:spPr>
            <a:xfrm>
              <a:off x="1669300" y="3521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5" name="Google Shape;485;p8"/>
            <p:cNvSpPr/>
            <p:nvPr/>
          </p:nvSpPr>
          <p:spPr>
            <a:xfrm>
              <a:off x="138350" y="3663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6" name="Google Shape;486;p8"/>
            <p:cNvSpPr/>
            <p:nvPr/>
          </p:nvSpPr>
          <p:spPr>
            <a:xfrm>
              <a:off x="5813290" y="108617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7" name="Google Shape;487;p8"/>
            <p:cNvSpPr/>
            <p:nvPr/>
          </p:nvSpPr>
          <p:spPr>
            <a:xfrm>
              <a:off x="8192200" y="3521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8" name="Google Shape;488;p8"/>
            <p:cNvSpPr/>
            <p:nvPr/>
          </p:nvSpPr>
          <p:spPr>
            <a:xfrm>
              <a:off x="3083050" y="5880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9" name="Google Shape;489;p8"/>
            <p:cNvSpPr/>
            <p:nvPr/>
          </p:nvSpPr>
          <p:spPr>
            <a:xfrm>
              <a:off x="59053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0" name="Google Shape;490;p8"/>
            <p:cNvSpPr/>
            <p:nvPr/>
          </p:nvSpPr>
          <p:spPr>
            <a:xfrm>
              <a:off x="3321725" y="1144805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1" name="Google Shape;491;p8"/>
            <p:cNvSpPr/>
            <p:nvPr/>
          </p:nvSpPr>
          <p:spPr>
            <a:xfrm>
              <a:off x="5550600" y="12505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2" name="Google Shape;492;p8"/>
            <p:cNvSpPr/>
            <p:nvPr/>
          </p:nvSpPr>
          <p:spPr>
            <a:xfrm>
              <a:off x="7715565" y="11781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3" name="Google Shape;493;p8"/>
            <p:cNvSpPr/>
            <p:nvPr/>
          </p:nvSpPr>
          <p:spPr>
            <a:xfrm>
              <a:off x="7255125" y="46268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4" name="Google Shape;494;p8"/>
            <p:cNvSpPr/>
            <p:nvPr/>
          </p:nvSpPr>
          <p:spPr>
            <a:xfrm>
              <a:off x="8774600" y="14147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5" name="Google Shape;495;p8"/>
            <p:cNvSpPr/>
            <p:nvPr/>
          </p:nvSpPr>
          <p:spPr>
            <a:xfrm>
              <a:off x="89280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6" name="Google Shape;496;p8"/>
            <p:cNvSpPr/>
            <p:nvPr/>
          </p:nvSpPr>
          <p:spPr>
            <a:xfrm>
              <a:off x="7494550" y="13506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7" name="Google Shape;497;p8"/>
            <p:cNvSpPr/>
            <p:nvPr/>
          </p:nvSpPr>
          <p:spPr>
            <a:xfrm>
              <a:off x="4147815" y="6071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8" name="Google Shape;498;p8"/>
            <p:cNvSpPr/>
            <p:nvPr/>
          </p:nvSpPr>
          <p:spPr>
            <a:xfrm>
              <a:off x="4901365" y="3854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9" name="Google Shape;499;p8"/>
            <p:cNvSpPr/>
            <p:nvPr/>
          </p:nvSpPr>
          <p:spPr>
            <a:xfrm>
              <a:off x="5055300" y="4769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0" name="Google Shape;500;p8"/>
            <p:cNvSpPr/>
            <p:nvPr/>
          </p:nvSpPr>
          <p:spPr>
            <a:xfrm>
              <a:off x="8316990" y="2603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1" name="Google Shape;501;p8"/>
            <p:cNvSpPr/>
            <p:nvPr/>
          </p:nvSpPr>
          <p:spPr>
            <a:xfrm>
              <a:off x="364940" y="14338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2" name="Google Shape;502;p8"/>
            <p:cNvSpPr/>
            <p:nvPr/>
          </p:nvSpPr>
          <p:spPr>
            <a:xfrm>
              <a:off x="194015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168836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9"/>
          <p:cNvSpPr txBox="1">
            <a:spLocks noGrp="1"/>
          </p:cNvSpPr>
          <p:nvPr>
            <p:ph type="body" idx="1"/>
          </p:nvPr>
        </p:nvSpPr>
        <p:spPr>
          <a:xfrm>
            <a:off x="1140400" y="5671867"/>
            <a:ext cx="9911200" cy="36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04792" algn="ctr" rtl="0">
              <a:spcBef>
                <a:spcPts val="0"/>
              </a:spcBef>
              <a:spcAft>
                <a:spcPts val="1067"/>
              </a:spcAft>
              <a:buSzPts val="1700"/>
              <a:buNone/>
              <a:defRPr sz="226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5" name="Google Shape;505;p9"/>
          <p:cNvSpPr txBox="1">
            <a:spLocks noGrp="1"/>
          </p:cNvSpPr>
          <p:nvPr>
            <p:ph type="sldNum" idx="12"/>
          </p:nvPr>
        </p:nvSpPr>
        <p:spPr>
          <a:xfrm>
            <a:off x="5730200" y="5885065"/>
            <a:ext cx="731600" cy="972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A68546A6-F7C3-4AB6-9487-F72749383E5E}" type="slidenum">
              <a:rPr lang="en-US" smtClean="0"/>
              <a:t>‹#›</a:t>
            </a:fld>
            <a:endParaRPr lang="en-US"/>
          </a:p>
        </p:txBody>
      </p:sp>
      <p:grpSp>
        <p:nvGrpSpPr>
          <p:cNvPr id="506" name="Google Shape;506;p9"/>
          <p:cNvGrpSpPr/>
          <p:nvPr/>
        </p:nvGrpSpPr>
        <p:grpSpPr>
          <a:xfrm>
            <a:off x="291" y="352748"/>
            <a:ext cx="12191127" cy="1642243"/>
            <a:chOff x="218" y="898161"/>
            <a:chExt cx="9143345" cy="1231682"/>
          </a:xfrm>
        </p:grpSpPr>
        <p:sp>
          <p:nvSpPr>
            <p:cNvPr id="507" name="Google Shape;507;p9"/>
            <p:cNvSpPr/>
            <p:nvPr/>
          </p:nvSpPr>
          <p:spPr>
            <a:xfrm>
              <a:off x="4571575" y="1374616"/>
              <a:ext cx="236742" cy="232824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8" name="Google Shape;508;p9"/>
            <p:cNvSpPr/>
            <p:nvPr/>
          </p:nvSpPr>
          <p:spPr>
            <a:xfrm flipH="1">
              <a:off x="4340118" y="1374612"/>
              <a:ext cx="232100" cy="232824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9" name="Google Shape;509;p9"/>
            <p:cNvSpPr/>
            <p:nvPr/>
          </p:nvSpPr>
          <p:spPr>
            <a:xfrm>
              <a:off x="4765540" y="1606642"/>
              <a:ext cx="753451" cy="523201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0" name="Google Shape;510;p9"/>
            <p:cNvSpPr/>
            <p:nvPr/>
          </p:nvSpPr>
          <p:spPr>
            <a:xfrm>
              <a:off x="4803711" y="1606642"/>
              <a:ext cx="426243" cy="242789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" name="Google Shape;511;p9"/>
            <p:cNvSpPr/>
            <p:nvPr/>
          </p:nvSpPr>
          <p:spPr>
            <a:xfrm>
              <a:off x="5519015" y="1249917"/>
              <a:ext cx="481965" cy="356728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2" name="Google Shape;512;p9"/>
            <p:cNvSpPr/>
            <p:nvPr/>
          </p:nvSpPr>
          <p:spPr>
            <a:xfrm>
              <a:off x="5229955" y="1040852"/>
              <a:ext cx="686062" cy="565794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3" name="Google Shape;513;p9"/>
            <p:cNvSpPr/>
            <p:nvPr/>
          </p:nvSpPr>
          <p:spPr>
            <a:xfrm>
              <a:off x="5916017" y="1606642"/>
              <a:ext cx="392906" cy="171443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4" name="Google Shape;514;p9"/>
            <p:cNvSpPr/>
            <p:nvPr/>
          </p:nvSpPr>
          <p:spPr>
            <a:xfrm>
              <a:off x="7745341" y="1606642"/>
              <a:ext cx="493657" cy="242765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5" name="Google Shape;515;p9"/>
            <p:cNvSpPr/>
            <p:nvPr/>
          </p:nvSpPr>
          <p:spPr>
            <a:xfrm>
              <a:off x="6788222" y="1606642"/>
              <a:ext cx="679513" cy="456825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6" name="Google Shape;516;p9"/>
            <p:cNvSpPr/>
            <p:nvPr/>
          </p:nvSpPr>
          <p:spPr>
            <a:xfrm>
              <a:off x="6308923" y="1183542"/>
              <a:ext cx="479298" cy="423103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7" name="Google Shape;517;p9"/>
            <p:cNvSpPr/>
            <p:nvPr/>
          </p:nvSpPr>
          <p:spPr>
            <a:xfrm>
              <a:off x="7467735" y="1492704"/>
              <a:ext cx="265033" cy="113939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8" name="Google Shape;518;p9"/>
            <p:cNvSpPr/>
            <p:nvPr/>
          </p:nvSpPr>
          <p:spPr>
            <a:xfrm>
              <a:off x="8954159" y="1606642"/>
              <a:ext cx="189405" cy="242741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9" name="Google Shape;519;p9"/>
            <p:cNvSpPr/>
            <p:nvPr/>
          </p:nvSpPr>
          <p:spPr>
            <a:xfrm>
              <a:off x="5519015" y="1249917"/>
              <a:ext cx="397002" cy="356728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0" name="Google Shape;520;p9"/>
            <p:cNvSpPr/>
            <p:nvPr/>
          </p:nvSpPr>
          <p:spPr>
            <a:xfrm>
              <a:off x="7215942" y="1606642"/>
              <a:ext cx="470225" cy="214036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1" name="Google Shape;521;p9"/>
            <p:cNvSpPr/>
            <p:nvPr/>
          </p:nvSpPr>
          <p:spPr>
            <a:xfrm>
              <a:off x="8828810" y="1202353"/>
              <a:ext cx="314754" cy="404291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9"/>
            <p:cNvSpPr/>
            <p:nvPr/>
          </p:nvSpPr>
          <p:spPr>
            <a:xfrm>
              <a:off x="6509901" y="1012171"/>
              <a:ext cx="699230" cy="594522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9"/>
            <p:cNvSpPr/>
            <p:nvPr/>
          </p:nvSpPr>
          <p:spPr>
            <a:xfrm>
              <a:off x="7686167" y="1131008"/>
              <a:ext cx="683038" cy="475637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4" name="Google Shape;524;p9"/>
            <p:cNvSpPr/>
            <p:nvPr/>
          </p:nvSpPr>
          <p:spPr>
            <a:xfrm>
              <a:off x="8243403" y="898161"/>
              <a:ext cx="710732" cy="708485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5" name="Google Shape;525;p9"/>
            <p:cNvSpPr/>
            <p:nvPr/>
          </p:nvSpPr>
          <p:spPr>
            <a:xfrm>
              <a:off x="7686239" y="1569757"/>
              <a:ext cx="46601" cy="36885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6" name="Google Shape;526;p9"/>
            <p:cNvSpPr/>
            <p:nvPr/>
          </p:nvSpPr>
          <p:spPr>
            <a:xfrm>
              <a:off x="8369228" y="1606642"/>
              <a:ext cx="459581" cy="142691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7" name="Google Shape;527;p9"/>
            <p:cNvSpPr/>
            <p:nvPr/>
          </p:nvSpPr>
          <p:spPr>
            <a:xfrm>
              <a:off x="6000837" y="1606143"/>
              <a:ext cx="506206" cy="237366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8" name="Google Shape;528;p9"/>
            <p:cNvSpPr/>
            <p:nvPr/>
          </p:nvSpPr>
          <p:spPr>
            <a:xfrm flipH="1">
              <a:off x="3624791" y="1606642"/>
              <a:ext cx="753451" cy="523201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9" name="Google Shape;529;p9"/>
            <p:cNvSpPr/>
            <p:nvPr/>
          </p:nvSpPr>
          <p:spPr>
            <a:xfrm flipH="1">
              <a:off x="3913827" y="1606642"/>
              <a:ext cx="426243" cy="242789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0" name="Google Shape;530;p9"/>
            <p:cNvSpPr/>
            <p:nvPr/>
          </p:nvSpPr>
          <p:spPr>
            <a:xfrm flipH="1">
              <a:off x="3142801" y="1249917"/>
              <a:ext cx="481965" cy="356728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1" name="Google Shape;531;p9"/>
            <p:cNvSpPr/>
            <p:nvPr/>
          </p:nvSpPr>
          <p:spPr>
            <a:xfrm flipH="1">
              <a:off x="3227765" y="1040852"/>
              <a:ext cx="686062" cy="565794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2" name="Google Shape;532;p9"/>
            <p:cNvSpPr/>
            <p:nvPr/>
          </p:nvSpPr>
          <p:spPr>
            <a:xfrm flipH="1">
              <a:off x="2834859" y="1606642"/>
              <a:ext cx="392906" cy="171443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" name="Google Shape;533;p9"/>
            <p:cNvSpPr/>
            <p:nvPr/>
          </p:nvSpPr>
          <p:spPr>
            <a:xfrm flipH="1">
              <a:off x="904784" y="1606642"/>
              <a:ext cx="493657" cy="242765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4" name="Google Shape;534;p9"/>
            <p:cNvSpPr/>
            <p:nvPr/>
          </p:nvSpPr>
          <p:spPr>
            <a:xfrm flipH="1">
              <a:off x="1676047" y="1606642"/>
              <a:ext cx="679513" cy="456825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5" name="Google Shape;535;p9"/>
            <p:cNvSpPr/>
            <p:nvPr/>
          </p:nvSpPr>
          <p:spPr>
            <a:xfrm flipH="1">
              <a:off x="2355561" y="1183542"/>
              <a:ext cx="479298" cy="423103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" name="Google Shape;536;p9"/>
            <p:cNvSpPr/>
            <p:nvPr/>
          </p:nvSpPr>
          <p:spPr>
            <a:xfrm flipH="1">
              <a:off x="1411014" y="1492704"/>
              <a:ext cx="265033" cy="113939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7" name="Google Shape;537;p9"/>
            <p:cNvSpPr/>
            <p:nvPr/>
          </p:nvSpPr>
          <p:spPr>
            <a:xfrm flipH="1">
              <a:off x="218" y="1606642"/>
              <a:ext cx="189405" cy="242741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8" name="Google Shape;538;p9"/>
            <p:cNvSpPr/>
            <p:nvPr/>
          </p:nvSpPr>
          <p:spPr>
            <a:xfrm flipH="1">
              <a:off x="3227765" y="1249917"/>
              <a:ext cx="397002" cy="356728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9" name="Google Shape;539;p9"/>
            <p:cNvSpPr/>
            <p:nvPr/>
          </p:nvSpPr>
          <p:spPr>
            <a:xfrm flipH="1">
              <a:off x="1457615" y="1606642"/>
              <a:ext cx="470225" cy="214036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0" name="Google Shape;540;p9"/>
            <p:cNvSpPr/>
            <p:nvPr/>
          </p:nvSpPr>
          <p:spPr>
            <a:xfrm flipH="1">
              <a:off x="218" y="1202353"/>
              <a:ext cx="314754" cy="404291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1" name="Google Shape;541;p9"/>
            <p:cNvSpPr/>
            <p:nvPr/>
          </p:nvSpPr>
          <p:spPr>
            <a:xfrm flipH="1">
              <a:off x="1934650" y="1012171"/>
              <a:ext cx="699230" cy="594522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2" name="Google Shape;542;p9"/>
            <p:cNvSpPr/>
            <p:nvPr/>
          </p:nvSpPr>
          <p:spPr>
            <a:xfrm flipH="1">
              <a:off x="189647" y="898161"/>
              <a:ext cx="710732" cy="708485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3" name="Google Shape;543;p9"/>
            <p:cNvSpPr/>
            <p:nvPr/>
          </p:nvSpPr>
          <p:spPr>
            <a:xfrm flipH="1">
              <a:off x="1410942" y="1569757"/>
              <a:ext cx="46601" cy="36885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4" name="Google Shape;544;p9"/>
            <p:cNvSpPr/>
            <p:nvPr/>
          </p:nvSpPr>
          <p:spPr>
            <a:xfrm flipH="1">
              <a:off x="314972" y="1606642"/>
              <a:ext cx="459581" cy="142691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5" name="Google Shape;545;p9"/>
            <p:cNvSpPr/>
            <p:nvPr/>
          </p:nvSpPr>
          <p:spPr>
            <a:xfrm flipH="1">
              <a:off x="2636739" y="1606143"/>
              <a:ext cx="506206" cy="237366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6" name="Google Shape;546;p9"/>
            <p:cNvSpPr/>
            <p:nvPr/>
          </p:nvSpPr>
          <p:spPr>
            <a:xfrm flipH="1">
              <a:off x="3650389" y="1606595"/>
              <a:ext cx="693848" cy="513616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7" name="Google Shape;547;p9"/>
            <p:cNvSpPr/>
            <p:nvPr/>
          </p:nvSpPr>
          <p:spPr>
            <a:xfrm>
              <a:off x="4799544" y="1606595"/>
              <a:ext cx="693848" cy="513616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8" name="Google Shape;548;p9"/>
            <p:cNvSpPr/>
            <p:nvPr/>
          </p:nvSpPr>
          <p:spPr>
            <a:xfrm rot="10800000" flipH="1">
              <a:off x="4377375" y="1454281"/>
              <a:ext cx="389112" cy="153155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9" name="Google Shape;549;p9"/>
            <p:cNvSpPr/>
            <p:nvPr/>
          </p:nvSpPr>
          <p:spPr>
            <a:xfrm flipH="1">
              <a:off x="774577" y="1131008"/>
              <a:ext cx="683038" cy="475637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0" name="Google Shape;550;p9"/>
            <p:cNvSpPr/>
            <p:nvPr/>
          </p:nvSpPr>
          <p:spPr>
            <a:xfrm>
              <a:off x="4571564" y="989079"/>
              <a:ext cx="4572000" cy="1110066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1" name="Google Shape;551;p9"/>
            <p:cNvSpPr/>
            <p:nvPr/>
          </p:nvSpPr>
          <p:spPr>
            <a:xfrm flipH="1">
              <a:off x="218" y="989079"/>
              <a:ext cx="4572000" cy="1110066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2" name="Google Shape;552;p9"/>
          <p:cNvGrpSpPr/>
          <p:nvPr/>
        </p:nvGrpSpPr>
        <p:grpSpPr>
          <a:xfrm>
            <a:off x="184467" y="347100"/>
            <a:ext cx="11797253" cy="1667667"/>
            <a:chOff x="138350" y="260325"/>
            <a:chExt cx="8847940" cy="1250750"/>
          </a:xfrm>
        </p:grpSpPr>
        <p:sp>
          <p:nvSpPr>
            <p:cNvPr id="553" name="Google Shape;553;p9"/>
            <p:cNvSpPr/>
            <p:nvPr/>
          </p:nvSpPr>
          <p:spPr>
            <a:xfrm>
              <a:off x="1499675" y="12505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4" name="Google Shape;554;p9"/>
            <p:cNvSpPr/>
            <p:nvPr/>
          </p:nvSpPr>
          <p:spPr>
            <a:xfrm>
              <a:off x="26610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5" name="Google Shape;555;p9"/>
            <p:cNvSpPr/>
            <p:nvPr/>
          </p:nvSpPr>
          <p:spPr>
            <a:xfrm>
              <a:off x="964725" y="13648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6" name="Google Shape;556;p9"/>
            <p:cNvSpPr/>
            <p:nvPr/>
          </p:nvSpPr>
          <p:spPr>
            <a:xfrm>
              <a:off x="2853765" y="14338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7" name="Google Shape;557;p9"/>
            <p:cNvSpPr/>
            <p:nvPr/>
          </p:nvSpPr>
          <p:spPr>
            <a:xfrm>
              <a:off x="6511800" y="2603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8" name="Google Shape;558;p9"/>
            <p:cNvSpPr/>
            <p:nvPr/>
          </p:nvSpPr>
          <p:spPr>
            <a:xfrm>
              <a:off x="922865" y="3854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9" name="Google Shape;559;p9"/>
            <p:cNvSpPr/>
            <p:nvPr/>
          </p:nvSpPr>
          <p:spPr>
            <a:xfrm>
              <a:off x="1669300" y="3521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0" name="Google Shape;560;p9"/>
            <p:cNvSpPr/>
            <p:nvPr/>
          </p:nvSpPr>
          <p:spPr>
            <a:xfrm>
              <a:off x="138350" y="3663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1" name="Google Shape;561;p9"/>
            <p:cNvSpPr/>
            <p:nvPr/>
          </p:nvSpPr>
          <p:spPr>
            <a:xfrm>
              <a:off x="5813290" y="108617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2" name="Google Shape;562;p9"/>
            <p:cNvSpPr/>
            <p:nvPr/>
          </p:nvSpPr>
          <p:spPr>
            <a:xfrm>
              <a:off x="8192200" y="3521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3" name="Google Shape;563;p9"/>
            <p:cNvSpPr/>
            <p:nvPr/>
          </p:nvSpPr>
          <p:spPr>
            <a:xfrm>
              <a:off x="3083050" y="5880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4" name="Google Shape;564;p9"/>
            <p:cNvSpPr/>
            <p:nvPr/>
          </p:nvSpPr>
          <p:spPr>
            <a:xfrm>
              <a:off x="59053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5" name="Google Shape;565;p9"/>
            <p:cNvSpPr/>
            <p:nvPr/>
          </p:nvSpPr>
          <p:spPr>
            <a:xfrm>
              <a:off x="3321725" y="1144805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6" name="Google Shape;566;p9"/>
            <p:cNvSpPr/>
            <p:nvPr/>
          </p:nvSpPr>
          <p:spPr>
            <a:xfrm>
              <a:off x="5550600" y="12505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7" name="Google Shape;567;p9"/>
            <p:cNvSpPr/>
            <p:nvPr/>
          </p:nvSpPr>
          <p:spPr>
            <a:xfrm>
              <a:off x="7715565" y="11781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8" name="Google Shape;568;p9"/>
            <p:cNvSpPr/>
            <p:nvPr/>
          </p:nvSpPr>
          <p:spPr>
            <a:xfrm>
              <a:off x="7255125" y="46268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9" name="Google Shape;569;p9"/>
            <p:cNvSpPr/>
            <p:nvPr/>
          </p:nvSpPr>
          <p:spPr>
            <a:xfrm>
              <a:off x="8774600" y="14147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0" name="Google Shape;570;p9"/>
            <p:cNvSpPr/>
            <p:nvPr/>
          </p:nvSpPr>
          <p:spPr>
            <a:xfrm>
              <a:off x="89280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1" name="Google Shape;571;p9"/>
            <p:cNvSpPr/>
            <p:nvPr/>
          </p:nvSpPr>
          <p:spPr>
            <a:xfrm>
              <a:off x="7494550" y="13506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2" name="Google Shape;572;p9"/>
            <p:cNvSpPr/>
            <p:nvPr/>
          </p:nvSpPr>
          <p:spPr>
            <a:xfrm>
              <a:off x="4147815" y="6071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3" name="Google Shape;573;p9"/>
            <p:cNvSpPr/>
            <p:nvPr/>
          </p:nvSpPr>
          <p:spPr>
            <a:xfrm>
              <a:off x="4901365" y="3854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4" name="Google Shape;574;p9"/>
            <p:cNvSpPr/>
            <p:nvPr/>
          </p:nvSpPr>
          <p:spPr>
            <a:xfrm>
              <a:off x="5055300" y="4769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5" name="Google Shape;575;p9"/>
            <p:cNvSpPr/>
            <p:nvPr/>
          </p:nvSpPr>
          <p:spPr>
            <a:xfrm>
              <a:off x="8316990" y="2603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6" name="Google Shape;576;p9"/>
            <p:cNvSpPr/>
            <p:nvPr/>
          </p:nvSpPr>
          <p:spPr>
            <a:xfrm>
              <a:off x="364940" y="14338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7" name="Google Shape;577;p9"/>
            <p:cNvSpPr/>
            <p:nvPr/>
          </p:nvSpPr>
          <p:spPr>
            <a:xfrm>
              <a:off x="194015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972807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10"/>
          <p:cNvSpPr txBox="1">
            <a:spLocks noGrp="1"/>
          </p:cNvSpPr>
          <p:nvPr>
            <p:ph type="sldNum" idx="12"/>
          </p:nvPr>
        </p:nvSpPr>
        <p:spPr>
          <a:xfrm>
            <a:off x="5730200" y="5885065"/>
            <a:ext cx="731600" cy="972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A68546A6-F7C3-4AB6-9487-F72749383E5E}" type="slidenum">
              <a:rPr lang="en-US" smtClean="0"/>
              <a:t>‹#›</a:t>
            </a:fld>
            <a:endParaRPr lang="en-US"/>
          </a:p>
        </p:txBody>
      </p:sp>
      <p:grpSp>
        <p:nvGrpSpPr>
          <p:cNvPr id="580" name="Google Shape;580;p10"/>
          <p:cNvGrpSpPr/>
          <p:nvPr/>
        </p:nvGrpSpPr>
        <p:grpSpPr>
          <a:xfrm>
            <a:off x="291" y="4944448"/>
            <a:ext cx="12191127" cy="1642243"/>
            <a:chOff x="218" y="898161"/>
            <a:chExt cx="9143345" cy="1231682"/>
          </a:xfrm>
        </p:grpSpPr>
        <p:sp>
          <p:nvSpPr>
            <p:cNvPr id="581" name="Google Shape;581;p10"/>
            <p:cNvSpPr/>
            <p:nvPr/>
          </p:nvSpPr>
          <p:spPr>
            <a:xfrm>
              <a:off x="4567150" y="1374616"/>
              <a:ext cx="236742" cy="232824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FFC229"/>
                </a:gs>
                <a:gs pos="100000">
                  <a:srgbClr val="FF826C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2" name="Google Shape;582;p10"/>
            <p:cNvSpPr/>
            <p:nvPr/>
          </p:nvSpPr>
          <p:spPr>
            <a:xfrm flipH="1">
              <a:off x="4340118" y="1374612"/>
              <a:ext cx="232100" cy="232824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BEF176"/>
                </a:gs>
                <a:gs pos="100000">
                  <a:srgbClr val="FFC229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Google Shape;583;p10"/>
            <p:cNvSpPr/>
            <p:nvPr/>
          </p:nvSpPr>
          <p:spPr>
            <a:xfrm>
              <a:off x="4765540" y="1606642"/>
              <a:ext cx="753451" cy="523201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gradFill>
              <a:gsLst>
                <a:gs pos="0">
                  <a:srgbClr val="FF826C"/>
                </a:gs>
                <a:gs pos="100000">
                  <a:srgbClr val="FF3E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Google Shape;584;p10"/>
            <p:cNvSpPr/>
            <p:nvPr/>
          </p:nvSpPr>
          <p:spPr>
            <a:xfrm>
              <a:off x="4803711" y="1606642"/>
              <a:ext cx="426243" cy="242789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33E7FF">
                <a:alpha val="59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Google Shape;585;p10"/>
            <p:cNvSpPr/>
            <p:nvPr/>
          </p:nvSpPr>
          <p:spPr>
            <a:xfrm>
              <a:off x="5519015" y="1249917"/>
              <a:ext cx="481965" cy="356728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83288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6" name="Google Shape;586;p10"/>
            <p:cNvSpPr/>
            <p:nvPr/>
          </p:nvSpPr>
          <p:spPr>
            <a:xfrm>
              <a:off x="5229955" y="1040852"/>
              <a:ext cx="686062" cy="565794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FFA22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7" name="Google Shape;587;p10"/>
            <p:cNvSpPr/>
            <p:nvPr/>
          </p:nvSpPr>
          <p:spPr>
            <a:xfrm>
              <a:off x="5916017" y="1606642"/>
              <a:ext cx="392906" cy="171443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gradFill>
              <a:gsLst>
                <a:gs pos="0">
                  <a:srgbClr val="A54FA6"/>
                </a:gs>
                <a:gs pos="100000">
                  <a:srgbClr val="F702A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8" name="Google Shape;588;p10"/>
            <p:cNvSpPr/>
            <p:nvPr/>
          </p:nvSpPr>
          <p:spPr>
            <a:xfrm>
              <a:off x="7745341" y="1606642"/>
              <a:ext cx="493657" cy="242765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F002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589;p10"/>
            <p:cNvSpPr/>
            <p:nvPr/>
          </p:nvSpPr>
          <p:spPr>
            <a:xfrm>
              <a:off x="6788222" y="1606642"/>
              <a:ext cx="679513" cy="456825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gradFill>
              <a:gsLst>
                <a:gs pos="0">
                  <a:srgbClr val="BEF176"/>
                </a:gs>
                <a:gs pos="100000">
                  <a:srgbClr val="17A89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0" name="Google Shape;590;p10"/>
            <p:cNvSpPr/>
            <p:nvPr/>
          </p:nvSpPr>
          <p:spPr>
            <a:xfrm>
              <a:off x="6308923" y="1183542"/>
              <a:ext cx="479298" cy="423103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FF3D4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1" name="Google Shape;591;p10"/>
            <p:cNvSpPr/>
            <p:nvPr/>
          </p:nvSpPr>
          <p:spPr>
            <a:xfrm>
              <a:off x="7467735" y="1492704"/>
              <a:ext cx="265033" cy="113939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A54FA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2" name="Google Shape;592;p10"/>
            <p:cNvSpPr/>
            <p:nvPr/>
          </p:nvSpPr>
          <p:spPr>
            <a:xfrm>
              <a:off x="8954159" y="1606642"/>
              <a:ext cx="189405" cy="242741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gradFill>
              <a:gsLst>
                <a:gs pos="0">
                  <a:srgbClr val="FF826C"/>
                </a:gs>
                <a:gs pos="100000">
                  <a:srgbClr val="FF3E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3" name="Google Shape;593;p10"/>
            <p:cNvSpPr/>
            <p:nvPr/>
          </p:nvSpPr>
          <p:spPr>
            <a:xfrm>
              <a:off x="5519015" y="1249917"/>
              <a:ext cx="397002" cy="356728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FF800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4" name="Google Shape;594;p10"/>
            <p:cNvSpPr/>
            <p:nvPr/>
          </p:nvSpPr>
          <p:spPr>
            <a:xfrm>
              <a:off x="7215942" y="1606642"/>
              <a:ext cx="470225" cy="214036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7DFF2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5" name="Google Shape;595;p10"/>
            <p:cNvSpPr/>
            <p:nvPr/>
          </p:nvSpPr>
          <p:spPr>
            <a:xfrm>
              <a:off x="8828810" y="1202353"/>
              <a:ext cx="314754" cy="404291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FF96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6" name="Google Shape;596;p10"/>
            <p:cNvSpPr/>
            <p:nvPr/>
          </p:nvSpPr>
          <p:spPr>
            <a:xfrm>
              <a:off x="6509901" y="1012171"/>
              <a:ext cx="699230" cy="594522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AF9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7" name="Google Shape;597;p10"/>
            <p:cNvSpPr/>
            <p:nvPr/>
          </p:nvSpPr>
          <p:spPr>
            <a:xfrm>
              <a:off x="7686167" y="1131008"/>
              <a:ext cx="683038" cy="475637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gradFill>
              <a:gsLst>
                <a:gs pos="0">
                  <a:srgbClr val="3BE5CC"/>
                </a:gs>
                <a:gs pos="100000">
                  <a:srgbClr val="02719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8" name="Google Shape;598;p10"/>
            <p:cNvSpPr/>
            <p:nvPr/>
          </p:nvSpPr>
          <p:spPr>
            <a:xfrm>
              <a:off x="8243403" y="898161"/>
              <a:ext cx="710732" cy="708485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gradFill>
              <a:gsLst>
                <a:gs pos="0">
                  <a:srgbClr val="C182FF">
                    <a:alpha val="53333"/>
                    <a:alpha val="49800"/>
                  </a:srgbClr>
                </a:gs>
                <a:gs pos="100000">
                  <a:srgbClr val="002FFF">
                    <a:alpha val="58431"/>
                    <a:alpha val="4980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599;p10"/>
            <p:cNvSpPr/>
            <p:nvPr/>
          </p:nvSpPr>
          <p:spPr>
            <a:xfrm>
              <a:off x="7686239" y="1569757"/>
              <a:ext cx="46601" cy="36885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FF85C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600;p10"/>
            <p:cNvSpPr/>
            <p:nvPr/>
          </p:nvSpPr>
          <p:spPr>
            <a:xfrm>
              <a:off x="8369228" y="1606642"/>
              <a:ext cx="459581" cy="142691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FFC22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601;p10"/>
            <p:cNvSpPr/>
            <p:nvPr/>
          </p:nvSpPr>
          <p:spPr>
            <a:xfrm>
              <a:off x="6000837" y="1606143"/>
              <a:ext cx="506206" cy="237366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33E7FF">
                <a:alpha val="59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Google Shape;602;p10"/>
            <p:cNvSpPr/>
            <p:nvPr/>
          </p:nvSpPr>
          <p:spPr>
            <a:xfrm flipH="1">
              <a:off x="3624791" y="1606642"/>
              <a:ext cx="753451" cy="523201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gradFill>
              <a:gsLst>
                <a:gs pos="0">
                  <a:srgbClr val="BEF176"/>
                </a:gs>
                <a:gs pos="100000">
                  <a:srgbClr val="17A89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Google Shape;603;p10"/>
            <p:cNvSpPr/>
            <p:nvPr/>
          </p:nvSpPr>
          <p:spPr>
            <a:xfrm flipH="1">
              <a:off x="3913827" y="1606642"/>
              <a:ext cx="426243" cy="242789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002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604;p10"/>
            <p:cNvSpPr/>
            <p:nvPr/>
          </p:nvSpPr>
          <p:spPr>
            <a:xfrm flipH="1">
              <a:off x="3142801" y="1249917"/>
              <a:ext cx="481965" cy="356728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FF85C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605;p10"/>
            <p:cNvSpPr/>
            <p:nvPr/>
          </p:nvSpPr>
          <p:spPr>
            <a:xfrm flipH="1">
              <a:off x="3227765" y="1040852"/>
              <a:ext cx="686062" cy="565794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AF9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606;p10"/>
            <p:cNvSpPr/>
            <p:nvPr/>
          </p:nvSpPr>
          <p:spPr>
            <a:xfrm flipH="1">
              <a:off x="2834859" y="1606642"/>
              <a:ext cx="392906" cy="171443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gradFill>
              <a:gsLst>
                <a:gs pos="0">
                  <a:srgbClr val="FF826C"/>
                </a:gs>
                <a:gs pos="100000">
                  <a:srgbClr val="FF3E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607;p10"/>
            <p:cNvSpPr/>
            <p:nvPr/>
          </p:nvSpPr>
          <p:spPr>
            <a:xfrm flipH="1">
              <a:off x="904784" y="1606642"/>
              <a:ext cx="493657" cy="242765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3BE5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Google Shape;608;p10"/>
            <p:cNvSpPr/>
            <p:nvPr/>
          </p:nvSpPr>
          <p:spPr>
            <a:xfrm flipH="1">
              <a:off x="1676047" y="1606642"/>
              <a:ext cx="679513" cy="456825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gradFill>
              <a:gsLst>
                <a:gs pos="0">
                  <a:srgbClr val="A54FA6"/>
                </a:gs>
                <a:gs pos="100000">
                  <a:srgbClr val="F702A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609;p10"/>
            <p:cNvSpPr/>
            <p:nvPr/>
          </p:nvSpPr>
          <p:spPr>
            <a:xfrm flipH="1">
              <a:off x="2355561" y="1183542"/>
              <a:ext cx="479298" cy="423103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FF800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p10"/>
            <p:cNvSpPr/>
            <p:nvPr/>
          </p:nvSpPr>
          <p:spPr>
            <a:xfrm flipH="1">
              <a:off x="1411014" y="1492704"/>
              <a:ext cx="265033" cy="113939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3BE5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611;p10"/>
            <p:cNvSpPr/>
            <p:nvPr/>
          </p:nvSpPr>
          <p:spPr>
            <a:xfrm flipH="1">
              <a:off x="218" y="1606642"/>
              <a:ext cx="189405" cy="242741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solidFill>
              <a:srgbClr val="F702A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Google Shape;612;p10"/>
            <p:cNvSpPr/>
            <p:nvPr/>
          </p:nvSpPr>
          <p:spPr>
            <a:xfrm flipH="1">
              <a:off x="3227765" y="1249917"/>
              <a:ext cx="397002" cy="356728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A54FA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613;p10"/>
            <p:cNvSpPr/>
            <p:nvPr/>
          </p:nvSpPr>
          <p:spPr>
            <a:xfrm flipH="1">
              <a:off x="1457615" y="1606642"/>
              <a:ext cx="470225" cy="214036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C182FF">
                <a:alpha val="531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614;p10"/>
            <p:cNvSpPr/>
            <p:nvPr/>
          </p:nvSpPr>
          <p:spPr>
            <a:xfrm flipH="1">
              <a:off x="218" y="1202353"/>
              <a:ext cx="314754" cy="404291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gradFill>
              <a:gsLst>
                <a:gs pos="0">
                  <a:srgbClr val="3BE5CC"/>
                </a:gs>
                <a:gs pos="100000">
                  <a:srgbClr val="02719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615;p10"/>
            <p:cNvSpPr/>
            <p:nvPr/>
          </p:nvSpPr>
          <p:spPr>
            <a:xfrm flipH="1">
              <a:off x="1934650" y="1012171"/>
              <a:ext cx="699230" cy="594522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FFC22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p10"/>
            <p:cNvSpPr/>
            <p:nvPr/>
          </p:nvSpPr>
          <p:spPr>
            <a:xfrm flipH="1">
              <a:off x="189647" y="898161"/>
              <a:ext cx="710732" cy="708485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gradFill>
              <a:gsLst>
                <a:gs pos="0">
                  <a:srgbClr val="FF826C">
                    <a:alpha val="49800"/>
                  </a:srgbClr>
                </a:gs>
                <a:gs pos="100000">
                  <a:srgbClr val="FF3E45">
                    <a:alpha val="498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617;p10"/>
            <p:cNvSpPr/>
            <p:nvPr/>
          </p:nvSpPr>
          <p:spPr>
            <a:xfrm flipH="1">
              <a:off x="1410942" y="1569757"/>
              <a:ext cx="46601" cy="36885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AF9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618;p10"/>
            <p:cNvSpPr/>
            <p:nvPr/>
          </p:nvSpPr>
          <p:spPr>
            <a:xfrm flipH="1">
              <a:off x="314972" y="1606642"/>
              <a:ext cx="459581" cy="142691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17A89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10"/>
            <p:cNvSpPr/>
            <p:nvPr/>
          </p:nvSpPr>
          <p:spPr>
            <a:xfrm flipH="1">
              <a:off x="2636739" y="1606143"/>
              <a:ext cx="506206" cy="237366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7DFF2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0" name="Google Shape;620;p10"/>
            <p:cNvSpPr/>
            <p:nvPr/>
          </p:nvSpPr>
          <p:spPr>
            <a:xfrm flipH="1">
              <a:off x="3650389" y="1606595"/>
              <a:ext cx="693848" cy="513616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FFFFFF">
                <a:alpha val="262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1" name="Google Shape;621;p10"/>
            <p:cNvSpPr/>
            <p:nvPr/>
          </p:nvSpPr>
          <p:spPr>
            <a:xfrm>
              <a:off x="4799544" y="1606595"/>
              <a:ext cx="693848" cy="513616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04152C">
                <a:alpha val="134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2" name="Google Shape;622;p10"/>
            <p:cNvSpPr/>
            <p:nvPr/>
          </p:nvSpPr>
          <p:spPr>
            <a:xfrm rot="10800000" flipH="1">
              <a:off x="4377375" y="1454281"/>
              <a:ext cx="389112" cy="153155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17A89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3" name="Google Shape;623;p10"/>
            <p:cNvSpPr/>
            <p:nvPr/>
          </p:nvSpPr>
          <p:spPr>
            <a:xfrm flipH="1">
              <a:off x="774577" y="1131008"/>
              <a:ext cx="683038" cy="475637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gradFill>
              <a:gsLst>
                <a:gs pos="0">
                  <a:srgbClr val="C182FF">
                    <a:alpha val="53333"/>
                  </a:srgbClr>
                </a:gs>
                <a:gs pos="100000">
                  <a:srgbClr val="002FFF">
                    <a:alpha val="5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4" name="Google Shape;624;p10"/>
            <p:cNvSpPr/>
            <p:nvPr/>
          </p:nvSpPr>
          <p:spPr>
            <a:xfrm>
              <a:off x="4571564" y="989079"/>
              <a:ext cx="4572000" cy="1110066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5" name="Google Shape;625;p10"/>
            <p:cNvSpPr/>
            <p:nvPr/>
          </p:nvSpPr>
          <p:spPr>
            <a:xfrm flipH="1">
              <a:off x="218" y="989079"/>
              <a:ext cx="4572000" cy="1110066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26" name="Google Shape;626;p10"/>
          <p:cNvGrpSpPr/>
          <p:nvPr/>
        </p:nvGrpSpPr>
        <p:grpSpPr>
          <a:xfrm>
            <a:off x="184467" y="5033333"/>
            <a:ext cx="11797253" cy="1667667"/>
            <a:chOff x="138350" y="260325"/>
            <a:chExt cx="8847940" cy="1250750"/>
          </a:xfrm>
        </p:grpSpPr>
        <p:sp>
          <p:nvSpPr>
            <p:cNvPr id="627" name="Google Shape;627;p10"/>
            <p:cNvSpPr/>
            <p:nvPr/>
          </p:nvSpPr>
          <p:spPr>
            <a:xfrm>
              <a:off x="1499675" y="12505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8" name="Google Shape;628;p10"/>
            <p:cNvSpPr/>
            <p:nvPr/>
          </p:nvSpPr>
          <p:spPr>
            <a:xfrm>
              <a:off x="2661090" y="1269602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9" name="Google Shape;629;p10"/>
            <p:cNvSpPr/>
            <p:nvPr/>
          </p:nvSpPr>
          <p:spPr>
            <a:xfrm>
              <a:off x="964725" y="13648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0" name="Google Shape;630;p10"/>
            <p:cNvSpPr/>
            <p:nvPr/>
          </p:nvSpPr>
          <p:spPr>
            <a:xfrm>
              <a:off x="2853765" y="1433827"/>
              <a:ext cx="58200" cy="5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1" name="Google Shape;631;p10"/>
            <p:cNvSpPr/>
            <p:nvPr/>
          </p:nvSpPr>
          <p:spPr>
            <a:xfrm>
              <a:off x="6511800" y="2603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2" name="Google Shape;632;p10"/>
            <p:cNvSpPr/>
            <p:nvPr/>
          </p:nvSpPr>
          <p:spPr>
            <a:xfrm>
              <a:off x="922865" y="385427"/>
              <a:ext cx="58200" cy="5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3" name="Google Shape;633;p10"/>
            <p:cNvSpPr/>
            <p:nvPr/>
          </p:nvSpPr>
          <p:spPr>
            <a:xfrm>
              <a:off x="1669300" y="3521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4" name="Google Shape;634;p10"/>
            <p:cNvSpPr/>
            <p:nvPr/>
          </p:nvSpPr>
          <p:spPr>
            <a:xfrm>
              <a:off x="138350" y="3663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5" name="Google Shape;635;p10"/>
            <p:cNvSpPr/>
            <p:nvPr/>
          </p:nvSpPr>
          <p:spPr>
            <a:xfrm>
              <a:off x="5813290" y="1086177"/>
              <a:ext cx="58200" cy="5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6" name="Google Shape;636;p10"/>
            <p:cNvSpPr/>
            <p:nvPr/>
          </p:nvSpPr>
          <p:spPr>
            <a:xfrm>
              <a:off x="8192200" y="3521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7" name="Google Shape;637;p10"/>
            <p:cNvSpPr/>
            <p:nvPr/>
          </p:nvSpPr>
          <p:spPr>
            <a:xfrm>
              <a:off x="3083050" y="5880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8" name="Google Shape;638;p10"/>
            <p:cNvSpPr/>
            <p:nvPr/>
          </p:nvSpPr>
          <p:spPr>
            <a:xfrm>
              <a:off x="5905390" y="1269602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9" name="Google Shape;639;p10"/>
            <p:cNvSpPr/>
            <p:nvPr/>
          </p:nvSpPr>
          <p:spPr>
            <a:xfrm>
              <a:off x="3321725" y="1144805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0" name="Google Shape;640;p10"/>
            <p:cNvSpPr/>
            <p:nvPr/>
          </p:nvSpPr>
          <p:spPr>
            <a:xfrm>
              <a:off x="5550600" y="12505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1" name="Google Shape;641;p10"/>
            <p:cNvSpPr/>
            <p:nvPr/>
          </p:nvSpPr>
          <p:spPr>
            <a:xfrm>
              <a:off x="7715565" y="1178102"/>
              <a:ext cx="58200" cy="58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2" name="Google Shape;642;p10"/>
            <p:cNvSpPr/>
            <p:nvPr/>
          </p:nvSpPr>
          <p:spPr>
            <a:xfrm>
              <a:off x="7255125" y="46268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3" name="Google Shape;643;p10"/>
            <p:cNvSpPr/>
            <p:nvPr/>
          </p:nvSpPr>
          <p:spPr>
            <a:xfrm>
              <a:off x="8774600" y="14147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4" name="Google Shape;644;p10"/>
            <p:cNvSpPr/>
            <p:nvPr/>
          </p:nvSpPr>
          <p:spPr>
            <a:xfrm>
              <a:off x="8928090" y="1269602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5" name="Google Shape;645;p10"/>
            <p:cNvSpPr/>
            <p:nvPr/>
          </p:nvSpPr>
          <p:spPr>
            <a:xfrm>
              <a:off x="7494550" y="13506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6" name="Google Shape;646;p10"/>
            <p:cNvSpPr/>
            <p:nvPr/>
          </p:nvSpPr>
          <p:spPr>
            <a:xfrm>
              <a:off x="4147815" y="607102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7" name="Google Shape;647;p10"/>
            <p:cNvSpPr/>
            <p:nvPr/>
          </p:nvSpPr>
          <p:spPr>
            <a:xfrm>
              <a:off x="4901365" y="385427"/>
              <a:ext cx="58200" cy="5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8" name="Google Shape;648;p10"/>
            <p:cNvSpPr/>
            <p:nvPr/>
          </p:nvSpPr>
          <p:spPr>
            <a:xfrm>
              <a:off x="5055300" y="4769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9" name="Google Shape;649;p10"/>
            <p:cNvSpPr/>
            <p:nvPr/>
          </p:nvSpPr>
          <p:spPr>
            <a:xfrm>
              <a:off x="8316990" y="260327"/>
              <a:ext cx="58200" cy="5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0" name="Google Shape;650;p10"/>
            <p:cNvSpPr/>
            <p:nvPr/>
          </p:nvSpPr>
          <p:spPr>
            <a:xfrm>
              <a:off x="364940" y="1433827"/>
              <a:ext cx="58200" cy="5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1" name="Google Shape;651;p10"/>
            <p:cNvSpPr/>
            <p:nvPr/>
          </p:nvSpPr>
          <p:spPr>
            <a:xfrm>
              <a:off x="194015" y="1269602"/>
              <a:ext cx="58200" cy="58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965003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43577"/>
            </a:gs>
            <a:gs pos="21000">
              <a:srgbClr val="062550"/>
            </a:gs>
            <a:gs pos="61000">
              <a:schemeClr val="lt1"/>
            </a:gs>
            <a:gs pos="100000">
              <a:schemeClr val="lt1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655833" y="606667"/>
            <a:ext cx="8880400" cy="5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655833" y="1500467"/>
            <a:ext cx="8880400" cy="39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tamaran Thin"/>
              <a:buChar char="▹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1pPr>
            <a:lvl2pPr marL="914400" lvl="1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tamaran Thin"/>
              <a:buChar char="▸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2pPr>
            <a:lvl3pPr marL="1371600" lvl="2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tamaran Thin"/>
              <a:buChar char="■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3pPr>
            <a:lvl4pPr marL="1828800" lvl="3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4pPr>
            <a:lvl5pPr marL="2286000" lvl="4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5pPr>
            <a:lvl6pPr marL="2743200" lvl="5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6pPr>
            <a:lvl7pPr marL="3200400" lvl="6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7pPr>
            <a:lvl8pPr marL="3657600" lvl="7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8pPr>
            <a:lvl9pPr marL="4114800" lvl="8" indent="-3810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5730200" y="5885065"/>
            <a:ext cx="731600" cy="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733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algn="ctr" rtl="0">
              <a:buNone/>
              <a:defRPr sz="1733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lvl="2" algn="ctr" rtl="0">
              <a:buNone/>
              <a:defRPr sz="1733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lvl="3" algn="ctr" rtl="0">
              <a:buNone/>
              <a:defRPr sz="1733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lvl="4" algn="ctr" rtl="0">
              <a:buNone/>
              <a:defRPr sz="1733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lvl="5" algn="ctr" rtl="0">
              <a:buNone/>
              <a:defRPr sz="1733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lvl="6" algn="ctr" rtl="0">
              <a:buNone/>
              <a:defRPr sz="1733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lvl="7" algn="ctr" rtl="0">
              <a:buNone/>
              <a:defRPr sz="1733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lvl="8" algn="ctr" rtl="0">
              <a:buNone/>
              <a:defRPr sz="1733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fld id="{A68546A6-F7C3-4AB6-9487-F72749383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16922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fade thruBlk="1"/>
  </p:transition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CAAA5-E0ED-4BBE-A2EE-53DA7F5169DE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996751" y="1440354"/>
            <a:ext cx="8220269" cy="1800225"/>
          </a:xfrm>
        </p:spPr>
        <p:txBody>
          <a:bodyPr/>
          <a:lstStyle/>
          <a:p>
            <a:r>
              <a:rPr lang="en-US" sz="6600" dirty="0"/>
              <a:t>An Introduction to R and R Studio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240177-26EF-4010-A4AC-10099306C500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524000" y="3702138"/>
            <a:ext cx="9144000" cy="1655762"/>
          </a:xfrm>
        </p:spPr>
        <p:txBody>
          <a:bodyPr/>
          <a:lstStyle/>
          <a:p>
            <a:pPr marL="76200" indent="0" algn="ctr">
              <a:buNone/>
            </a:pPr>
            <a:r>
              <a:rPr lang="en-US" dirty="0"/>
              <a:t>Roy Roberts and Dr. Chris Bird</a:t>
            </a:r>
          </a:p>
        </p:txBody>
      </p:sp>
    </p:spTree>
    <p:extLst>
      <p:ext uri="{BB962C8B-B14F-4D97-AF65-F5344CB8AC3E}">
        <p14:creationId xmlns:p14="http://schemas.microsoft.com/office/powerpoint/2010/main" val="22229670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2D8E90C-08A6-5050-A277-84E28ACD7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833" y="606667"/>
            <a:ext cx="8880400" cy="528400"/>
          </a:xfrm>
        </p:spPr>
        <p:txBody>
          <a:bodyPr/>
          <a:lstStyle/>
          <a:p>
            <a:r>
              <a:rPr lang="en-US" sz="4000" dirty="0">
                <a:solidFill>
                  <a:schemeClr val="accent3"/>
                </a:solidFill>
              </a:rPr>
              <a:t>Yellow</a:t>
            </a:r>
            <a:r>
              <a:rPr lang="en-US" sz="4000" dirty="0"/>
              <a:t> and </a:t>
            </a:r>
            <a:r>
              <a:rPr lang="en-US" sz="4000" dirty="0">
                <a:solidFill>
                  <a:srgbClr val="00B050"/>
                </a:solidFill>
              </a:rPr>
              <a:t>Green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2EC748-77F7-FDBA-30AF-6DEC11B87F05}"/>
              </a:ext>
            </a:extLst>
          </p:cNvPr>
          <p:cNvSpPr/>
          <p:nvPr/>
        </p:nvSpPr>
        <p:spPr>
          <a:xfrm>
            <a:off x="3241040" y="2062480"/>
            <a:ext cx="914400" cy="914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C81717-4AFB-0305-AF28-E4BD9D4D052E}"/>
              </a:ext>
            </a:extLst>
          </p:cNvPr>
          <p:cNvSpPr/>
          <p:nvPr/>
        </p:nvSpPr>
        <p:spPr>
          <a:xfrm>
            <a:off x="3241040" y="3833173"/>
            <a:ext cx="914400" cy="914400"/>
          </a:xfrm>
          <a:prstGeom prst="rect">
            <a:avLst/>
          </a:prstGeom>
          <a:solidFill>
            <a:srgbClr val="00B05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140D2B7E-13D8-6F4A-2E11-68F465918E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25719" y="2308973"/>
            <a:ext cx="6837349" cy="2638947"/>
          </a:xfrm>
        </p:spPr>
        <p:txBody>
          <a:bodyPr/>
          <a:lstStyle/>
          <a:p>
            <a:pPr marL="101598" indent="0">
              <a:buNone/>
            </a:pPr>
            <a:r>
              <a:rPr lang="en-US" sz="2800" dirty="0">
                <a:solidFill>
                  <a:schemeClr val="accent3"/>
                </a:solidFill>
              </a:rPr>
              <a:t> = Code that you don’t change</a:t>
            </a:r>
          </a:p>
          <a:p>
            <a:pPr marL="101598" indent="0">
              <a:buNone/>
            </a:pPr>
            <a:endParaRPr lang="en-US" sz="2800" dirty="0">
              <a:solidFill>
                <a:schemeClr val="accent3"/>
              </a:solidFill>
            </a:endParaRPr>
          </a:p>
          <a:p>
            <a:pPr marL="101598" indent="0">
              <a:buNone/>
            </a:pPr>
            <a:endParaRPr lang="en-US" sz="1400" dirty="0">
              <a:solidFill>
                <a:schemeClr val="accent3"/>
              </a:solidFill>
            </a:endParaRPr>
          </a:p>
          <a:p>
            <a:pPr marL="101598" indent="0">
              <a:buNone/>
            </a:pPr>
            <a:endParaRPr lang="en-US" sz="2800" dirty="0">
              <a:solidFill>
                <a:schemeClr val="accent3"/>
              </a:solidFill>
            </a:endParaRPr>
          </a:p>
          <a:p>
            <a:pPr marL="101598" indent="0">
              <a:buNone/>
            </a:pPr>
            <a:r>
              <a:rPr lang="en-US" sz="2800" dirty="0">
                <a:solidFill>
                  <a:srgbClr val="00B050"/>
                </a:solidFill>
              </a:rPr>
              <a:t>= Code that you customize</a:t>
            </a:r>
          </a:p>
        </p:txBody>
      </p:sp>
    </p:spTree>
    <p:extLst>
      <p:ext uri="{BB962C8B-B14F-4D97-AF65-F5344CB8AC3E}">
        <p14:creationId xmlns:p14="http://schemas.microsoft.com/office/powerpoint/2010/main" val="2989706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F3A30-6F8A-4322-A89B-4798DFA81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833" y="606667"/>
            <a:ext cx="8880400" cy="528400"/>
          </a:xfrm>
        </p:spPr>
        <p:txBody>
          <a:bodyPr/>
          <a:lstStyle/>
          <a:p>
            <a:pPr algn="l"/>
            <a:r>
              <a:rPr lang="en-US" sz="4000" dirty="0"/>
              <a:t>Arithmetic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B7B19A-51E4-42CD-BC06-6C0A2FAE4B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0679" y="1447600"/>
            <a:ext cx="6837349" cy="3962800"/>
          </a:xfrm>
        </p:spPr>
        <p:txBody>
          <a:bodyPr/>
          <a:lstStyle/>
          <a:p>
            <a:r>
              <a:rPr lang="en-US" sz="2800" dirty="0">
                <a:solidFill>
                  <a:schemeClr val="accent3"/>
                </a:solidFill>
              </a:rPr>
              <a:t>+	</a:t>
            </a:r>
            <a:r>
              <a:rPr lang="en-US" sz="2800" dirty="0"/>
              <a:t>	Addition</a:t>
            </a:r>
          </a:p>
          <a:p>
            <a:r>
              <a:rPr lang="en-US" sz="2800" dirty="0">
                <a:solidFill>
                  <a:schemeClr val="accent3"/>
                </a:solidFill>
              </a:rPr>
              <a:t>- </a:t>
            </a:r>
            <a:r>
              <a:rPr lang="en-US" sz="2800" dirty="0"/>
              <a:t>		Subtraction</a:t>
            </a:r>
          </a:p>
          <a:p>
            <a:r>
              <a:rPr lang="en-US" sz="2800" dirty="0">
                <a:solidFill>
                  <a:schemeClr val="accent3"/>
                </a:solidFill>
              </a:rPr>
              <a:t>*</a:t>
            </a:r>
            <a:r>
              <a:rPr lang="en-US" sz="2800" dirty="0"/>
              <a:t>		Multiplication</a:t>
            </a:r>
          </a:p>
          <a:p>
            <a:r>
              <a:rPr lang="en-US" sz="2800" dirty="0">
                <a:solidFill>
                  <a:schemeClr val="accent3"/>
                </a:solidFill>
              </a:rPr>
              <a:t>/	</a:t>
            </a:r>
            <a:r>
              <a:rPr lang="en-US" sz="2800" dirty="0"/>
              <a:t>	Division</a:t>
            </a:r>
          </a:p>
          <a:p>
            <a:r>
              <a:rPr lang="en-US" sz="2800" dirty="0">
                <a:solidFill>
                  <a:schemeClr val="accent3"/>
                </a:solidFill>
              </a:rPr>
              <a:t>^</a:t>
            </a:r>
            <a:r>
              <a:rPr lang="en-US" sz="2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2800" dirty="0"/>
              <a:t>	Exponentiation</a:t>
            </a:r>
          </a:p>
          <a:p>
            <a:r>
              <a:rPr lang="en-US" sz="2800" dirty="0">
                <a:solidFill>
                  <a:schemeClr val="accent3"/>
                </a:solidFill>
              </a:rPr>
              <a:t>%%</a:t>
            </a:r>
            <a:r>
              <a:rPr lang="en-US" sz="2800" dirty="0"/>
              <a:t>	Modulo (remainder from division)</a:t>
            </a:r>
          </a:p>
          <a:p>
            <a:r>
              <a:rPr lang="en-US" sz="2800" dirty="0">
                <a:solidFill>
                  <a:schemeClr val="accent3"/>
                </a:solidFill>
              </a:rPr>
              <a:t>%/%</a:t>
            </a:r>
            <a:r>
              <a:rPr lang="en-US" sz="2800" dirty="0"/>
              <a:t>	Integer Division</a:t>
            </a:r>
          </a:p>
          <a:p>
            <a:endParaRPr lang="en-US" sz="2800" dirty="0"/>
          </a:p>
          <a:p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AD31A7C-7596-4561-B2F6-E99FF7F853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8"/>
          <a:stretch/>
        </p:blipFill>
        <p:spPr>
          <a:xfrm>
            <a:off x="8300720" y="0"/>
            <a:ext cx="38912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81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ECC9628-53C8-4D85-8CFD-D0478810F7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85247" y="1500467"/>
            <a:ext cx="4073166" cy="3962800"/>
          </a:xfrm>
        </p:spPr>
        <p:txBody>
          <a:bodyPr/>
          <a:lstStyle/>
          <a:p>
            <a:pPr marL="342900" indent="-342900"/>
            <a:r>
              <a:rPr lang="en-US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>
                <a:solidFill>
                  <a:schemeClr val="accent3"/>
                </a:solidFill>
              </a:rPr>
              <a:t>	</a:t>
            </a:r>
            <a:r>
              <a:rPr lang="en-US" dirty="0"/>
              <a:t>Equal to</a:t>
            </a:r>
          </a:p>
          <a:p>
            <a:pPr marL="342900" indent="-342900"/>
            <a:r>
              <a:rPr lang="en-US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dirty="0"/>
              <a:t>	Not equal to</a:t>
            </a:r>
          </a:p>
          <a:p>
            <a:pPr marL="342900" indent="-342900"/>
            <a:r>
              <a:rPr lang="en-US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/>
              <a:t>	Greater than</a:t>
            </a:r>
          </a:p>
          <a:p>
            <a:pPr marL="342900" indent="-342900"/>
            <a:r>
              <a:rPr lang="en-US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/>
              <a:t>	Less than</a:t>
            </a:r>
          </a:p>
          <a:p>
            <a:pPr marL="342900" indent="-342900"/>
            <a:r>
              <a:rPr lang="en-US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  <a:r>
              <a:rPr lang="en-US" dirty="0"/>
              <a:t>	Greater than or equal</a:t>
            </a:r>
          </a:p>
          <a:p>
            <a:pPr marL="342900" indent="-342900"/>
            <a:r>
              <a:rPr lang="en-US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dirty="0"/>
              <a:t> 	Less than or equal</a:t>
            </a:r>
          </a:p>
          <a:p>
            <a:pPr marL="342900" indent="-342900"/>
            <a:r>
              <a:rPr lang="en-US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dirty="0"/>
              <a:t>	And</a:t>
            </a:r>
          </a:p>
          <a:p>
            <a:pPr marL="342900" indent="-342900"/>
            <a:r>
              <a:rPr lang="en-US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dirty="0"/>
              <a:t>	Or</a:t>
            </a:r>
          </a:p>
          <a:p>
            <a:pPr marL="342900" indent="-342900"/>
            <a:r>
              <a:rPr lang="en-US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dirty="0"/>
              <a:t>	Not</a:t>
            </a:r>
          </a:p>
          <a:p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D2B8911-DB1D-4B42-8B3E-221F2532C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763" y="606425"/>
            <a:ext cx="8880475" cy="528638"/>
          </a:xfrm>
        </p:spPr>
        <p:txBody>
          <a:bodyPr/>
          <a:lstStyle/>
          <a:p>
            <a:pPr algn="l"/>
            <a:r>
              <a:rPr lang="en-US" sz="4000" dirty="0"/>
              <a:t>Logical Equalities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7695B95-70A1-4A5D-8D23-32B6FB6CC3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7371" y="0"/>
            <a:ext cx="38746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5058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ECC9628-53C8-4D85-8CFD-D0478810F7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1937" y="1500467"/>
            <a:ext cx="4073166" cy="3962800"/>
          </a:xfrm>
        </p:spPr>
        <p:txBody>
          <a:bodyPr/>
          <a:lstStyle/>
          <a:p>
            <a:r>
              <a:rPr lang="en-US" dirty="0"/>
              <a:t>Variables hold data</a:t>
            </a:r>
          </a:p>
          <a:p>
            <a:pPr lvl="1"/>
            <a:r>
              <a:rPr lang="en-US" dirty="0"/>
              <a:t>Any alpha-numeric-logical-NA</a:t>
            </a:r>
          </a:p>
          <a:p>
            <a:r>
              <a:rPr lang="en-US" b="1" i="1" dirty="0"/>
              <a:t>Values</a:t>
            </a:r>
            <a:r>
              <a:rPr lang="en-US" dirty="0"/>
              <a:t> are numbers or strings</a:t>
            </a:r>
          </a:p>
          <a:p>
            <a:r>
              <a:rPr lang="en-US" dirty="0"/>
              <a:t>Values can be assigned to variables using </a:t>
            </a:r>
            <a:r>
              <a:rPr lang="en-US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</a:t>
            </a:r>
            <a:endParaRPr lang="en-US" dirty="0">
              <a:solidFill>
                <a:schemeClr val="accent3"/>
              </a:solidFill>
            </a:endParaRPr>
          </a:p>
          <a:p>
            <a:r>
              <a:rPr lang="en-US" dirty="0"/>
              <a:t>Clear all variables:   </a:t>
            </a:r>
            <a:r>
              <a:rPr lang="en-US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rm(list=ls())</a:t>
            </a:r>
          </a:p>
          <a:p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D2B8911-DB1D-4B42-8B3E-221F2532C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763" y="606425"/>
            <a:ext cx="8880475" cy="528638"/>
          </a:xfrm>
        </p:spPr>
        <p:txBody>
          <a:bodyPr/>
          <a:lstStyle/>
          <a:p>
            <a:pPr algn="l"/>
            <a:r>
              <a:rPr lang="en-US" sz="4000" dirty="0"/>
              <a:t>Variables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255031-1C70-4007-8599-BB25EEB1F2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5"/>
          <a:stretch/>
        </p:blipFill>
        <p:spPr>
          <a:xfrm>
            <a:off x="5293360" y="0"/>
            <a:ext cx="68986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0670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17F895-5560-4DA9-8D9C-686F494C8775}"/>
              </a:ext>
            </a:extLst>
          </p:cNvPr>
          <p:cNvSpPr>
            <a:spLocks noGrp="1"/>
          </p:cNvSpPr>
          <p:nvPr/>
        </p:nvSpPr>
        <p:spPr>
          <a:xfrm>
            <a:off x="1192207" y="1394733"/>
            <a:ext cx="54102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integer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	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Whole Numbers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numeric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	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Real Numbers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complex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Complex Numbers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logical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TRUE or FALSE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character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String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Specify data type using </a:t>
            </a: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as.</a:t>
            </a:r>
            <a:r>
              <a:rPr kumimoji="0" lang="en-US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type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variable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Query data type use </a:t>
            </a: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is.</a:t>
            </a:r>
            <a:r>
              <a:rPr kumimoji="0" lang="en-US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type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variable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D2B8911-DB1D-4B42-8B3E-221F2532C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763" y="606425"/>
            <a:ext cx="8880475" cy="528638"/>
          </a:xfrm>
        </p:spPr>
        <p:txBody>
          <a:bodyPr/>
          <a:lstStyle/>
          <a:p>
            <a:pPr algn="l"/>
            <a:r>
              <a:rPr lang="en-US" sz="4000" dirty="0"/>
              <a:t>Data Types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C8B3A59-538A-4F6F-94C8-832DC65AB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6154" y="0"/>
            <a:ext cx="55458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2155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26FA2A4-2311-5C7E-E9CE-0916D375E6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1486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F8166C3-2912-B13C-D949-9615388BBF1B}"/>
              </a:ext>
            </a:extLst>
          </p:cNvPr>
          <p:cNvSpPr txBox="1">
            <a:spLocks/>
          </p:cNvSpPr>
          <p:nvPr/>
        </p:nvSpPr>
        <p:spPr>
          <a:xfrm>
            <a:off x="397801" y="1167265"/>
            <a:ext cx="5625628" cy="50843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abs(</a:t>
            </a:r>
            <a:r>
              <a:rPr lang="en-US" sz="2000" b="1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000" dirty="0"/>
              <a:t>			absolute value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sqrt(</a:t>
            </a:r>
            <a:r>
              <a:rPr lang="en-US" sz="2000" b="1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000" dirty="0"/>
              <a:t>			square root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ceiling(</a:t>
            </a:r>
            <a:r>
              <a:rPr lang="en-US" sz="2000" b="1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000" dirty="0">
                <a:solidFill>
                  <a:schemeClr val="accent2"/>
                </a:solidFill>
              </a:rPr>
              <a:t>	</a:t>
            </a:r>
            <a:r>
              <a:rPr lang="en-US" sz="2000" dirty="0"/>
              <a:t>		round up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floor(</a:t>
            </a:r>
            <a:r>
              <a:rPr lang="en-US" sz="2000" b="1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000" dirty="0"/>
              <a:t>			round down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trunc</a:t>
            </a:r>
            <a:r>
              <a:rPr lang="en-US" sz="20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000" dirty="0"/>
              <a:t>			remove 				decimals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round(</a:t>
            </a:r>
            <a:r>
              <a:rPr lang="en-US" sz="2000" b="1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digits = </a:t>
            </a:r>
            <a:r>
              <a:rPr lang="en-US" sz="2000" b="1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20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sz="2000" dirty="0"/>
              <a:t>round x to n 				digits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cos(</a:t>
            </a:r>
            <a:r>
              <a:rPr lang="en-US" sz="2000" b="1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000" dirty="0">
                <a:solidFill>
                  <a:schemeClr val="accent3"/>
                </a:solidFill>
              </a:rPr>
              <a:t>, </a:t>
            </a:r>
            <a:r>
              <a:rPr lang="en-US" sz="20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sin(</a:t>
            </a:r>
            <a:r>
              <a:rPr lang="en-US" sz="2000" b="1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000" dirty="0">
                <a:solidFill>
                  <a:schemeClr val="accent3"/>
                </a:solidFill>
              </a:rPr>
              <a:t>, </a:t>
            </a:r>
            <a:r>
              <a:rPr lang="en-US" sz="20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tan(</a:t>
            </a:r>
            <a:r>
              <a:rPr lang="en-US" sz="2000" b="1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000" dirty="0">
                <a:solidFill>
                  <a:schemeClr val="accent3"/>
                </a:solidFill>
              </a:rPr>
              <a:t>,</a:t>
            </a:r>
            <a:r>
              <a:rPr lang="en-US" sz="2000" dirty="0"/>
              <a:t> 	etc. trig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log(</a:t>
            </a:r>
            <a:r>
              <a:rPr lang="en-US" sz="2000" b="1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000" dirty="0"/>
              <a:t>			natural log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exp(</a:t>
            </a:r>
            <a:r>
              <a:rPr lang="en-US" sz="2000" b="1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000" dirty="0"/>
              <a:t>			e</a:t>
            </a:r>
            <a:r>
              <a:rPr lang="en-US" sz="2000" baseline="30000" dirty="0"/>
              <a:t>x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log10(</a:t>
            </a:r>
            <a:r>
              <a:rPr lang="en-US" sz="2000" b="1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000" dirty="0"/>
              <a:t>			base 10 log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E4B6A7-CE4E-5E17-5B65-D35900F41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3429" y="0"/>
            <a:ext cx="6168571" cy="685800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DD2B8911-DB1D-4B42-8B3E-221F2532C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801" y="516260"/>
            <a:ext cx="8880475" cy="528638"/>
          </a:xfrm>
        </p:spPr>
        <p:txBody>
          <a:bodyPr/>
          <a:lstStyle/>
          <a:p>
            <a:pPr algn="l"/>
            <a:r>
              <a:rPr lang="en-US" sz="4000" dirty="0"/>
              <a:t>Mathematical Functions</a:t>
            </a:r>
          </a:p>
        </p:txBody>
      </p:sp>
    </p:spTree>
    <p:extLst>
      <p:ext uri="{BB962C8B-B14F-4D97-AF65-F5344CB8AC3E}">
        <p14:creationId xmlns:p14="http://schemas.microsoft.com/office/powerpoint/2010/main" val="29435553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709AC2D-96AB-492C-77B6-F21C9A4E6A0B}"/>
              </a:ext>
            </a:extLst>
          </p:cNvPr>
          <p:cNvSpPr txBox="1">
            <a:spLocks/>
          </p:cNvSpPr>
          <p:nvPr/>
        </p:nvSpPr>
        <p:spPr>
          <a:xfrm>
            <a:off x="1073020" y="1394733"/>
            <a:ext cx="1079210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507987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tamaran Thin"/>
              <a:buChar char="▹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1pPr>
            <a:lvl2pPr marL="1219170" marR="0" lvl="1" indent="-507987" algn="l" rtl="0" eaLnBrk="1" hangingPunct="1">
              <a:lnSpc>
                <a:spcPct val="115000"/>
              </a:lnSpc>
              <a:spcBef>
                <a:spcPts val="1067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tamaran Thin"/>
              <a:buChar char="▸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2pPr>
            <a:lvl3pPr marL="1828754" marR="0" lvl="2" indent="-507987" algn="l" rtl="0" eaLnBrk="1" hangingPunct="1">
              <a:lnSpc>
                <a:spcPct val="115000"/>
              </a:lnSpc>
              <a:spcBef>
                <a:spcPts val="1067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tamaran Thin"/>
              <a:buChar char="■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3pPr>
            <a:lvl4pPr marL="2438339" marR="0" lvl="3" indent="-507987" algn="l" rtl="0" eaLnBrk="1" hangingPunct="1">
              <a:lnSpc>
                <a:spcPct val="115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4pPr>
            <a:lvl5pPr marL="3047924" marR="0" lvl="4" indent="-507987" algn="l" rtl="0" eaLnBrk="1" hangingPunct="1">
              <a:lnSpc>
                <a:spcPct val="115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5pPr>
            <a:lvl6pPr marL="3657509" marR="0" lvl="5" indent="-507987" algn="l" rtl="0" eaLnBrk="1" hangingPunct="1">
              <a:lnSpc>
                <a:spcPct val="115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6pPr>
            <a:lvl7pPr marL="4267093" marR="0" lvl="6" indent="-507987" algn="l" rtl="0" eaLnBrk="1" hangingPunct="1">
              <a:lnSpc>
                <a:spcPct val="115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7pPr>
            <a:lvl8pPr marL="4876678" marR="0" lvl="7" indent="-507987" algn="l" rtl="0" eaLnBrk="1" hangingPunct="1">
              <a:lnSpc>
                <a:spcPct val="115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8pPr>
            <a:lvl9pPr marL="5486263" marR="0" lvl="8" indent="-507987" algn="l" rtl="0" eaLnBrk="1" hangingPunct="1">
              <a:lnSpc>
                <a:spcPct val="115000"/>
              </a:lnSpc>
              <a:spcBef>
                <a:spcPts val="1067"/>
              </a:spcBef>
              <a:spcAft>
                <a:spcPts val="1067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800" b="1" dirty="0"/>
              <a:t>Element	</a:t>
            </a:r>
            <a:r>
              <a:rPr lang="en-US" sz="2800" dirty="0"/>
              <a:t>a single value or string</a:t>
            </a:r>
          </a:p>
          <a:p>
            <a:pPr>
              <a:lnSpc>
                <a:spcPct val="150000"/>
              </a:lnSpc>
            </a:pPr>
            <a:r>
              <a:rPr lang="en-US" sz="2800" b="1" dirty="0"/>
              <a:t>Vector</a:t>
            </a:r>
            <a:r>
              <a:rPr lang="en-US" sz="2800" dirty="0"/>
              <a:t>		several elements of same data type</a:t>
            </a:r>
          </a:p>
          <a:p>
            <a:pPr>
              <a:lnSpc>
                <a:spcPct val="150000"/>
              </a:lnSpc>
            </a:pPr>
            <a:r>
              <a:rPr lang="en-US" sz="2800" b="1" dirty="0"/>
              <a:t>Matrix</a:t>
            </a:r>
            <a:r>
              <a:rPr lang="en-US" sz="2800" dirty="0"/>
              <a:t>		2-dimensional table of elements of same data type</a:t>
            </a:r>
          </a:p>
          <a:p>
            <a:pPr>
              <a:lnSpc>
                <a:spcPct val="150000"/>
              </a:lnSpc>
            </a:pPr>
            <a:r>
              <a:rPr lang="en-US" sz="2800" b="1" dirty="0"/>
              <a:t>Array</a:t>
            </a:r>
            <a:r>
              <a:rPr lang="en-US" sz="2800" dirty="0"/>
              <a:t>		3-dimensional table of elements of same data type</a:t>
            </a:r>
          </a:p>
          <a:p>
            <a:pPr>
              <a:lnSpc>
                <a:spcPct val="150000"/>
              </a:lnSpc>
            </a:pPr>
            <a:r>
              <a:rPr lang="en-US" sz="2800" b="1" dirty="0"/>
              <a:t>Tibble</a:t>
            </a:r>
            <a:r>
              <a:rPr lang="en-US" sz="2800" dirty="0"/>
              <a:t>		2-dimensional table of elements of different data types</a:t>
            </a:r>
          </a:p>
          <a:p>
            <a:pPr>
              <a:lnSpc>
                <a:spcPct val="150000"/>
              </a:lnSpc>
            </a:pPr>
            <a:r>
              <a:rPr lang="en-US" sz="2800" b="1" dirty="0"/>
              <a:t>Data frame</a:t>
            </a:r>
            <a:r>
              <a:rPr lang="en-US" sz="2800" dirty="0"/>
              <a:t>	2-dimensional table of elements of different data types</a:t>
            </a:r>
          </a:p>
          <a:p>
            <a:pPr>
              <a:lnSpc>
                <a:spcPct val="150000"/>
              </a:lnSpc>
            </a:pPr>
            <a:r>
              <a:rPr lang="en-US" sz="2800" b="1" dirty="0"/>
              <a:t>List</a:t>
            </a:r>
            <a:r>
              <a:rPr lang="en-US" sz="2800" dirty="0"/>
              <a:t>		several elements or data structures of any type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D2B8911-DB1D-4B42-8B3E-221F2532C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763" y="606425"/>
            <a:ext cx="8880475" cy="528638"/>
          </a:xfrm>
        </p:spPr>
        <p:txBody>
          <a:bodyPr/>
          <a:lstStyle/>
          <a:p>
            <a:pPr algn="l"/>
            <a:r>
              <a:rPr lang="en-US" sz="4000" dirty="0"/>
              <a:t>An Overview of Data Structures in R</a:t>
            </a:r>
          </a:p>
        </p:txBody>
      </p:sp>
    </p:spTree>
    <p:extLst>
      <p:ext uri="{BB962C8B-B14F-4D97-AF65-F5344CB8AC3E}">
        <p14:creationId xmlns:p14="http://schemas.microsoft.com/office/powerpoint/2010/main" val="20495630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3C852BB-2E77-0358-5832-9CA1009C23C9}"/>
              </a:ext>
            </a:extLst>
          </p:cNvPr>
          <p:cNvSpPr txBox="1">
            <a:spLocks/>
          </p:cNvSpPr>
          <p:nvPr/>
        </p:nvSpPr>
        <p:spPr>
          <a:xfrm>
            <a:off x="298581" y="1601592"/>
            <a:ext cx="3993502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507987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tamaran Thin"/>
              <a:buChar char="▹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1pPr>
            <a:lvl2pPr marL="1219170" marR="0" lvl="1" indent="-507987" algn="l" rtl="0" eaLnBrk="1" hangingPunct="1">
              <a:lnSpc>
                <a:spcPct val="115000"/>
              </a:lnSpc>
              <a:spcBef>
                <a:spcPts val="1067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tamaran Thin"/>
              <a:buChar char="▸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2pPr>
            <a:lvl3pPr marL="1828754" marR="0" lvl="2" indent="-507987" algn="l" rtl="0" eaLnBrk="1" hangingPunct="1">
              <a:lnSpc>
                <a:spcPct val="115000"/>
              </a:lnSpc>
              <a:spcBef>
                <a:spcPts val="1067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tamaran Thin"/>
              <a:buChar char="■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3pPr>
            <a:lvl4pPr marL="2438339" marR="0" lvl="3" indent="-507987" algn="l" rtl="0" eaLnBrk="1" hangingPunct="1">
              <a:lnSpc>
                <a:spcPct val="115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4pPr>
            <a:lvl5pPr marL="3047924" marR="0" lvl="4" indent="-507987" algn="l" rtl="0" eaLnBrk="1" hangingPunct="1">
              <a:lnSpc>
                <a:spcPct val="115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5pPr>
            <a:lvl6pPr marL="3657509" marR="0" lvl="5" indent="-507987" algn="l" rtl="0" eaLnBrk="1" hangingPunct="1">
              <a:lnSpc>
                <a:spcPct val="115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6pPr>
            <a:lvl7pPr marL="4267093" marR="0" lvl="6" indent="-507987" algn="l" rtl="0" eaLnBrk="1" hangingPunct="1">
              <a:lnSpc>
                <a:spcPct val="115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7pPr>
            <a:lvl8pPr marL="4876678" marR="0" lvl="7" indent="-507987" algn="l" rtl="0" eaLnBrk="1" hangingPunct="1">
              <a:lnSpc>
                <a:spcPct val="115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8pPr>
            <a:lvl9pPr marL="5486263" marR="0" lvl="8" indent="-507987" algn="l" rtl="0" eaLnBrk="1" hangingPunct="1">
              <a:lnSpc>
                <a:spcPct val="115000"/>
              </a:lnSpc>
              <a:spcBef>
                <a:spcPts val="1067"/>
              </a:spcBef>
              <a:spcAft>
                <a:spcPts val="1067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9pPr>
          </a:lstStyle>
          <a:p>
            <a:r>
              <a:rPr lang="en-US" dirty="0"/>
              <a:t>A </a:t>
            </a:r>
            <a:r>
              <a:rPr lang="en-US" i="1" dirty="0"/>
              <a:t>vector</a:t>
            </a:r>
            <a:r>
              <a:rPr lang="en-US" dirty="0"/>
              <a:t> is a collection of </a:t>
            </a:r>
            <a:r>
              <a:rPr lang="en-US" i="1" dirty="0"/>
              <a:t>elements</a:t>
            </a:r>
          </a:p>
          <a:p>
            <a:pPr lvl="1"/>
            <a:r>
              <a:rPr lang="en-US" dirty="0"/>
              <a:t>1, 2, 3, 4, 5, 6</a:t>
            </a:r>
          </a:p>
          <a:p>
            <a:r>
              <a:rPr lang="en-US" dirty="0"/>
              <a:t>Vectors can be specified using  </a:t>
            </a:r>
            <a:r>
              <a:rPr lang="en-US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c()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or </a:t>
            </a:r>
            <a:r>
              <a:rPr lang="en-US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seq() </a:t>
            </a:r>
            <a:r>
              <a:rPr lang="en-US" dirty="0"/>
              <a:t>or    </a:t>
            </a:r>
            <a:r>
              <a:rPr lang="en-US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rep()</a:t>
            </a:r>
          </a:p>
          <a:p>
            <a:r>
              <a:rPr lang="en-US" dirty="0"/>
              <a:t>Particular values in the vector can be specified by their index </a:t>
            </a:r>
            <a:r>
              <a:rPr lang="en-US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i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index_num</a:t>
            </a:r>
            <a:r>
              <a:rPr lang="en-US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D2B8911-DB1D-4B42-8B3E-221F2532C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323" y="640751"/>
            <a:ext cx="8880475" cy="528638"/>
          </a:xfrm>
        </p:spPr>
        <p:txBody>
          <a:bodyPr/>
          <a:lstStyle/>
          <a:p>
            <a:pPr algn="l"/>
            <a:r>
              <a:rPr lang="en-US" sz="4000" dirty="0"/>
              <a:t>Vectors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825CAA-AD14-D83F-BFA6-CA61411128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4359692" y="0"/>
            <a:ext cx="7832308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4358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33F160F-72C4-1EBC-9831-63BCF8D7C106}"/>
              </a:ext>
            </a:extLst>
          </p:cNvPr>
          <p:cNvSpPr txBox="1">
            <a:spLocks/>
          </p:cNvSpPr>
          <p:nvPr/>
        </p:nvSpPr>
        <p:spPr>
          <a:xfrm>
            <a:off x="1192207" y="1394733"/>
            <a:ext cx="518591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507987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tamaran Thin"/>
              <a:buChar char="▹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1pPr>
            <a:lvl2pPr marL="1219170" marR="0" lvl="1" indent="-507987" algn="l" rtl="0" eaLnBrk="1" hangingPunct="1">
              <a:lnSpc>
                <a:spcPct val="115000"/>
              </a:lnSpc>
              <a:spcBef>
                <a:spcPts val="1067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tamaran Thin"/>
              <a:buChar char="▸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2pPr>
            <a:lvl3pPr marL="1828754" marR="0" lvl="2" indent="-507987" algn="l" rtl="0" eaLnBrk="1" hangingPunct="1">
              <a:lnSpc>
                <a:spcPct val="115000"/>
              </a:lnSpc>
              <a:spcBef>
                <a:spcPts val="1067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tamaran Thin"/>
              <a:buChar char="■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3pPr>
            <a:lvl4pPr marL="2438339" marR="0" lvl="3" indent="-507987" algn="l" rtl="0" eaLnBrk="1" hangingPunct="1">
              <a:lnSpc>
                <a:spcPct val="115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4pPr>
            <a:lvl5pPr marL="3047924" marR="0" lvl="4" indent="-507987" algn="l" rtl="0" eaLnBrk="1" hangingPunct="1">
              <a:lnSpc>
                <a:spcPct val="115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5pPr>
            <a:lvl6pPr marL="3657509" marR="0" lvl="5" indent="-507987" algn="l" rtl="0" eaLnBrk="1" hangingPunct="1">
              <a:lnSpc>
                <a:spcPct val="115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6pPr>
            <a:lvl7pPr marL="4267093" marR="0" lvl="6" indent="-507987" algn="l" rtl="0" eaLnBrk="1" hangingPunct="1">
              <a:lnSpc>
                <a:spcPct val="115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7pPr>
            <a:lvl8pPr marL="4876678" marR="0" lvl="7" indent="-507987" algn="l" rtl="0" eaLnBrk="1" hangingPunct="1">
              <a:lnSpc>
                <a:spcPct val="115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8pPr>
            <a:lvl9pPr marL="5486263" marR="0" lvl="8" indent="-507987" algn="l" rtl="0" eaLnBrk="1" hangingPunct="1">
              <a:lnSpc>
                <a:spcPct val="115000"/>
              </a:lnSpc>
              <a:spcBef>
                <a:spcPts val="1067"/>
              </a:spcBef>
              <a:spcAft>
                <a:spcPts val="1067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9pPr>
          </a:lstStyle>
          <a:p>
            <a:r>
              <a:rPr lang="en-US" sz="28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length(</a:t>
            </a:r>
            <a:r>
              <a:rPr lang="en-US" sz="2800" b="1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8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800" dirty="0"/>
              <a:t>	# elements</a:t>
            </a:r>
          </a:p>
          <a:p>
            <a:r>
              <a:rPr lang="en-US" sz="28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min(</a:t>
            </a:r>
            <a:r>
              <a:rPr lang="en-US" sz="2800" b="1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8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800" dirty="0"/>
              <a:t>	minimum</a:t>
            </a:r>
          </a:p>
          <a:p>
            <a:r>
              <a:rPr lang="en-US" sz="28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max(</a:t>
            </a:r>
            <a:r>
              <a:rPr lang="en-US" sz="2800" b="1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8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800" dirty="0"/>
              <a:t>	maximum</a:t>
            </a:r>
          </a:p>
          <a:p>
            <a:r>
              <a:rPr lang="en-US" sz="28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sum(</a:t>
            </a:r>
            <a:r>
              <a:rPr lang="en-US" sz="2800" b="1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8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800" dirty="0"/>
              <a:t>	sum, +</a:t>
            </a:r>
          </a:p>
          <a:p>
            <a:r>
              <a:rPr lang="en-US" sz="28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prod(</a:t>
            </a:r>
            <a:r>
              <a:rPr lang="en-US" sz="2800" b="1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8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800" dirty="0"/>
              <a:t>	product, *</a:t>
            </a:r>
          </a:p>
          <a:p>
            <a:r>
              <a:rPr lang="en-US" sz="28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median(</a:t>
            </a:r>
            <a:r>
              <a:rPr lang="en-US" sz="2800" b="1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8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800" dirty="0"/>
              <a:t>	central value</a:t>
            </a:r>
          </a:p>
          <a:p>
            <a:r>
              <a:rPr lang="en-US" sz="32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mean</a:t>
            </a:r>
            <a:r>
              <a:rPr lang="en-US" sz="28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8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800" dirty="0"/>
              <a:t>	average</a:t>
            </a:r>
          </a:p>
          <a:p>
            <a:r>
              <a:rPr lang="en-US" sz="28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summary(</a:t>
            </a:r>
            <a:r>
              <a:rPr lang="en-US" sz="2800" b="1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8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D2B8911-DB1D-4B42-8B3E-221F2532C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207" y="583291"/>
            <a:ext cx="4586417" cy="528638"/>
          </a:xfrm>
        </p:spPr>
        <p:txBody>
          <a:bodyPr/>
          <a:lstStyle/>
          <a:p>
            <a:pPr algn="l"/>
            <a:r>
              <a:rPr lang="en-US" sz="4000" dirty="0"/>
              <a:t>Statistical Functions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3FED660-4E0E-7039-80CC-0BD6E53C01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4"/>
          <a:stretch/>
        </p:blipFill>
        <p:spPr>
          <a:xfrm>
            <a:off x="6242180" y="0"/>
            <a:ext cx="59498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875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42542D6-34A7-4CA3-B304-E73B94B22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  What is R?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EB7C73-0BC3-4B50-8FB4-991A0A8216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683" y="1209712"/>
            <a:ext cx="8640633" cy="5353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109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2ECF4F-3A1B-4ECB-7980-344C896EDB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14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42542D6-34A7-4CA3-B304-E73B94B22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 Why use R 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391DAE-EE8E-4929-9BCB-802E20AC15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4103" y="1500467"/>
            <a:ext cx="4608581" cy="3962800"/>
          </a:xfrm>
        </p:spPr>
        <p:txBody>
          <a:bodyPr/>
          <a:lstStyle/>
          <a:p>
            <a:r>
              <a:rPr lang="en-US" dirty="0"/>
              <a:t>Free</a:t>
            </a:r>
          </a:p>
          <a:p>
            <a:r>
              <a:rPr lang="en-US" dirty="0"/>
              <a:t>Open source</a:t>
            </a:r>
          </a:p>
          <a:p>
            <a:r>
              <a:rPr lang="en-US" dirty="0"/>
              <a:t>Popular among biologists</a:t>
            </a:r>
          </a:p>
          <a:p>
            <a:r>
              <a:rPr lang="en-US" dirty="0"/>
              <a:t>Almost any analysis is available for free</a:t>
            </a:r>
          </a:p>
          <a:p>
            <a:r>
              <a:rPr lang="en-US" dirty="0"/>
              <a:t>Easy to use</a:t>
            </a:r>
          </a:p>
          <a:p>
            <a:r>
              <a:rPr lang="en-US" dirty="0"/>
              <a:t>Flexible</a:t>
            </a:r>
          </a:p>
          <a:p>
            <a:r>
              <a:rPr lang="en-US" dirty="0"/>
              <a:t>Command line interface</a:t>
            </a:r>
          </a:p>
          <a:p>
            <a:r>
              <a:rPr lang="en-US" dirty="0"/>
              <a:t>Linux, Win, Mac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8DE97B8-012B-4A94-81C9-9FFEE9888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8741" y="1500467"/>
            <a:ext cx="5954708" cy="4289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22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FC6F3-D552-43D2-B515-970BF0EDA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R Studio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14D201-120E-4000-B3D2-95B96DC676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BF8D2A-84F0-4B7A-83E8-C416E8EC61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451" y="1135067"/>
            <a:ext cx="10411097" cy="5644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901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FC6F3-D552-43D2-B515-970BF0EDA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R Studio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BF8D2A-84F0-4B7A-83E8-C416E8EC61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2129" b="92338"/>
          <a:stretch/>
        </p:blipFill>
        <p:spPr>
          <a:xfrm>
            <a:off x="977174" y="2470850"/>
            <a:ext cx="10237651" cy="1122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303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FC6F3-D552-43D2-B515-970BF0EDA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R Studio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BF8D2A-84F0-4B7A-83E8-C416E8EC61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0171" b="36799"/>
          <a:stretch/>
        </p:blipFill>
        <p:spPr>
          <a:xfrm>
            <a:off x="1368287" y="1135067"/>
            <a:ext cx="9455425" cy="5415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387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FC6F3-D552-43D2-B515-970BF0EDA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R Studio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14D201-120E-4000-B3D2-95B96DC676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BF8D2A-84F0-4B7A-83E8-C416E8EC61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828" t="6473" b="48866"/>
          <a:stretch/>
        </p:blipFill>
        <p:spPr>
          <a:xfrm>
            <a:off x="1589314" y="1135067"/>
            <a:ext cx="9013372" cy="5433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419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FC6F3-D552-43D2-B515-970BF0EDA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R Studio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14D201-120E-4000-B3D2-95B96DC676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BF8D2A-84F0-4B7A-83E8-C416E8EC61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5350" r="40261"/>
          <a:stretch/>
        </p:blipFill>
        <p:spPr>
          <a:xfrm>
            <a:off x="1339583" y="1986065"/>
            <a:ext cx="9512834" cy="2991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766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FC6F3-D552-43D2-B515-970BF0EDA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R Studio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14D201-120E-4000-B3D2-95B96DC676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BF8D2A-84F0-4B7A-83E8-C416E8EC61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649" t="51631"/>
          <a:stretch/>
        </p:blipFill>
        <p:spPr>
          <a:xfrm>
            <a:off x="845669" y="1276788"/>
            <a:ext cx="6278694" cy="40807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2D5147E-DCE6-4584-0A9C-65F104690A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602" y="1976746"/>
            <a:ext cx="6419850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899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Hubert template">
  <a:themeElements>
    <a:clrScheme name="Custom 347">
      <a:dk1>
        <a:srgbClr val="FFFFFF"/>
      </a:dk1>
      <a:lt1>
        <a:srgbClr val="04152C"/>
      </a:lt1>
      <a:dk2>
        <a:srgbClr val="CAD3E2"/>
      </a:dk2>
      <a:lt2>
        <a:srgbClr val="4C5E81"/>
      </a:lt2>
      <a:accent1>
        <a:srgbClr val="8097FF"/>
      </a:accent1>
      <a:accent2>
        <a:srgbClr val="3BE5CC"/>
      </a:accent2>
      <a:accent3>
        <a:srgbClr val="FFC229"/>
      </a:accent3>
      <a:accent4>
        <a:srgbClr val="FF826C"/>
      </a:accent4>
      <a:accent5>
        <a:srgbClr val="A54FA5"/>
      </a:accent5>
      <a:accent6>
        <a:srgbClr val="F00286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39C6B2B3354FB42919982B5F44F521F" ma:contentTypeVersion="11" ma:contentTypeDescription="Create a new document." ma:contentTypeScope="" ma:versionID="13ae06d683dc81e237f32132b692d1cf">
  <xsd:schema xmlns:xsd="http://www.w3.org/2001/XMLSchema" xmlns:xs="http://www.w3.org/2001/XMLSchema" xmlns:p="http://schemas.microsoft.com/office/2006/metadata/properties" xmlns:ns3="0528848d-0283-4e15-b326-0a8a605a8fe3" xmlns:ns4="2b578e88-bc7d-401a-97a8-8059382c3f1b" targetNamespace="http://schemas.microsoft.com/office/2006/metadata/properties" ma:root="true" ma:fieldsID="24805490c65f1a37ffb9c54fcaeacc0d" ns3:_="" ns4:_="">
    <xsd:import namespace="0528848d-0283-4e15-b326-0a8a605a8fe3"/>
    <xsd:import namespace="2b578e88-bc7d-401a-97a8-8059382c3f1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528848d-0283-4e15-b326-0a8a605a8fe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b578e88-bc7d-401a-97a8-8059382c3f1b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0B29A8B-245C-4F1B-B745-9F7A8DBD1076}">
  <ds:schemaRefs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2006/metadata/properties"/>
    <ds:schemaRef ds:uri="2b578e88-bc7d-401a-97a8-8059382c3f1b"/>
    <ds:schemaRef ds:uri="0528848d-0283-4e15-b326-0a8a605a8fe3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C75C1A6-9911-401E-8B1E-B2B4E9BE4BE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528848d-0283-4e15-b326-0a8a605a8fe3"/>
    <ds:schemaRef ds:uri="2b578e88-bc7d-401a-97a8-8059382c3f1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D2CE464-01FE-41B9-BAB5-FFFCDF6B55C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Hubert · SlidesCarnival</Template>
  <TotalTime>12097</TotalTime>
  <Words>517</Words>
  <Application>Microsoft Office PowerPoint</Application>
  <PresentationFormat>Widescreen</PresentationFormat>
  <Paragraphs>90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Catamaran</vt:lpstr>
      <vt:lpstr>Catamaran Thin</vt:lpstr>
      <vt:lpstr>Courier New</vt:lpstr>
      <vt:lpstr>Hubert template</vt:lpstr>
      <vt:lpstr>An Introduction to R and R Studio</vt:lpstr>
      <vt:lpstr>  What is R?</vt:lpstr>
      <vt:lpstr> Why use R ?</vt:lpstr>
      <vt:lpstr>R Studio</vt:lpstr>
      <vt:lpstr>R Studio</vt:lpstr>
      <vt:lpstr>R Studio</vt:lpstr>
      <vt:lpstr>R Studio</vt:lpstr>
      <vt:lpstr>R Studio</vt:lpstr>
      <vt:lpstr>R Studio</vt:lpstr>
      <vt:lpstr>Yellow and Green</vt:lpstr>
      <vt:lpstr>Arithmetic</vt:lpstr>
      <vt:lpstr>Logical Equalities</vt:lpstr>
      <vt:lpstr>Variables</vt:lpstr>
      <vt:lpstr>Data Types</vt:lpstr>
      <vt:lpstr>PowerPoint Presentation</vt:lpstr>
      <vt:lpstr>Mathematical Functions</vt:lpstr>
      <vt:lpstr>An Overview of Data Structures in R</vt:lpstr>
      <vt:lpstr>Vectors</vt:lpstr>
      <vt:lpstr>Statistical Functions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Introduction to R, R Studio, and The Tidyverse</dc:title>
  <dc:creator>Roy Roberts</dc:creator>
  <cp:lastModifiedBy>Roy Roberts</cp:lastModifiedBy>
  <cp:revision>4</cp:revision>
  <dcterms:created xsi:type="dcterms:W3CDTF">2022-06-09T17:16:36Z</dcterms:created>
  <dcterms:modified xsi:type="dcterms:W3CDTF">2022-07-06T03:36:58Z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0x010100839C6B2B3354FB42919982B5F44F521F</vt:lpwstr>
  </property>
</Properties>
</file>