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98" r:id="rId4"/>
    <p:sldId id="285" r:id="rId5"/>
    <p:sldId id="287" r:id="rId6"/>
    <p:sldId id="297" r:id="rId7"/>
    <p:sldId id="263" r:id="rId8"/>
    <p:sldId id="288" r:id="rId9"/>
    <p:sldId id="296" r:id="rId10"/>
    <p:sldId id="289" r:id="rId11"/>
    <p:sldId id="290" r:id="rId12"/>
    <p:sldId id="292" r:id="rId13"/>
    <p:sldId id="310" r:id="rId14"/>
    <p:sldId id="293" r:id="rId15"/>
    <p:sldId id="294" r:id="rId16"/>
    <p:sldId id="295" r:id="rId17"/>
    <p:sldId id="311" r:id="rId18"/>
    <p:sldId id="300" r:id="rId19"/>
    <p:sldId id="301" r:id="rId20"/>
    <p:sldId id="304" r:id="rId21"/>
    <p:sldId id="305" r:id="rId22"/>
    <p:sldId id="312" r:id="rId23"/>
    <p:sldId id="307" r:id="rId24"/>
    <p:sldId id="309" r:id="rId25"/>
    <p:sldId id="308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CD852-C546-40C7-AA6B-A8DB2037B9CE}" v="17" dt="2022-07-05T04:18:06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EE7CD852-C546-40C7-AA6B-A8DB2037B9CE}"/>
    <pc:docChg chg="undo custSel addSld delSld modSld sldOrd">
      <pc:chgData name="Roy Roberts" userId="4cdc666c-fae4-42ba-bf42-5e75aa85deb6" providerId="ADAL" clId="{EE7CD852-C546-40C7-AA6B-A8DB2037B9CE}" dt="2022-07-06T01:30:42.708" v="1745" actId="14100"/>
      <pc:docMkLst>
        <pc:docMk/>
      </pc:docMkLst>
      <pc:sldChg chg="modSp mod modClrScheme chgLayout">
        <pc:chgData name="Roy Roberts" userId="4cdc666c-fae4-42ba-bf42-5e75aa85deb6" providerId="ADAL" clId="{EE7CD852-C546-40C7-AA6B-A8DB2037B9CE}" dt="2022-07-05T04:14:22.417" v="1607" actId="1035"/>
        <pc:sldMkLst>
          <pc:docMk/>
          <pc:sldMk cId="1250118552" sldId="296"/>
        </pc:sldMkLst>
        <pc:spChg chg="mod ord">
          <ac:chgData name="Roy Roberts" userId="4cdc666c-fae4-42ba-bf42-5e75aa85deb6" providerId="ADAL" clId="{EE7CD852-C546-40C7-AA6B-A8DB2037B9CE}" dt="2022-07-05T04:14:22.417" v="1607" actId="1035"/>
          <ac:spMkLst>
            <pc:docMk/>
            <pc:sldMk cId="1250118552" sldId="296"/>
            <ac:spMk id="2" creationId="{9ABC082A-7A0E-658B-79DD-31ED4C8287DD}"/>
          </ac:spMkLst>
        </pc:spChg>
        <pc:spChg chg="mod ord">
          <ac:chgData name="Roy Roberts" userId="4cdc666c-fae4-42ba-bf42-5e75aa85deb6" providerId="ADAL" clId="{EE7CD852-C546-40C7-AA6B-A8DB2037B9CE}" dt="2022-07-05T04:14:10.899" v="1592" actId="1076"/>
          <ac:spMkLst>
            <pc:docMk/>
            <pc:sldMk cId="1250118552" sldId="296"/>
            <ac:spMk id="3" creationId="{0F174C1F-CE18-FF59-29AA-D85F2A5C2655}"/>
          </ac:spMkLst>
        </pc:spChg>
      </pc:sldChg>
      <pc:sldChg chg="addSp delSp modSp mod modAnim">
        <pc:chgData name="Roy Roberts" userId="4cdc666c-fae4-42ba-bf42-5e75aa85deb6" providerId="ADAL" clId="{EE7CD852-C546-40C7-AA6B-A8DB2037B9CE}" dt="2022-07-06T01:30:42.708" v="1745" actId="14100"/>
        <pc:sldMkLst>
          <pc:docMk/>
          <pc:sldMk cId="1981484299" sldId="297"/>
        </pc:sldMkLst>
        <pc:spChg chg="mod">
          <ac:chgData name="Roy Roberts" userId="4cdc666c-fae4-42ba-bf42-5e75aa85deb6" providerId="ADAL" clId="{EE7CD852-C546-40C7-AA6B-A8DB2037B9CE}" dt="2022-07-06T01:30:42.708" v="1745" actId="14100"/>
          <ac:spMkLst>
            <pc:docMk/>
            <pc:sldMk cId="1981484299" sldId="297"/>
            <ac:spMk id="2" creationId="{609B7C8D-5585-0522-8F0A-F21EEEA92A59}"/>
          </ac:spMkLst>
        </pc:spChg>
        <pc:spChg chg="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6" creationId="{A2AEC825-03BB-4AF6-0F31-29B909E61E64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7" creationId="{A1C9E5D7-94CB-A6C4-C150-C44697C0C2BE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8" creationId="{FB32E41F-D2A3-E401-2DC4-7FE8920958C4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9" creationId="{2F4909B0-0A3D-EA27-C78E-812E0A603086}"/>
          </ac:spMkLst>
        </pc:spChg>
        <pc:spChg chg="add del">
          <ac:chgData name="Roy Roberts" userId="4cdc666c-fae4-42ba-bf42-5e75aa85deb6" providerId="ADAL" clId="{EE7CD852-C546-40C7-AA6B-A8DB2037B9CE}" dt="2022-07-06T01:23:49.377" v="1634" actId="22"/>
          <ac:spMkLst>
            <pc:docMk/>
            <pc:sldMk cId="1981484299" sldId="297"/>
            <ac:spMk id="10" creationId="{9542391D-B616-FCC4-7939-A1940544C183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11" creationId="{B0BB8078-CF09-6EF9-FD8B-397237E5685A}"/>
          </ac:spMkLst>
        </pc:spChg>
        <pc:picChg chg="mod">
          <ac:chgData name="Roy Roberts" userId="4cdc666c-fae4-42ba-bf42-5e75aa85deb6" providerId="ADAL" clId="{EE7CD852-C546-40C7-AA6B-A8DB2037B9CE}" dt="2022-07-06T01:30:08.320" v="1696" actId="1035"/>
          <ac:picMkLst>
            <pc:docMk/>
            <pc:sldMk cId="1981484299" sldId="297"/>
            <ac:picMk id="5" creationId="{73EAAFDB-59CB-5FF7-DB5B-31543303A684}"/>
          </ac:picMkLst>
        </pc:picChg>
      </pc:sldChg>
      <pc:sldChg chg="del">
        <pc:chgData name="Roy Roberts" userId="4cdc666c-fae4-42ba-bf42-5e75aa85deb6" providerId="ADAL" clId="{EE7CD852-C546-40C7-AA6B-A8DB2037B9CE}" dt="2022-07-05T04:16:39.378" v="1610" actId="47"/>
        <pc:sldMkLst>
          <pc:docMk/>
          <pc:sldMk cId="3319345993" sldId="299"/>
        </pc:sldMkLst>
      </pc:sldChg>
      <pc:sldChg chg="modSp new del mod">
        <pc:chgData name="Roy Roberts" userId="4cdc666c-fae4-42ba-bf42-5e75aa85deb6" providerId="ADAL" clId="{EE7CD852-C546-40C7-AA6B-A8DB2037B9CE}" dt="2022-06-24T01:34:11.960" v="53" actId="47"/>
        <pc:sldMkLst>
          <pc:docMk/>
          <pc:sldMk cId="8187678" sldId="300"/>
        </pc:sldMkLst>
        <pc:spChg chg="mod">
          <ac:chgData name="Roy Roberts" userId="4cdc666c-fae4-42ba-bf42-5e75aa85deb6" providerId="ADAL" clId="{EE7CD852-C546-40C7-AA6B-A8DB2037B9CE}" dt="2022-06-24T01:34:09.056" v="52" actId="20577"/>
          <ac:spMkLst>
            <pc:docMk/>
            <pc:sldMk cId="8187678" sldId="300"/>
            <ac:spMk id="2" creationId="{B295C188-BA29-6FCC-D6F6-A0994D015F56}"/>
          </ac:spMkLst>
        </pc:spChg>
      </pc:sldChg>
      <pc:sldChg chg="addSp modSp add mod">
        <pc:chgData name="Roy Roberts" userId="4cdc666c-fae4-42ba-bf42-5e75aa85deb6" providerId="ADAL" clId="{EE7CD852-C546-40C7-AA6B-A8DB2037B9CE}" dt="2022-06-24T04:19:52.788" v="708" actId="20577"/>
        <pc:sldMkLst>
          <pc:docMk/>
          <pc:sldMk cId="1780681360" sldId="300"/>
        </pc:sldMkLst>
        <pc:spChg chg="mod">
          <ac:chgData name="Roy Roberts" userId="4cdc666c-fae4-42ba-bf42-5e75aa85deb6" providerId="ADAL" clId="{EE7CD852-C546-40C7-AA6B-A8DB2037B9CE}" dt="2022-06-24T04:17:03.243" v="660" actId="1076"/>
          <ac:spMkLst>
            <pc:docMk/>
            <pc:sldMk cId="1780681360" sldId="300"/>
            <ac:spMk id="2" creationId="{03716F12-C908-418C-BA4C-9A56FCE378B6}"/>
          </ac:spMkLst>
        </pc:spChg>
        <pc:spChg chg="mod">
          <ac:chgData name="Roy Roberts" userId="4cdc666c-fae4-42ba-bf42-5e75aa85deb6" providerId="ADAL" clId="{EE7CD852-C546-40C7-AA6B-A8DB2037B9CE}" dt="2022-06-24T04:19:52.788" v="708" actId="20577"/>
          <ac:spMkLst>
            <pc:docMk/>
            <pc:sldMk cId="1780681360" sldId="300"/>
            <ac:spMk id="3" creationId="{73643A3B-6668-4607-ACB5-3F57A400867D}"/>
          </ac:spMkLst>
        </pc:spChg>
        <pc:picChg chg="add mod">
          <ac:chgData name="Roy Roberts" userId="4cdc666c-fae4-42ba-bf42-5e75aa85deb6" providerId="ADAL" clId="{EE7CD852-C546-40C7-AA6B-A8DB2037B9CE}" dt="2022-06-24T04:16:58.954" v="659" actId="1076"/>
          <ac:picMkLst>
            <pc:docMk/>
            <pc:sldMk cId="1780681360" sldId="300"/>
            <ac:picMk id="5" creationId="{B167F19E-66D8-6A2E-B068-96204EA7F05B}"/>
          </ac:picMkLst>
        </pc:picChg>
      </pc:sldChg>
      <pc:sldChg chg="addSp delSp modSp add mod">
        <pc:chgData name="Roy Roberts" userId="4cdc666c-fae4-42ba-bf42-5e75aa85deb6" providerId="ADAL" clId="{EE7CD852-C546-40C7-AA6B-A8DB2037B9CE}" dt="2022-06-24T04:20:28.277" v="741" actId="20577"/>
        <pc:sldMkLst>
          <pc:docMk/>
          <pc:sldMk cId="654903893" sldId="301"/>
        </pc:sldMkLst>
        <pc:spChg chg="mod">
          <ac:chgData name="Roy Roberts" userId="4cdc666c-fae4-42ba-bf42-5e75aa85deb6" providerId="ADAL" clId="{EE7CD852-C546-40C7-AA6B-A8DB2037B9CE}" dt="2022-06-24T04:20:28.277" v="741" actId="20577"/>
          <ac:spMkLst>
            <pc:docMk/>
            <pc:sldMk cId="654903893" sldId="301"/>
            <ac:spMk id="3" creationId="{73643A3B-6668-4607-ACB5-3F57A400867D}"/>
          </ac:spMkLst>
        </pc:spChg>
        <pc:picChg chg="del">
          <ac:chgData name="Roy Roberts" userId="4cdc666c-fae4-42ba-bf42-5e75aa85deb6" providerId="ADAL" clId="{EE7CD852-C546-40C7-AA6B-A8DB2037B9CE}" dt="2022-06-24T04:18:47.088" v="662" actId="478"/>
          <ac:picMkLst>
            <pc:docMk/>
            <pc:sldMk cId="654903893" sldId="301"/>
            <ac:picMk id="5" creationId="{B167F19E-66D8-6A2E-B068-96204EA7F05B}"/>
          </ac:picMkLst>
        </pc:picChg>
        <pc:picChg chg="add del mod">
          <ac:chgData name="Roy Roberts" userId="4cdc666c-fae4-42ba-bf42-5e75aa85deb6" providerId="ADAL" clId="{EE7CD852-C546-40C7-AA6B-A8DB2037B9CE}" dt="2022-06-24T04:19:27.769" v="665" actId="478"/>
          <ac:picMkLst>
            <pc:docMk/>
            <pc:sldMk cId="654903893" sldId="301"/>
            <ac:picMk id="6" creationId="{4C913A84-25C3-954D-BAFF-479065217040}"/>
          </ac:picMkLst>
        </pc:picChg>
        <pc:picChg chg="add mod">
          <ac:chgData name="Roy Roberts" userId="4cdc666c-fae4-42ba-bf42-5e75aa85deb6" providerId="ADAL" clId="{EE7CD852-C546-40C7-AA6B-A8DB2037B9CE}" dt="2022-06-24T04:19:32.056" v="667" actId="1076"/>
          <ac:picMkLst>
            <pc:docMk/>
            <pc:sldMk cId="654903893" sldId="301"/>
            <ac:picMk id="8" creationId="{DB9E6084-3E83-8CE8-4702-FE7134B17B10}"/>
          </ac:picMkLst>
        </pc:picChg>
      </pc:sldChg>
      <pc:sldChg chg="modSp add del mod ord">
        <pc:chgData name="Roy Roberts" userId="4cdc666c-fae4-42ba-bf42-5e75aa85deb6" providerId="ADAL" clId="{EE7CD852-C546-40C7-AA6B-A8DB2037B9CE}" dt="2022-07-05T04:17:57.039" v="1616" actId="47"/>
        <pc:sldMkLst>
          <pc:docMk/>
          <pc:sldMk cId="1247189208" sldId="302"/>
        </pc:sldMkLst>
        <pc:spChg chg="mod">
          <ac:chgData name="Roy Roberts" userId="4cdc666c-fae4-42ba-bf42-5e75aa85deb6" providerId="ADAL" clId="{EE7CD852-C546-40C7-AA6B-A8DB2037B9CE}" dt="2022-06-24T04:20:54.973" v="745" actId="20577"/>
          <ac:spMkLst>
            <pc:docMk/>
            <pc:sldMk cId="1247189208" sldId="302"/>
            <ac:spMk id="2" creationId="{6310901B-0618-6A8D-A7D9-F65F007E4B4E}"/>
          </ac:spMkLst>
        </pc:spChg>
      </pc:sldChg>
      <pc:sldChg chg="modSp add del mod">
        <pc:chgData name="Roy Roberts" userId="4cdc666c-fae4-42ba-bf42-5e75aa85deb6" providerId="ADAL" clId="{EE7CD852-C546-40C7-AA6B-A8DB2037B9CE}" dt="2022-07-05T04:18:06.028" v="1619" actId="47"/>
        <pc:sldMkLst>
          <pc:docMk/>
          <pc:sldMk cId="2652280795" sldId="303"/>
        </pc:sldMkLst>
        <pc:spChg chg="mod">
          <ac:chgData name="Roy Roberts" userId="4cdc666c-fae4-42ba-bf42-5e75aa85deb6" providerId="ADAL" clId="{EE7CD852-C546-40C7-AA6B-A8DB2037B9CE}" dt="2022-06-24T04:20:59.642" v="749" actId="20577"/>
          <ac:spMkLst>
            <pc:docMk/>
            <pc:sldMk cId="2652280795" sldId="303"/>
            <ac:spMk id="2" creationId="{6310901B-0618-6A8D-A7D9-F65F007E4B4E}"/>
          </ac:spMkLst>
        </pc:spChg>
      </pc:sldChg>
      <pc:sldChg chg="addSp delSp modSp add mod">
        <pc:chgData name="Roy Roberts" userId="4cdc666c-fae4-42ba-bf42-5e75aa85deb6" providerId="ADAL" clId="{EE7CD852-C546-40C7-AA6B-A8DB2037B9CE}" dt="2022-06-24T05:17:52.448" v="1507" actId="207"/>
        <pc:sldMkLst>
          <pc:docMk/>
          <pc:sldMk cId="1364941410" sldId="304"/>
        </pc:sldMkLst>
        <pc:spChg chg="mod">
          <ac:chgData name="Roy Roberts" userId="4cdc666c-fae4-42ba-bf42-5e75aa85deb6" providerId="ADAL" clId="{EE7CD852-C546-40C7-AA6B-A8DB2037B9CE}" dt="2022-06-24T04:46:22.807" v="814" actId="20577"/>
          <ac:spMkLst>
            <pc:docMk/>
            <pc:sldMk cId="1364941410" sldId="304"/>
            <ac:spMk id="2" creationId="{03716F12-C908-418C-BA4C-9A56FCE378B6}"/>
          </ac:spMkLst>
        </pc:spChg>
        <pc:spChg chg="mod">
          <ac:chgData name="Roy Roberts" userId="4cdc666c-fae4-42ba-bf42-5e75aa85deb6" providerId="ADAL" clId="{EE7CD852-C546-40C7-AA6B-A8DB2037B9CE}" dt="2022-06-24T05:17:52.448" v="1507" actId="207"/>
          <ac:spMkLst>
            <pc:docMk/>
            <pc:sldMk cId="1364941410" sldId="304"/>
            <ac:spMk id="3" creationId="{73643A3B-6668-4607-ACB5-3F57A400867D}"/>
          </ac:spMkLst>
        </pc:spChg>
        <pc:picChg chg="del">
          <ac:chgData name="Roy Roberts" userId="4cdc666c-fae4-42ba-bf42-5e75aa85deb6" providerId="ADAL" clId="{EE7CD852-C546-40C7-AA6B-A8DB2037B9CE}" dt="2022-06-24T05:03:26.745" v="865" actId="478"/>
          <ac:picMkLst>
            <pc:docMk/>
            <pc:sldMk cId="1364941410" sldId="304"/>
            <ac:picMk id="5" creationId="{B167F19E-66D8-6A2E-B068-96204EA7F05B}"/>
          </ac:picMkLst>
        </pc:picChg>
        <pc:picChg chg="add mod modCrop">
          <ac:chgData name="Roy Roberts" userId="4cdc666c-fae4-42ba-bf42-5e75aa85deb6" providerId="ADAL" clId="{EE7CD852-C546-40C7-AA6B-A8DB2037B9CE}" dt="2022-06-24T05:03:34.947" v="868" actId="732"/>
          <ac:picMkLst>
            <pc:docMk/>
            <pc:sldMk cId="1364941410" sldId="304"/>
            <ac:picMk id="6" creationId="{D77F073E-3037-970F-8CD7-0119F676F354}"/>
          </ac:picMkLst>
        </pc:picChg>
      </pc:sldChg>
      <pc:sldChg chg="addSp delSp modSp new mod">
        <pc:chgData name="Roy Roberts" userId="4cdc666c-fae4-42ba-bf42-5e75aa85deb6" providerId="ADAL" clId="{EE7CD852-C546-40C7-AA6B-A8DB2037B9CE}" dt="2022-06-24T05:42:39.880" v="1516" actId="1076"/>
        <pc:sldMkLst>
          <pc:docMk/>
          <pc:sldMk cId="2141114627" sldId="305"/>
        </pc:sldMkLst>
        <pc:spChg chg="del">
          <ac:chgData name="Roy Roberts" userId="4cdc666c-fae4-42ba-bf42-5e75aa85deb6" providerId="ADAL" clId="{EE7CD852-C546-40C7-AA6B-A8DB2037B9CE}" dt="2022-06-24T05:19:35.493" v="1509" actId="478"/>
          <ac:spMkLst>
            <pc:docMk/>
            <pc:sldMk cId="2141114627" sldId="305"/>
            <ac:spMk id="2" creationId="{1CB2BFEB-75F6-3BB2-0535-3B6DD0099D87}"/>
          </ac:spMkLst>
        </pc:spChg>
        <pc:spChg chg="del">
          <ac:chgData name="Roy Roberts" userId="4cdc666c-fae4-42ba-bf42-5e75aa85deb6" providerId="ADAL" clId="{EE7CD852-C546-40C7-AA6B-A8DB2037B9CE}" dt="2022-06-24T05:19:37.490" v="1510" actId="478"/>
          <ac:spMkLst>
            <pc:docMk/>
            <pc:sldMk cId="2141114627" sldId="305"/>
            <ac:spMk id="3" creationId="{90368E36-4A04-9E28-7318-726630D41BCF}"/>
          </ac:spMkLst>
        </pc:spChg>
        <pc:picChg chg="add mod">
          <ac:chgData name="Roy Roberts" userId="4cdc666c-fae4-42ba-bf42-5e75aa85deb6" providerId="ADAL" clId="{EE7CD852-C546-40C7-AA6B-A8DB2037B9CE}" dt="2022-06-24T05:42:39.880" v="1516" actId="1076"/>
          <ac:picMkLst>
            <pc:docMk/>
            <pc:sldMk cId="2141114627" sldId="305"/>
            <ac:picMk id="5" creationId="{6D83E0D6-35C5-F47D-44DB-58480A32F6C1}"/>
          </ac:picMkLst>
        </pc:picChg>
      </pc:sldChg>
      <pc:sldChg chg="modSp add del mod">
        <pc:chgData name="Roy Roberts" userId="4cdc666c-fae4-42ba-bf42-5e75aa85deb6" providerId="ADAL" clId="{EE7CD852-C546-40C7-AA6B-A8DB2037B9CE}" dt="2022-07-05T04:20:26.365" v="1629" actId="47"/>
        <pc:sldMkLst>
          <pc:docMk/>
          <pc:sldMk cId="2186092575" sldId="306"/>
        </pc:sldMkLst>
        <pc:spChg chg="mod">
          <ac:chgData name="Roy Roberts" userId="4cdc666c-fae4-42ba-bf42-5e75aa85deb6" providerId="ADAL" clId="{EE7CD852-C546-40C7-AA6B-A8DB2037B9CE}" dt="2022-06-24T05:27:29.065" v="1513" actId="20577"/>
          <ac:spMkLst>
            <pc:docMk/>
            <pc:sldMk cId="2186092575" sldId="306"/>
            <ac:spMk id="2" creationId="{6310901B-0618-6A8D-A7D9-F65F007E4B4E}"/>
          </ac:spMkLst>
        </pc:spChg>
      </pc:sldChg>
      <pc:sldChg chg="modSp add mod">
        <pc:chgData name="Roy Roberts" userId="4cdc666c-fae4-42ba-bf42-5e75aa85deb6" providerId="ADAL" clId="{EE7CD852-C546-40C7-AA6B-A8DB2037B9CE}" dt="2022-07-05T04:17:06.267" v="1614" actId="20577"/>
        <pc:sldMkLst>
          <pc:docMk/>
          <pc:sldMk cId="1192778593" sldId="310"/>
        </pc:sldMkLst>
        <pc:spChg chg="mod">
          <ac:chgData name="Roy Roberts" userId="4cdc666c-fae4-42ba-bf42-5e75aa85deb6" providerId="ADAL" clId="{EE7CD852-C546-40C7-AA6B-A8DB2037B9CE}" dt="2022-07-05T04:17:01.569" v="1613" actId="20577"/>
          <ac:spMkLst>
            <pc:docMk/>
            <pc:sldMk cId="1192778593" sldId="310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5T04:17:06.267" v="1614" actId="20577"/>
          <ac:spMkLst>
            <pc:docMk/>
            <pc:sldMk cId="1192778593" sldId="310"/>
            <ac:spMk id="3" creationId="{0F174C1F-CE18-FF59-29AA-D85F2A5C2655}"/>
          </ac:spMkLst>
        </pc:spChg>
      </pc:sldChg>
      <pc:sldChg chg="modSp add mod">
        <pc:chgData name="Roy Roberts" userId="4cdc666c-fae4-42ba-bf42-5e75aa85deb6" providerId="ADAL" clId="{EE7CD852-C546-40C7-AA6B-A8DB2037B9CE}" dt="2022-07-05T04:17:59.927" v="1618" actId="20577"/>
        <pc:sldMkLst>
          <pc:docMk/>
          <pc:sldMk cId="229362795" sldId="311"/>
        </pc:sldMkLst>
        <pc:spChg chg="mod">
          <ac:chgData name="Roy Roberts" userId="4cdc666c-fae4-42ba-bf42-5e75aa85deb6" providerId="ADAL" clId="{EE7CD852-C546-40C7-AA6B-A8DB2037B9CE}" dt="2022-07-05T04:17:59.927" v="1618" actId="20577"/>
          <ac:spMkLst>
            <pc:docMk/>
            <pc:sldMk cId="229362795" sldId="311"/>
            <ac:spMk id="2" creationId="{9ABC082A-7A0E-658B-79DD-31ED4C8287DD}"/>
          </ac:spMkLst>
        </pc:spChg>
      </pc:sldChg>
      <pc:sldChg chg="modSp add mod ord">
        <pc:chgData name="Roy Roberts" userId="4cdc666c-fae4-42ba-bf42-5e75aa85deb6" providerId="ADAL" clId="{EE7CD852-C546-40C7-AA6B-A8DB2037B9CE}" dt="2022-07-05T04:18:17.118" v="1628"/>
        <pc:sldMkLst>
          <pc:docMk/>
          <pc:sldMk cId="2700484015" sldId="312"/>
        </pc:sldMkLst>
        <pc:spChg chg="mod">
          <ac:chgData name="Roy Roberts" userId="4cdc666c-fae4-42ba-bf42-5e75aa85deb6" providerId="ADAL" clId="{EE7CD852-C546-40C7-AA6B-A8DB2037B9CE}" dt="2022-07-05T04:18:10.398" v="1626" actId="20577"/>
          <ac:spMkLst>
            <pc:docMk/>
            <pc:sldMk cId="2700484015" sldId="312"/>
            <ac:spMk id="2" creationId="{9ABC082A-7A0E-658B-79DD-31ED4C8287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7327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2341-530C-B872-E45D-D9A005308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BF37-E2B7-9885-102B-1E825ADCB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38B2-FFB4-D950-5149-2302DC40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2A91-E29B-4026-82CF-78B5741CFB3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E705-AEE3-DD73-C04C-685E4468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9F2B-8103-2EA2-073D-48F7F35E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8967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805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11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24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70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71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97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49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9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9F228B-7068-8BB3-21ED-B1EB408C12AE}"/>
              </a:ext>
            </a:extLst>
          </p:cNvPr>
          <p:cNvSpPr txBox="1">
            <a:spLocks/>
          </p:cNvSpPr>
          <p:nvPr/>
        </p:nvSpPr>
        <p:spPr>
          <a:xfrm>
            <a:off x="1996751" y="1440354"/>
            <a:ext cx="8220269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6600" dirty="0"/>
              <a:t>An Introduction to </a:t>
            </a:r>
            <a:r>
              <a:rPr lang="en-US" sz="6600" dirty="0" err="1"/>
              <a:t>Tidyverse</a:t>
            </a:r>
            <a:endParaRPr lang="en-US" sz="6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18003F-C1B1-9252-EA4B-107F283E8975}"/>
              </a:ext>
            </a:extLst>
          </p:cNvPr>
          <p:cNvSpPr txBox="1">
            <a:spLocks/>
          </p:cNvSpPr>
          <p:nvPr/>
        </p:nvSpPr>
        <p:spPr>
          <a:xfrm>
            <a:off x="1524000" y="37021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 algn="ctr">
              <a:buFont typeface="Catamaran Thin"/>
              <a:buNone/>
            </a:pPr>
            <a:r>
              <a:rPr lang="en-US" dirty="0"/>
              <a:t>Roy Roberts </a:t>
            </a:r>
          </a:p>
        </p:txBody>
      </p:sp>
    </p:spTree>
    <p:extLst>
      <p:ext uri="{BB962C8B-B14F-4D97-AF65-F5344CB8AC3E}">
        <p14:creationId xmlns:p14="http://schemas.microsoft.com/office/powerpoint/2010/main" val="191110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Subsetting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446" y="1875472"/>
            <a:ext cx="3225538" cy="3460741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select() </a:t>
            </a:r>
          </a:p>
          <a:p>
            <a:pPr lvl="1"/>
            <a:r>
              <a:rPr lang="en-US" dirty="0"/>
              <a:t>Subsets columns of a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filter()</a:t>
            </a:r>
          </a:p>
          <a:p>
            <a:pPr lvl="1"/>
            <a:r>
              <a:rPr lang="en-US" dirty="0"/>
              <a:t>Subsets rows of a </a:t>
            </a:r>
            <a:r>
              <a:rPr lang="en-US" dirty="0" err="1"/>
              <a:t>tibble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61425A-6E0D-BCD2-145D-B1D00DF1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369" y="1367158"/>
            <a:ext cx="7556704" cy="44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5" y="1624442"/>
            <a:ext cx="10893843" cy="472037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mutate() </a:t>
            </a:r>
          </a:p>
          <a:p>
            <a:pPr lvl="1"/>
            <a:r>
              <a:rPr lang="en-US" dirty="0"/>
              <a:t>Create, modify, and delete columns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Column_1 * Number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>
                <a:solidFill>
                  <a:srgbClr val="00B050"/>
                </a:solidFill>
              </a:rPr>
              <a:t>Column_1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Column_1 * Number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case_when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general vectorized conditional (if) statement that can be used with mutate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 </a:t>
            </a:r>
            <a:r>
              <a:rPr lang="en-US" dirty="0" err="1">
                <a:solidFill>
                  <a:schemeClr val="accent3"/>
                </a:solidFill>
              </a:rPr>
              <a:t>case_when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Column1 == Value </a:t>
            </a:r>
            <a:r>
              <a:rPr lang="en-US" dirty="0">
                <a:solidFill>
                  <a:schemeClr val="accent3"/>
                </a:solidFill>
              </a:rPr>
              <a:t>~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Value,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			   	        </a:t>
            </a:r>
            <a:r>
              <a:rPr lang="en-US" dirty="0">
                <a:solidFill>
                  <a:srgbClr val="00B050"/>
                </a:solidFill>
              </a:rPr>
              <a:t>Column1 == Value </a:t>
            </a:r>
            <a:r>
              <a:rPr lang="en-US" dirty="0">
                <a:solidFill>
                  <a:schemeClr val="accent3"/>
                </a:solidFill>
              </a:rPr>
              <a:t>~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Value</a:t>
            </a:r>
            <a:r>
              <a:rPr lang="en-US" dirty="0">
                <a:solidFill>
                  <a:schemeClr val="accent3"/>
                </a:solidFill>
              </a:rPr>
              <a:t>))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9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C6133-F7ED-FFB2-7058-E050CCF4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638175"/>
            <a:ext cx="115252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00" y="3240073"/>
            <a:ext cx="8880400" cy="3307600"/>
          </a:xfrm>
        </p:spPr>
        <p:txBody>
          <a:bodyPr/>
          <a:lstStyle/>
          <a:p>
            <a:pPr algn="l"/>
            <a:r>
              <a:rPr lang="en-US" sz="2800" dirty="0"/>
              <a:t>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Assignment 2</a:t>
            </a:r>
          </a:p>
        </p:txBody>
      </p:sp>
    </p:spTree>
    <p:extLst>
      <p:ext uri="{BB962C8B-B14F-4D97-AF65-F5344CB8AC3E}">
        <p14:creationId xmlns:p14="http://schemas.microsoft.com/office/powerpoint/2010/main" val="119277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5" y="1624443"/>
            <a:ext cx="10893843" cy="3962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relocate() </a:t>
            </a:r>
          </a:p>
          <a:p>
            <a:pPr lvl="1"/>
            <a:r>
              <a:rPr lang="en-US" dirty="0"/>
              <a:t>Change column order</a:t>
            </a:r>
          </a:p>
          <a:p>
            <a:r>
              <a:rPr lang="en-US" dirty="0">
                <a:solidFill>
                  <a:schemeClr val="accent3"/>
                </a:solidFill>
              </a:rPr>
              <a:t>unite()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Unite multiple columns into one by pasting strings together</a:t>
            </a:r>
          </a:p>
          <a:p>
            <a:r>
              <a:rPr lang="en-US" dirty="0">
                <a:solidFill>
                  <a:schemeClr val="accent3"/>
                </a:solidFill>
              </a:rPr>
              <a:t>mutate()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Separate a character column into multiple columns with a regular expression or numeric locations</a:t>
            </a:r>
          </a:p>
        </p:txBody>
      </p:sp>
    </p:spTree>
    <p:extLst>
      <p:ext uri="{BB962C8B-B14F-4D97-AF65-F5344CB8AC3E}">
        <p14:creationId xmlns:p14="http://schemas.microsoft.com/office/powerpoint/2010/main" val="104694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78" y="1135066"/>
            <a:ext cx="10893843" cy="562962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unite()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unite(“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chemeClr val="accent3"/>
                </a:solidFill>
              </a:rPr>
              <a:t>”,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        </a:t>
            </a:r>
            <a:r>
              <a:rPr lang="en-US" dirty="0" err="1">
                <a:solidFill>
                  <a:srgbClr val="00B050"/>
                </a:solidFill>
              </a:rPr>
              <a:t>columns_to_select</a:t>
            </a:r>
            <a:r>
              <a:rPr lang="en-US" dirty="0">
                <a:solidFill>
                  <a:schemeClr val="accent3"/>
                </a:solidFill>
              </a:rPr>
              <a:t>,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        </a:t>
            </a:r>
            <a:r>
              <a:rPr lang="en-US" dirty="0" err="1">
                <a:solidFill>
                  <a:schemeClr val="accent3"/>
                </a:solidFill>
              </a:rPr>
              <a:t>sep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delimiter</a:t>
            </a:r>
            <a:r>
              <a:rPr lang="en-US" dirty="0">
                <a:solidFill>
                  <a:schemeClr val="accent3"/>
                </a:solidFill>
              </a:rPr>
              <a:t>”,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        </a:t>
            </a:r>
            <a:r>
              <a:rPr lang="en-US" dirty="0">
                <a:solidFill>
                  <a:schemeClr val="accent3"/>
                </a:solidFill>
              </a:rPr>
              <a:t>keep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FALSE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r>
              <a:rPr lang="en-US" dirty="0">
                <a:solidFill>
                  <a:schemeClr val="accent3"/>
                </a:solidFill>
              </a:rPr>
              <a:t>separate()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separate(</a:t>
            </a:r>
            <a:r>
              <a:rPr lang="en-US" dirty="0">
                <a:solidFill>
                  <a:srgbClr val="00B050"/>
                </a:solidFill>
              </a:rPr>
              <a:t>Column_1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</a:t>
            </a:r>
            <a:r>
              <a:rPr lang="en-US" dirty="0">
                <a:solidFill>
                  <a:schemeClr val="accent3"/>
                </a:solidFill>
              </a:rPr>
              <a:t> into = c(“</a:t>
            </a:r>
            <a:r>
              <a:rPr lang="en-US" dirty="0">
                <a:solidFill>
                  <a:srgbClr val="00B050"/>
                </a:solidFill>
              </a:rPr>
              <a:t>New_Col1</a:t>
            </a:r>
            <a:r>
              <a:rPr lang="en-US" dirty="0">
                <a:solidFill>
                  <a:schemeClr val="accent3"/>
                </a:solidFill>
              </a:rPr>
              <a:t>”, “</a:t>
            </a:r>
            <a:r>
              <a:rPr lang="en-US" dirty="0">
                <a:solidFill>
                  <a:srgbClr val="00B050"/>
                </a:solidFill>
              </a:rPr>
              <a:t>New_Col2</a:t>
            </a:r>
            <a:r>
              <a:rPr lang="en-US" dirty="0">
                <a:solidFill>
                  <a:schemeClr val="accent3"/>
                </a:solidFill>
              </a:rPr>
              <a:t>”, “</a:t>
            </a:r>
            <a:r>
              <a:rPr lang="en-US" dirty="0">
                <a:solidFill>
                  <a:srgbClr val="00B050"/>
                </a:solidFill>
              </a:rPr>
              <a:t>New_Col3</a:t>
            </a:r>
            <a:r>
              <a:rPr lang="en-US" dirty="0">
                <a:solidFill>
                  <a:schemeClr val="accent3"/>
                </a:solidFill>
              </a:rPr>
              <a:t>”),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sep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delimiter</a:t>
            </a:r>
            <a:r>
              <a:rPr lang="en-US" dirty="0">
                <a:solidFill>
                  <a:schemeClr val="accent3"/>
                </a:solidFill>
              </a:rPr>
              <a:t>”,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 </a:t>
            </a:r>
            <a:r>
              <a:rPr lang="en-US" dirty="0">
                <a:solidFill>
                  <a:schemeClr val="accent3"/>
                </a:solidFill>
              </a:rPr>
              <a:t>keep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FALSE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06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AD15B-CF65-1957-B699-A6936C4E7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9" b="526"/>
          <a:stretch/>
        </p:blipFill>
        <p:spPr>
          <a:xfrm>
            <a:off x="1239001" y="321905"/>
            <a:ext cx="3995472" cy="6181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8E592-9B69-9455-AA91-23B972EB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29" y="286286"/>
            <a:ext cx="4360504" cy="62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00" y="3240073"/>
            <a:ext cx="8880400" cy="3307600"/>
          </a:xfrm>
        </p:spPr>
        <p:txBody>
          <a:bodyPr/>
          <a:lstStyle/>
          <a:p>
            <a:pPr algn="l"/>
            <a:r>
              <a:rPr lang="en-US" sz="2800" dirty="0"/>
              <a:t>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Assignment 3</a:t>
            </a:r>
          </a:p>
        </p:txBody>
      </p:sp>
    </p:spTree>
    <p:extLst>
      <p:ext uri="{BB962C8B-B14F-4D97-AF65-F5344CB8AC3E}">
        <p14:creationId xmlns:p14="http://schemas.microsoft.com/office/powerpoint/2010/main" val="22936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/>
              <a:t>Pivoting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10893843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pivot_longer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Pivots wide data to long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Wide data sets do not contain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repeating values in the ID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Long data sets do contain repeating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values in the ID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pivot_longer</a:t>
            </a:r>
            <a:r>
              <a:rPr lang="en-US" dirty="0">
                <a:solidFill>
                  <a:schemeClr val="accent3"/>
                </a:solidFill>
              </a:rPr>
              <a:t>(cols = </a:t>
            </a:r>
            <a:r>
              <a:rPr lang="en-US" dirty="0" err="1">
                <a:solidFill>
                  <a:srgbClr val="00B050"/>
                </a:solidFill>
              </a:rPr>
              <a:t>ColumnX:ColumnY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 		  </a:t>
            </a:r>
            <a:r>
              <a:rPr lang="en-US" dirty="0" err="1">
                <a:solidFill>
                  <a:schemeClr val="accent3"/>
                </a:solidFill>
              </a:rPr>
              <a:t>names_to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Column_Name1</a:t>
            </a:r>
            <a:r>
              <a:rPr lang="en-US" dirty="0">
                <a:solidFill>
                  <a:schemeClr val="accent3"/>
                </a:solidFill>
              </a:rPr>
              <a:t>”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  </a:t>
            </a:r>
            <a:r>
              <a:rPr lang="en-US" dirty="0" err="1">
                <a:solidFill>
                  <a:schemeClr val="accent3"/>
                </a:solidFill>
              </a:rPr>
              <a:t>values_to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Column_Name2</a:t>
            </a:r>
            <a:r>
              <a:rPr lang="en-US" dirty="0">
                <a:solidFill>
                  <a:schemeClr val="accent3"/>
                </a:solidFill>
              </a:rPr>
              <a:t>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7F19E-66D8-6A2E-B068-96204EA7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896" y="0"/>
            <a:ext cx="4337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8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/>
              <a:t>Pivoting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10893843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pivot_wider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Pivots long data to wide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Wide data sets do not contain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repeating values in the ID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Long data sets do contain repeating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values in the ID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pivot_longer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chemeClr val="accent3"/>
                </a:solidFill>
              </a:rPr>
              <a:t>id_cols</a:t>
            </a:r>
            <a:r>
              <a:rPr lang="en-US" dirty="0">
                <a:solidFill>
                  <a:schemeClr val="accent3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ColumnX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 		  </a:t>
            </a:r>
            <a:r>
              <a:rPr lang="en-US" dirty="0" err="1">
                <a:solidFill>
                  <a:schemeClr val="accent3"/>
                </a:solidFill>
              </a:rPr>
              <a:t>names_from</a:t>
            </a:r>
            <a:r>
              <a:rPr lang="en-US" dirty="0">
                <a:solidFill>
                  <a:schemeClr val="accent3"/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Column_Name1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</a:t>
            </a:r>
            <a:r>
              <a:rPr lang="en-US" dirty="0">
                <a:solidFill>
                  <a:schemeClr val="accent3"/>
                </a:solidFill>
              </a:rPr>
              <a:t>  </a:t>
            </a:r>
            <a:r>
              <a:rPr lang="en-US" dirty="0" err="1">
                <a:solidFill>
                  <a:schemeClr val="accent3"/>
                </a:solidFill>
              </a:rPr>
              <a:t>values_from</a:t>
            </a:r>
            <a:r>
              <a:rPr lang="en-US" dirty="0">
                <a:solidFill>
                  <a:schemeClr val="accent3"/>
                </a:solidFill>
              </a:rPr>
              <a:t>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Column_Name2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E6084-3E83-8CE8-4702-FE7134B1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965" y="0"/>
            <a:ext cx="4645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9" y="2008280"/>
            <a:ext cx="4437056" cy="3962800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dirty="0" err="1"/>
              <a:t>tidyverse</a:t>
            </a:r>
            <a:r>
              <a:rPr lang="en-US" dirty="0"/>
              <a:t> is an opinionated collection of R packages designed for data science. All packages share an underlying design philosophy, grammar, and data structures.”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2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 err="1"/>
              <a:t>Summarising</a:t>
            </a:r>
            <a:r>
              <a:rPr lang="en-US" sz="4000" dirty="0"/>
              <a:t> a Tibble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7264237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() or summarize()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use </a:t>
            </a:r>
            <a:r>
              <a:rPr lang="en-US" dirty="0" err="1">
                <a:solidFill>
                  <a:schemeClr val="tx1"/>
                </a:solidFill>
              </a:rPr>
              <a:t>summarise</a:t>
            </a:r>
            <a:r>
              <a:rPr lang="en-US" dirty="0">
                <a:solidFill>
                  <a:schemeClr val="tx1"/>
                </a:solidFill>
              </a:rPr>
              <a:t>() a </a:t>
            </a:r>
            <a:r>
              <a:rPr lang="en-US" dirty="0" err="1">
                <a:solidFill>
                  <a:schemeClr val="tx1"/>
                </a:solidFill>
              </a:rPr>
              <a:t>tibble</a:t>
            </a:r>
            <a:r>
              <a:rPr lang="en-US" dirty="0">
                <a:solidFill>
                  <a:schemeClr val="tx1"/>
                </a:solidFill>
              </a:rPr>
              <a:t> must be grouped by one or more variables using </a:t>
            </a:r>
            <a:r>
              <a:rPr lang="en-US" dirty="0" err="1">
                <a:solidFill>
                  <a:schemeClr val="accent3"/>
                </a:solidFill>
              </a:rPr>
              <a:t>group_by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2"/>
            <a:r>
              <a:rPr lang="en-US" dirty="0" err="1">
                <a:solidFill>
                  <a:schemeClr val="accent3"/>
                </a:solidFill>
              </a:rPr>
              <a:t>group_by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CoulmnX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CoulmnY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NewCoulnm1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Coulmn</a:t>
            </a:r>
            <a:r>
              <a:rPr lang="en-US" dirty="0">
                <a:solidFill>
                  <a:schemeClr val="accent3"/>
                </a:solidFill>
              </a:rPr>
              <a:t>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            </a:t>
            </a:r>
            <a:r>
              <a:rPr lang="en-US" dirty="0">
                <a:solidFill>
                  <a:srgbClr val="00B050"/>
                </a:solidFill>
              </a:rPr>
              <a:t>NewCoulmn2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Coulmn</a:t>
            </a:r>
            <a:r>
              <a:rPr lang="en-US" dirty="0">
                <a:solidFill>
                  <a:schemeClr val="accent3"/>
                </a:solidFill>
              </a:rPr>
              <a:t>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            </a:t>
            </a:r>
            <a:r>
              <a:rPr lang="en-US" dirty="0">
                <a:solidFill>
                  <a:srgbClr val="00B050"/>
                </a:solidFill>
              </a:rPr>
              <a:t>…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Keeping a </a:t>
            </a:r>
            <a:r>
              <a:rPr lang="en-US" dirty="0" err="1">
                <a:solidFill>
                  <a:schemeClr val="tx1"/>
                </a:solidFill>
              </a:rPr>
              <a:t>tibble</a:t>
            </a:r>
            <a:r>
              <a:rPr lang="en-US" dirty="0">
                <a:solidFill>
                  <a:schemeClr val="tx1"/>
                </a:solidFill>
              </a:rPr>
              <a:t> grouped can cause problems with other functions so </a:t>
            </a:r>
            <a:r>
              <a:rPr lang="en-US" dirty="0">
                <a:solidFill>
                  <a:schemeClr val="accent2"/>
                </a:solidFill>
              </a:rPr>
              <a:t>ungroup() </a:t>
            </a:r>
            <a:r>
              <a:rPr lang="en-US" dirty="0">
                <a:solidFill>
                  <a:schemeClr val="tx1"/>
                </a:solidFill>
              </a:rPr>
              <a:t>should be used after grouping is no longer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F073E-3037-970F-8CD7-0119F676F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/>
          <a:stretch/>
        </p:blipFill>
        <p:spPr>
          <a:xfrm>
            <a:off x="7809722" y="0"/>
            <a:ext cx="4382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89C09-8E88-B4D4-7231-D63B8251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71" y="144624"/>
            <a:ext cx="10489258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00" y="3240073"/>
            <a:ext cx="8880400" cy="3307600"/>
          </a:xfrm>
        </p:spPr>
        <p:txBody>
          <a:bodyPr/>
          <a:lstStyle/>
          <a:p>
            <a:pPr algn="l"/>
            <a:r>
              <a:rPr lang="en-US" sz="2800" dirty="0"/>
              <a:t>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Assignment 4</a:t>
            </a:r>
          </a:p>
        </p:txBody>
      </p:sp>
    </p:spTree>
    <p:extLst>
      <p:ext uri="{BB962C8B-B14F-4D97-AF65-F5344CB8AC3E}">
        <p14:creationId xmlns:p14="http://schemas.microsoft.com/office/powerpoint/2010/main" val="2700484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Writing a Function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78" y="1592272"/>
            <a:ext cx="10893843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FunctionName</a:t>
            </a:r>
            <a:r>
              <a:rPr lang="en-US" dirty="0">
                <a:solidFill>
                  <a:schemeClr val="accent3"/>
                </a:solidFill>
              </a:rPr>
              <a:t> &lt;- function(</a:t>
            </a:r>
            <a:r>
              <a:rPr lang="en-US" dirty="0">
                <a:solidFill>
                  <a:srgbClr val="00B050"/>
                </a:solidFill>
              </a:rPr>
              <a:t>VARIABLE1</a:t>
            </a:r>
            <a:r>
              <a:rPr lang="en-US" dirty="0">
                <a:solidFill>
                  <a:schemeClr val="accent3"/>
                </a:solidFill>
              </a:rPr>
              <a:t>){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			   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VARIABLE1</a:t>
            </a:r>
            <a:r>
              <a:rPr lang="en-US" dirty="0">
                <a:solidFill>
                  <a:schemeClr val="accent3"/>
                </a:solidFill>
              </a:rPr>
              <a:t>) 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3"/>
                </a:solidFill>
              </a:rPr>
              <a:t>}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FunctionName</a:t>
            </a:r>
            <a:r>
              <a:rPr lang="en-US" dirty="0">
                <a:solidFill>
                  <a:schemeClr val="accent3"/>
                </a:solidFill>
              </a:rPr>
              <a:t> &lt;- function(</a:t>
            </a:r>
            <a:r>
              <a:rPr lang="en-US" dirty="0">
                <a:solidFill>
                  <a:srgbClr val="00B050"/>
                </a:solidFill>
              </a:rPr>
              <a:t>ARG1, ARG2, ARG3, ARG4</a:t>
            </a:r>
            <a:r>
              <a:rPr lang="en-US" dirty="0">
                <a:solidFill>
                  <a:schemeClr val="accent3"/>
                </a:solidFill>
              </a:rPr>
              <a:t>){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			    </a:t>
            </a:r>
            <a:r>
              <a:rPr lang="en-US" dirty="0">
                <a:solidFill>
                  <a:srgbClr val="00B050"/>
                </a:solidFill>
              </a:rPr>
              <a:t>ARG1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				</a:t>
            </a:r>
            <a:r>
              <a:rPr lang="en-US" dirty="0">
                <a:solidFill>
                  <a:schemeClr val="accent3"/>
                </a:solidFill>
              </a:rPr>
              <a:t>filter(COLUMN1 =&lt;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ARG2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&amp; COLUMN1 &gt;= </a:t>
            </a:r>
            <a:r>
              <a:rPr lang="en-US" dirty="0">
                <a:solidFill>
                  <a:srgbClr val="00B050"/>
                </a:solidFill>
              </a:rPr>
              <a:t>ARG3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3"/>
                </a:solidFill>
              </a:rPr>
              <a:t>}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4165275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A78E-7E73-E3EC-8C72-A78B5351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05DCA-89B1-3204-464F-E6A9D74C0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14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901B-0618-6A8D-A7D9-F65F007E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Tidyverse</a:t>
            </a:r>
            <a:r>
              <a:rPr lang="en-US" sz="4000" dirty="0"/>
              <a:t> Assignment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2FCE-BCB9-E18A-EF2D-392A56312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6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8" y="2008280"/>
            <a:ext cx="4953351" cy="3962800"/>
          </a:xfrm>
        </p:spPr>
        <p:txBody>
          <a:bodyPr/>
          <a:lstStyle/>
          <a:p>
            <a:r>
              <a:rPr lang="en-US" dirty="0"/>
              <a:t>What is tidy data?</a:t>
            </a:r>
          </a:p>
          <a:p>
            <a:endParaRPr lang="en-US" dirty="0"/>
          </a:p>
          <a:p>
            <a:pPr lvl="1"/>
            <a:r>
              <a:rPr lang="en-US" dirty="0"/>
              <a:t>Every column is a variable</a:t>
            </a:r>
          </a:p>
          <a:p>
            <a:pPr lvl="1"/>
            <a:r>
              <a:rPr lang="en-US" dirty="0"/>
              <a:t>Every row is an observation</a:t>
            </a:r>
          </a:p>
          <a:p>
            <a:pPr lvl="1"/>
            <a:r>
              <a:rPr lang="en-US" dirty="0"/>
              <a:t>Every cell is a single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Packages in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341" y="2088491"/>
            <a:ext cx="4567685" cy="1632226"/>
          </a:xfrm>
        </p:spPr>
        <p:txBody>
          <a:bodyPr numCol="2"/>
          <a:lstStyle/>
          <a:p>
            <a:pPr lvl="1"/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ggplots2</a:t>
            </a:r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dirty="0" err="1"/>
              <a:t>readr</a:t>
            </a:r>
            <a:endParaRPr lang="en-US" dirty="0"/>
          </a:p>
          <a:p>
            <a:pPr lvl="1"/>
            <a:r>
              <a:rPr lang="en-US" dirty="0" err="1"/>
              <a:t>purrr</a:t>
            </a:r>
            <a:endParaRPr lang="en-US" dirty="0"/>
          </a:p>
          <a:p>
            <a:pPr lvl="1"/>
            <a:r>
              <a:rPr lang="en-US" dirty="0" err="1"/>
              <a:t>stringr</a:t>
            </a:r>
            <a:endParaRPr lang="en-US" dirty="0"/>
          </a:p>
          <a:p>
            <a:pPr lvl="1"/>
            <a:r>
              <a:rPr lang="en-US" dirty="0" err="1"/>
              <a:t>forcats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Core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 contains:</a:t>
            </a:r>
          </a:p>
        </p:txBody>
      </p:sp>
    </p:spTree>
    <p:extLst>
      <p:ext uri="{BB962C8B-B14F-4D97-AF65-F5344CB8AC3E}">
        <p14:creationId xmlns:p14="http://schemas.microsoft.com/office/powerpoint/2010/main" val="9955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Install and Load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204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Installing and loading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lang="en-US" sz="2800" dirty="0">
                <a:solidFill>
                  <a:srgbClr val="FFFFFF"/>
                </a:solidFill>
                <a:latin typeface="Catamaran Thin"/>
                <a:sym typeface="Catamaran Thin"/>
              </a:rPr>
              <a:t>	</a:t>
            </a:r>
            <a:r>
              <a:rPr lang="en-US" sz="2800" dirty="0" err="1">
                <a:solidFill>
                  <a:schemeClr val="accent3"/>
                </a:solidFill>
                <a:latin typeface="Catamaran Thin"/>
                <a:sym typeface="Catamaran Thin"/>
              </a:rPr>
              <a:t>install.packages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(“</a:t>
            </a:r>
            <a:r>
              <a:rPr lang="en-US" sz="2800" dirty="0" err="1">
                <a:solidFill>
                  <a:srgbClr val="00B050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”)</a:t>
            </a: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tamaran Thin"/>
                <a:sym typeface="Catamaran Thin"/>
              </a:rPr>
              <a:t>library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39381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7C8D-5585-0522-8F0A-F21EEEA9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606667"/>
            <a:ext cx="11534775" cy="528400"/>
          </a:xfrm>
        </p:spPr>
        <p:txBody>
          <a:bodyPr/>
          <a:lstStyle/>
          <a:p>
            <a:r>
              <a:rPr lang="en-US" sz="4000" dirty="0"/>
              <a:t>Miscellaneous Information Before Starting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AAFDB-59CB-5FF7-DB5B-31543303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74081"/>
            <a:ext cx="11534775" cy="458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EC825-03BB-4AF6-0F31-29B909E61E64}"/>
              </a:ext>
            </a:extLst>
          </p:cNvPr>
          <p:cNvSpPr txBox="1"/>
          <p:nvPr/>
        </p:nvSpPr>
        <p:spPr>
          <a:xfrm>
            <a:off x="771962" y="2217182"/>
            <a:ext cx="369844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0" dirty="0">
                <a:solidFill>
                  <a:schemeClr val="accent3"/>
                </a:solidFill>
              </a:rPr>
              <a:t>%&gt;%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9E5D7-94CB-A6C4-C150-C44697C0C2BE}"/>
              </a:ext>
            </a:extLst>
          </p:cNvPr>
          <p:cNvSpPr txBox="1"/>
          <p:nvPr/>
        </p:nvSpPr>
        <p:spPr>
          <a:xfrm>
            <a:off x="4772560" y="2139885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view()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2E41F-D2A3-E401-2DC4-7FE8920958C4}"/>
              </a:ext>
            </a:extLst>
          </p:cNvPr>
          <p:cNvSpPr txBox="1"/>
          <p:nvPr/>
        </p:nvSpPr>
        <p:spPr>
          <a:xfrm>
            <a:off x="1874331" y="3756064"/>
            <a:ext cx="8443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source(“</a:t>
            </a:r>
            <a:r>
              <a:rPr lang="en-US" sz="7200" dirty="0">
                <a:solidFill>
                  <a:srgbClr val="00B050"/>
                </a:solidFill>
              </a:rPr>
              <a:t>path/to/file</a:t>
            </a:r>
            <a:r>
              <a:rPr lang="en-US" sz="7200" dirty="0">
                <a:solidFill>
                  <a:schemeClr val="accent3"/>
                </a:solidFill>
              </a:rPr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909B0-0A3D-EA27-C78E-812E0A603086}"/>
              </a:ext>
            </a:extLst>
          </p:cNvPr>
          <p:cNvSpPr txBox="1"/>
          <p:nvPr/>
        </p:nvSpPr>
        <p:spPr>
          <a:xfrm>
            <a:off x="7721588" y="2555735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function(</a:t>
            </a:r>
            <a:r>
              <a:rPr lang="en-US" sz="7200" dirty="0">
                <a:solidFill>
                  <a:srgbClr val="00B050"/>
                </a:solidFill>
              </a:rPr>
              <a:t>.</a:t>
            </a:r>
            <a:r>
              <a:rPr lang="en-US" sz="72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B8078-CF09-6EF9-FD8B-397237E5685A}"/>
              </a:ext>
            </a:extLst>
          </p:cNvPr>
          <p:cNvSpPr txBox="1"/>
          <p:nvPr/>
        </p:nvSpPr>
        <p:spPr>
          <a:xfrm>
            <a:off x="1743073" y="4956393"/>
            <a:ext cx="8705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 err="1">
                <a:solidFill>
                  <a:srgbClr val="00B050"/>
                </a:solidFill>
              </a:rPr>
              <a:t>tibble</a:t>
            </a:r>
            <a:r>
              <a:rPr lang="en-US" sz="7200" dirty="0" err="1">
                <a:solidFill>
                  <a:schemeClr val="accent3"/>
                </a:solidFill>
              </a:rPr>
              <a:t>$</a:t>
            </a:r>
            <a:r>
              <a:rPr lang="en-US" sz="7200" dirty="0" err="1">
                <a:solidFill>
                  <a:srgbClr val="00B050"/>
                </a:solidFill>
              </a:rPr>
              <a:t>coulnm_name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8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Reading in Data With </a:t>
            </a:r>
            <a:r>
              <a:rPr lang="en-US" sz="4000" dirty="0" err="1"/>
              <a:t>readr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6" y="1447600"/>
            <a:ext cx="4521032" cy="3962800"/>
          </a:xfrm>
        </p:spPr>
        <p:txBody>
          <a:bodyPr/>
          <a:lstStyle/>
          <a:p>
            <a:r>
              <a:rPr lang="en-US" dirty="0"/>
              <a:t>Package ‘</a:t>
            </a:r>
            <a:r>
              <a:rPr lang="en-US" dirty="0" err="1"/>
              <a:t>readr</a:t>
            </a:r>
            <a:r>
              <a:rPr lang="en-US" dirty="0"/>
              <a:t>’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read_tsv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read_csv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read_delim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read_table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/>
              <a:t>Package ‘</a:t>
            </a:r>
            <a:r>
              <a:rPr lang="en-US" dirty="0" err="1"/>
              <a:t>readxl</a:t>
            </a:r>
            <a:r>
              <a:rPr lang="en-US" dirty="0"/>
              <a:t>’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read_excel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5ACEC0-DC13-FC7D-C05B-D6E646AF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48" y="1500467"/>
            <a:ext cx="7584427" cy="45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Reading in Data With </a:t>
            </a:r>
            <a:r>
              <a:rPr lang="en-US" sz="4000" dirty="0" err="1"/>
              <a:t>readr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417" y="1500467"/>
            <a:ext cx="4786604" cy="3962800"/>
          </a:xfrm>
        </p:spPr>
        <p:txBody>
          <a:bodyPr/>
          <a:lstStyle/>
          <a:p>
            <a:pPr marL="101598" indent="0">
              <a:buNone/>
            </a:pPr>
            <a:r>
              <a:rPr lang="en-US" dirty="0"/>
              <a:t>Helpful options:</a:t>
            </a:r>
          </a:p>
          <a:p>
            <a:pPr marL="101598" indent="0">
              <a:buNone/>
            </a:pPr>
            <a:endParaRPr lang="en-US" sz="1050" dirty="0"/>
          </a:p>
          <a:p>
            <a:pPr marL="101598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read_</a:t>
            </a:r>
            <a:r>
              <a:rPr lang="en-US" dirty="0" err="1">
                <a:solidFill>
                  <a:srgbClr val="00B050"/>
                </a:solidFill>
              </a:rPr>
              <a:t>FILETYPE</a:t>
            </a:r>
            <a:r>
              <a:rPr lang="en-US" dirty="0">
                <a:solidFill>
                  <a:schemeClr val="accent3"/>
                </a:solidFill>
              </a:rPr>
              <a:t>(</a:t>
            </a:r>
          </a:p>
          <a:p>
            <a:pPr marL="101598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/>
                </a:solidFill>
              </a:rPr>
              <a:t>file  = “</a:t>
            </a:r>
            <a:r>
              <a:rPr lang="en-US" dirty="0" err="1">
                <a:solidFill>
                  <a:srgbClr val="00B050"/>
                </a:solidFill>
              </a:rPr>
              <a:t>path_to_file</a:t>
            </a:r>
            <a:r>
              <a:rPr lang="en-US" dirty="0">
                <a:solidFill>
                  <a:schemeClr val="accent3"/>
                </a:solidFill>
              </a:rPr>
              <a:t>”,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>
                <a:solidFill>
                  <a:schemeClr val="accent3"/>
                </a:solidFill>
              </a:rPr>
              <a:t>skip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Integer</a:t>
            </a:r>
            <a:r>
              <a:rPr lang="en-US" dirty="0">
                <a:solidFill>
                  <a:schemeClr val="accent3"/>
                </a:solidFill>
              </a:rPr>
              <a:t>,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/>
                </a:solidFill>
              </a:rPr>
              <a:t>col_names</a:t>
            </a:r>
            <a:r>
              <a:rPr lang="en-US" dirty="0">
                <a:solidFill>
                  <a:schemeClr val="accent3"/>
                </a:solidFill>
              </a:rPr>
              <a:t> = c(“</a:t>
            </a:r>
            <a:r>
              <a:rPr lang="en-US" dirty="0">
                <a:solidFill>
                  <a:srgbClr val="00B050"/>
                </a:solidFill>
              </a:rPr>
              <a:t>vector</a:t>
            </a:r>
            <a:r>
              <a:rPr lang="en-US" dirty="0">
                <a:solidFill>
                  <a:schemeClr val="accent3"/>
                </a:solidFill>
              </a:rPr>
              <a:t>”, “</a:t>
            </a:r>
            <a:r>
              <a:rPr lang="en-US" dirty="0">
                <a:solidFill>
                  <a:srgbClr val="00B050"/>
                </a:solidFill>
              </a:rPr>
              <a:t>of</a:t>
            </a:r>
            <a:r>
              <a:rPr lang="en-US" dirty="0">
                <a:solidFill>
                  <a:schemeClr val="accent3"/>
                </a:solidFill>
              </a:rPr>
              <a:t>”, </a:t>
            </a:r>
            <a:r>
              <a:rPr lang="en-US" dirty="0">
                <a:solidFill>
                  <a:schemeClr val="accent6"/>
                </a:solidFill>
              </a:rPr>
              <a:t>	              	</a:t>
            </a:r>
            <a:r>
              <a:rPr lang="en-US" dirty="0">
                <a:solidFill>
                  <a:schemeClr val="accent3"/>
                </a:solidFill>
              </a:rPr>
              <a:t> “</a:t>
            </a:r>
            <a:r>
              <a:rPr lang="en-US" dirty="0" err="1">
                <a:solidFill>
                  <a:srgbClr val="00B050"/>
                </a:solidFill>
              </a:rPr>
              <a:t>colnames</a:t>
            </a:r>
            <a:r>
              <a:rPr lang="en-US" dirty="0">
                <a:solidFill>
                  <a:schemeClr val="accent3"/>
                </a:solidFill>
              </a:rPr>
              <a:t>”),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/>
                </a:solidFill>
              </a:rPr>
              <a:t>col_types</a:t>
            </a:r>
            <a:r>
              <a:rPr lang="en-US" dirty="0">
                <a:solidFill>
                  <a:schemeClr val="accent3"/>
                </a:solidFill>
              </a:rPr>
              <a:t> = cols(</a:t>
            </a:r>
            <a:r>
              <a:rPr lang="en-US" dirty="0" err="1">
                <a:solidFill>
                  <a:srgbClr val="00B050"/>
                </a:solidFill>
              </a:rPr>
              <a:t>colname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 </a:t>
            </a:r>
            <a:r>
              <a:rPr lang="en-US" dirty="0">
                <a:solidFill>
                  <a:schemeClr val="accent6"/>
                </a:solidFill>
              </a:rPr>
              <a:t>				   </a:t>
            </a:r>
            <a:r>
              <a:rPr lang="en-US" dirty="0" err="1">
                <a:solidFill>
                  <a:schemeClr val="accent3"/>
                </a:solidFill>
              </a:rPr>
              <a:t>col_</a:t>
            </a:r>
            <a:r>
              <a:rPr lang="en-US" dirty="0" err="1">
                <a:solidFill>
                  <a:srgbClr val="00B050"/>
                </a:solidFill>
              </a:rPr>
              <a:t>type</a:t>
            </a:r>
            <a:r>
              <a:rPr lang="en-US" dirty="0">
                <a:solidFill>
                  <a:schemeClr val="accent3"/>
                </a:solidFill>
              </a:rPr>
              <a:t>())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EFDA0-102E-A5BF-40CF-B2233145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053" y="1668683"/>
            <a:ext cx="6480500" cy="38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1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00" y="3240073"/>
            <a:ext cx="8880400" cy="3307600"/>
          </a:xfrm>
        </p:spPr>
        <p:txBody>
          <a:bodyPr/>
          <a:lstStyle/>
          <a:p>
            <a:pPr algn="l"/>
            <a:r>
              <a:rPr lang="en-US" sz="2800" dirty="0"/>
              <a:t>Read in altered “Davis” from car dataset located in 2022_PIRE_omics_workshop/</a:t>
            </a:r>
            <a:r>
              <a:rPr lang="en-US" sz="2800" dirty="0" err="1"/>
              <a:t>R_Work</a:t>
            </a:r>
            <a:endParaRPr lang="en-US" sz="2800" dirty="0"/>
          </a:p>
          <a:p>
            <a:pPr algn="l"/>
            <a:r>
              <a:rPr lang="en-US" sz="2800" dirty="0"/>
              <a:t>Save as a variable</a:t>
            </a:r>
          </a:p>
          <a:p>
            <a:pPr algn="l"/>
            <a:r>
              <a:rPr lang="en-US" sz="2800" dirty="0"/>
              <a:t>Try and use some of the other options when saving as a variable</a:t>
            </a:r>
          </a:p>
          <a:p>
            <a:pPr algn="l"/>
            <a:r>
              <a:rPr lang="en-US" sz="2800" dirty="0"/>
              <a:t>Pipe in </a:t>
            </a:r>
            <a:r>
              <a:rPr lang="en-US" sz="2800" dirty="0" err="1"/>
              <a:t>drop_na</a:t>
            </a:r>
            <a:r>
              <a:rPr lang="en-US" sz="2800" dirty="0"/>
              <a:t>() and compare with and without the new command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Assignment 1</a:t>
            </a:r>
          </a:p>
        </p:txBody>
      </p:sp>
    </p:spTree>
    <p:extLst>
      <p:ext uri="{BB962C8B-B14F-4D97-AF65-F5344CB8AC3E}">
        <p14:creationId xmlns:p14="http://schemas.microsoft.com/office/powerpoint/2010/main" val="1250118552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6275</TotalTime>
  <Words>814</Words>
  <Application>Microsoft Office PowerPoint</Application>
  <PresentationFormat>Widescreen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Catamaran</vt:lpstr>
      <vt:lpstr>Catamaran Thin</vt:lpstr>
      <vt:lpstr>Hubert template</vt:lpstr>
      <vt:lpstr>PowerPoint Presentation</vt:lpstr>
      <vt:lpstr>The Tidyverse</vt:lpstr>
      <vt:lpstr>The Tidyverse</vt:lpstr>
      <vt:lpstr>Packages in Tidyverse</vt:lpstr>
      <vt:lpstr>How to Install and Load Tidyverse</vt:lpstr>
      <vt:lpstr>Miscellaneous Information Before Starting Tidyverse</vt:lpstr>
      <vt:lpstr>Reading in Data With readr</vt:lpstr>
      <vt:lpstr>Reading in Data With readr</vt:lpstr>
      <vt:lpstr>Tidyverse Assignment 1</vt:lpstr>
      <vt:lpstr>Subsetting Data in R</vt:lpstr>
      <vt:lpstr>Transforming Data in R</vt:lpstr>
      <vt:lpstr>PowerPoint Presentation</vt:lpstr>
      <vt:lpstr>Tidyverse Assignment 2</vt:lpstr>
      <vt:lpstr>Transforming Data in R</vt:lpstr>
      <vt:lpstr>Transforming Data in R</vt:lpstr>
      <vt:lpstr>PowerPoint Presentation</vt:lpstr>
      <vt:lpstr>Tidyverse Assignment 3</vt:lpstr>
      <vt:lpstr>Pivoting Data in R</vt:lpstr>
      <vt:lpstr>Pivoting Data in R</vt:lpstr>
      <vt:lpstr>Summarising a Tibble in R</vt:lpstr>
      <vt:lpstr>PowerPoint Presentation</vt:lpstr>
      <vt:lpstr>Tidyverse Assignment 4</vt:lpstr>
      <vt:lpstr>Writing a Function in R</vt:lpstr>
      <vt:lpstr>PowerPoint Presentation</vt:lpstr>
      <vt:lpstr>Tidyverse Assignment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Roberts</dc:creator>
  <cp:lastModifiedBy>Roy Roberts</cp:lastModifiedBy>
  <cp:revision>4</cp:revision>
  <dcterms:created xsi:type="dcterms:W3CDTF">2022-06-22T01:43:09Z</dcterms:created>
  <dcterms:modified xsi:type="dcterms:W3CDTF">2022-07-06T01:30:45Z</dcterms:modified>
</cp:coreProperties>
</file>