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9" r:id="rId5"/>
    <p:sldId id="262" r:id="rId6"/>
    <p:sldId id="269" r:id="rId7"/>
    <p:sldId id="267" r:id="rId8"/>
    <p:sldId id="264" r:id="rId9"/>
    <p:sldId id="265" r:id="rId10"/>
    <p:sldId id="266" r:id="rId11"/>
    <p:sldId id="271" r:id="rId12"/>
    <p:sldId id="268" r:id="rId13"/>
    <p:sldId id="270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AFD3E-13AB-4629-8C7C-0B4211943BE3}" v="218" dt="2022-07-06T02:21:30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6BDAFD3E-13AB-4629-8C7C-0B4211943BE3}"/>
    <pc:docChg chg="undo custSel addSld delSld modSld sldOrd">
      <pc:chgData name="Roy Roberts" userId="4cdc666c-fae4-42ba-bf42-5e75aa85deb6" providerId="ADAL" clId="{6BDAFD3E-13AB-4629-8C7C-0B4211943BE3}" dt="2022-07-06T02:21:30.466" v="525" actId="478"/>
      <pc:docMkLst>
        <pc:docMk/>
      </pc:docMkLst>
      <pc:sldChg chg="delSp modSp mod">
        <pc:chgData name="Roy Roberts" userId="4cdc666c-fae4-42ba-bf42-5e75aa85deb6" providerId="ADAL" clId="{6BDAFD3E-13AB-4629-8C7C-0B4211943BE3}" dt="2022-07-06T02:21:30.466" v="525" actId="478"/>
        <pc:sldMkLst>
          <pc:docMk/>
          <pc:sldMk cId="3436458704" sldId="262"/>
        </pc:sldMkLst>
        <pc:spChg chg="mod">
          <ac:chgData name="Roy Roberts" userId="4cdc666c-fae4-42ba-bf42-5e75aa85deb6" providerId="ADAL" clId="{6BDAFD3E-13AB-4629-8C7C-0B4211943BE3}" dt="2022-06-27T03:32:31.715" v="5" actId="207"/>
          <ac:spMkLst>
            <pc:docMk/>
            <pc:sldMk cId="3436458704" sldId="262"/>
            <ac:spMk id="3" creationId="{07988FBE-D39F-4F7E-BDBC-46483AF9995B}"/>
          </ac:spMkLst>
        </pc:spChg>
        <pc:spChg chg="del mod">
          <ac:chgData name="Roy Roberts" userId="4cdc666c-fae4-42ba-bf42-5e75aa85deb6" providerId="ADAL" clId="{6BDAFD3E-13AB-4629-8C7C-0B4211943BE3}" dt="2022-07-06T02:21:30.466" v="525" actId="478"/>
          <ac:spMkLst>
            <pc:docMk/>
            <pc:sldMk cId="3436458704" sldId="262"/>
            <ac:spMk id="6" creationId="{3042042A-D445-E422-BF15-9DD7C1997ACC}"/>
          </ac:spMkLst>
        </pc:spChg>
        <pc:picChg chg="mod">
          <ac:chgData name="Roy Roberts" userId="4cdc666c-fae4-42ba-bf42-5e75aa85deb6" providerId="ADAL" clId="{6BDAFD3E-13AB-4629-8C7C-0B4211943BE3}" dt="2022-07-06T02:21:25.214" v="524" actId="1035"/>
          <ac:picMkLst>
            <pc:docMk/>
            <pc:sldMk cId="3436458704" sldId="262"/>
            <ac:picMk id="13" creationId="{C9D88ADF-1837-314C-7550-D164EF1BC448}"/>
          </ac:picMkLst>
        </pc:picChg>
        <pc:picChg chg="mod">
          <ac:chgData name="Roy Roberts" userId="4cdc666c-fae4-42ba-bf42-5e75aa85deb6" providerId="ADAL" clId="{6BDAFD3E-13AB-4629-8C7C-0B4211943BE3}" dt="2022-07-06T02:21:25.214" v="524" actId="1035"/>
          <ac:picMkLst>
            <pc:docMk/>
            <pc:sldMk cId="3436458704" sldId="262"/>
            <ac:picMk id="15" creationId="{B072E05B-1F36-3E29-A19D-E233BBD98CD9}"/>
          </ac:picMkLst>
        </pc:picChg>
        <pc:picChg chg="mod">
          <ac:chgData name="Roy Roberts" userId="4cdc666c-fae4-42ba-bf42-5e75aa85deb6" providerId="ADAL" clId="{6BDAFD3E-13AB-4629-8C7C-0B4211943BE3}" dt="2022-07-06T02:21:25.214" v="524" actId="1035"/>
          <ac:picMkLst>
            <pc:docMk/>
            <pc:sldMk cId="3436458704" sldId="262"/>
            <ac:picMk id="17" creationId="{61560C9B-EDEB-93D8-4C38-30466E477DBF}"/>
          </ac:picMkLst>
        </pc:picChg>
      </pc:sldChg>
      <pc:sldChg chg="modSp add del mod">
        <pc:chgData name="Roy Roberts" userId="4cdc666c-fae4-42ba-bf42-5e75aa85deb6" providerId="ADAL" clId="{6BDAFD3E-13AB-4629-8C7C-0B4211943BE3}" dt="2022-06-27T03:32:44.876" v="6" actId="47"/>
        <pc:sldMkLst>
          <pc:docMk/>
          <pc:sldMk cId="1388339844" sldId="263"/>
        </pc:sldMkLst>
        <pc:spChg chg="mod">
          <ac:chgData name="Roy Roberts" userId="4cdc666c-fae4-42ba-bf42-5e75aa85deb6" providerId="ADAL" clId="{6BDAFD3E-13AB-4629-8C7C-0B4211943BE3}" dt="2022-06-27T03:32:09.804" v="2" actId="207"/>
          <ac:spMkLst>
            <pc:docMk/>
            <pc:sldMk cId="1388339844" sldId="263"/>
            <ac:spMk id="3" creationId="{07988FBE-D39F-4F7E-BDBC-46483AF9995B}"/>
          </ac:spMkLst>
        </pc:spChg>
      </pc:sldChg>
      <pc:sldChg chg="addSp modSp mod ord modAnim">
        <pc:chgData name="Roy Roberts" userId="4cdc666c-fae4-42ba-bf42-5e75aa85deb6" providerId="ADAL" clId="{6BDAFD3E-13AB-4629-8C7C-0B4211943BE3}" dt="2022-07-06T01:39:43.899" v="275" actId="1076"/>
        <pc:sldMkLst>
          <pc:docMk/>
          <pc:sldMk cId="1203325638" sldId="267"/>
        </pc:sldMkLst>
        <pc:spChg chg="add mod">
          <ac:chgData name="Roy Roberts" userId="4cdc666c-fae4-42ba-bf42-5e75aa85deb6" providerId="ADAL" clId="{6BDAFD3E-13AB-4629-8C7C-0B4211943BE3}" dt="2022-07-06T01:39:43.899" v="275" actId="1076"/>
          <ac:spMkLst>
            <pc:docMk/>
            <pc:sldMk cId="1203325638" sldId="267"/>
            <ac:spMk id="5" creationId="{596ACE80-CF8F-6942-836B-3B78FCB409FB}"/>
          </ac:spMkLst>
        </pc:spChg>
        <pc:picChg chg="add mod">
          <ac:chgData name="Roy Roberts" userId="4cdc666c-fae4-42ba-bf42-5e75aa85deb6" providerId="ADAL" clId="{6BDAFD3E-13AB-4629-8C7C-0B4211943BE3}" dt="2022-07-06T01:38:36.957" v="214" actId="1076"/>
          <ac:picMkLst>
            <pc:docMk/>
            <pc:sldMk cId="1203325638" sldId="267"/>
            <ac:picMk id="4" creationId="{00ECE640-5F77-23D9-F238-2AAAC66580BA}"/>
          </ac:picMkLst>
        </pc:picChg>
        <pc:picChg chg="mod">
          <ac:chgData name="Roy Roberts" userId="4cdc666c-fae4-42ba-bf42-5e75aa85deb6" providerId="ADAL" clId="{6BDAFD3E-13AB-4629-8C7C-0B4211943BE3}" dt="2022-07-06T01:38:38.262" v="215" actId="1076"/>
          <ac:picMkLst>
            <pc:docMk/>
            <pc:sldMk cId="1203325638" sldId="267"/>
            <ac:picMk id="7" creationId="{91AE6D5B-6CC1-5248-A7D3-75AC4F4D02E8}"/>
          </ac:picMkLst>
        </pc:picChg>
      </pc:sldChg>
      <pc:sldChg chg="modSp mod">
        <pc:chgData name="Roy Roberts" userId="4cdc666c-fae4-42ba-bf42-5e75aa85deb6" providerId="ADAL" clId="{6BDAFD3E-13AB-4629-8C7C-0B4211943BE3}" dt="2022-07-05T04:28:28.355" v="84" actId="1076"/>
        <pc:sldMkLst>
          <pc:docMk/>
          <pc:sldMk cId="4245390365" sldId="268"/>
        </pc:sldMkLst>
        <pc:spChg chg="mod">
          <ac:chgData name="Roy Roberts" userId="4cdc666c-fae4-42ba-bf42-5e75aa85deb6" providerId="ADAL" clId="{6BDAFD3E-13AB-4629-8C7C-0B4211943BE3}" dt="2022-07-05T04:28:22.819" v="83" actId="1076"/>
          <ac:spMkLst>
            <pc:docMk/>
            <pc:sldMk cId="4245390365" sldId="268"/>
            <ac:spMk id="6" creationId="{F7DB5FBB-B751-457F-17F0-2693B1CE085D}"/>
          </ac:spMkLst>
        </pc:spChg>
        <pc:spChg chg="mod">
          <ac:chgData name="Roy Roberts" userId="4cdc666c-fae4-42ba-bf42-5e75aa85deb6" providerId="ADAL" clId="{6BDAFD3E-13AB-4629-8C7C-0B4211943BE3}" dt="2022-07-05T04:28:28.355" v="84" actId="1076"/>
          <ac:spMkLst>
            <pc:docMk/>
            <pc:sldMk cId="4245390365" sldId="268"/>
            <ac:spMk id="8" creationId="{A6946DB4-005A-A75A-0103-D2EEAE3CD6B6}"/>
          </ac:spMkLst>
        </pc:spChg>
      </pc:sldChg>
      <pc:sldChg chg="addSp delSp modSp new mod ord modAnim">
        <pc:chgData name="Roy Roberts" userId="4cdc666c-fae4-42ba-bf42-5e75aa85deb6" providerId="ADAL" clId="{6BDAFD3E-13AB-4629-8C7C-0B4211943BE3}" dt="2022-07-06T01:38:06.487" v="205"/>
        <pc:sldMkLst>
          <pc:docMk/>
          <pc:sldMk cId="733200709" sldId="269"/>
        </pc:sldMkLst>
        <pc:spChg chg="mod">
          <ac:chgData name="Roy Roberts" userId="4cdc666c-fae4-42ba-bf42-5e75aa85deb6" providerId="ADAL" clId="{6BDAFD3E-13AB-4629-8C7C-0B4211943BE3}" dt="2022-07-05T05:35:43.845" v="99" actId="1076"/>
          <ac:spMkLst>
            <pc:docMk/>
            <pc:sldMk cId="733200709" sldId="269"/>
            <ac:spMk id="2" creationId="{F2F0693C-9A3D-994A-1409-B7F5EABBDBB4}"/>
          </ac:spMkLst>
        </pc:spChg>
        <pc:spChg chg="mod">
          <ac:chgData name="Roy Roberts" userId="4cdc666c-fae4-42ba-bf42-5e75aa85deb6" providerId="ADAL" clId="{6BDAFD3E-13AB-4629-8C7C-0B4211943BE3}" dt="2022-07-05T05:28:55.513" v="92" actId="20577"/>
          <ac:spMkLst>
            <pc:docMk/>
            <pc:sldMk cId="733200709" sldId="269"/>
            <ac:spMk id="3" creationId="{1A1FC62A-8A22-55BC-C60E-432DE4EC2943}"/>
          </ac:spMkLst>
        </pc:spChg>
        <pc:spChg chg="del">
          <ac:chgData name="Roy Roberts" userId="4cdc666c-fae4-42ba-bf42-5e75aa85deb6" providerId="ADAL" clId="{6BDAFD3E-13AB-4629-8C7C-0B4211943BE3}" dt="2022-07-05T04:25:50.147" v="9" actId="478"/>
          <ac:spMkLst>
            <pc:docMk/>
            <pc:sldMk cId="733200709" sldId="269"/>
            <ac:spMk id="4" creationId="{946A1D1C-27A8-6679-FE0F-08B558B6C596}"/>
          </ac:spMkLst>
        </pc:spChg>
        <pc:spChg chg="add del mod">
          <ac:chgData name="Roy Roberts" userId="4cdc666c-fae4-42ba-bf42-5e75aa85deb6" providerId="ADAL" clId="{6BDAFD3E-13AB-4629-8C7C-0B4211943BE3}" dt="2022-07-05T05:09:01.715" v="87" actId="478"/>
          <ac:spMkLst>
            <pc:docMk/>
            <pc:sldMk cId="733200709" sldId="269"/>
            <ac:spMk id="6" creationId="{0C5F2118-E2BD-09B3-0CEA-D094F5F19932}"/>
          </ac:spMkLst>
        </pc:spChg>
        <pc:spChg chg="add del">
          <ac:chgData name="Roy Roberts" userId="4cdc666c-fae4-42ba-bf42-5e75aa85deb6" providerId="ADAL" clId="{6BDAFD3E-13AB-4629-8C7C-0B4211943BE3}" dt="2022-07-05T05:09:06.926" v="89" actId="478"/>
          <ac:spMkLst>
            <pc:docMk/>
            <pc:sldMk cId="733200709" sldId="269"/>
            <ac:spMk id="8" creationId="{8E7684E9-0B0C-333C-8360-94FA5963C48F}"/>
          </ac:spMkLst>
        </pc:spChg>
        <pc:spChg chg="add del">
          <ac:chgData name="Roy Roberts" userId="4cdc666c-fae4-42ba-bf42-5e75aa85deb6" providerId="ADAL" clId="{6BDAFD3E-13AB-4629-8C7C-0B4211943BE3}" dt="2022-07-05T05:35:24.840" v="94" actId="478"/>
          <ac:spMkLst>
            <pc:docMk/>
            <pc:sldMk cId="733200709" sldId="269"/>
            <ac:spMk id="9" creationId="{A5A686F3-A178-A25F-7660-E24C385A0B5D}"/>
          </ac:spMkLst>
        </pc:spChg>
        <pc:picChg chg="add mod">
          <ac:chgData name="Roy Roberts" userId="4cdc666c-fae4-42ba-bf42-5e75aa85deb6" providerId="ADAL" clId="{6BDAFD3E-13AB-4629-8C7C-0B4211943BE3}" dt="2022-07-05T05:35:30.764" v="96" actId="1076"/>
          <ac:picMkLst>
            <pc:docMk/>
            <pc:sldMk cId="733200709" sldId="269"/>
            <ac:picMk id="10" creationId="{78978ACA-CC20-FE2F-CDE3-7761B1D4811B}"/>
          </ac:picMkLst>
        </pc:picChg>
        <pc:picChg chg="add del mod modCrop">
          <ac:chgData name="Roy Roberts" userId="4cdc666c-fae4-42ba-bf42-5e75aa85deb6" providerId="ADAL" clId="{6BDAFD3E-13AB-4629-8C7C-0B4211943BE3}" dt="2022-07-05T05:45:51.104" v="106" actId="478"/>
          <ac:picMkLst>
            <pc:docMk/>
            <pc:sldMk cId="733200709" sldId="269"/>
            <ac:picMk id="12" creationId="{4936EFFC-9211-CFF6-30A1-268DFCC26DD8}"/>
          </ac:picMkLst>
        </pc:picChg>
        <pc:picChg chg="add mod modCrop">
          <ac:chgData name="Roy Roberts" userId="4cdc666c-fae4-42ba-bf42-5e75aa85deb6" providerId="ADAL" clId="{6BDAFD3E-13AB-4629-8C7C-0B4211943BE3}" dt="2022-07-05T05:46:06.423" v="111" actId="1076"/>
          <ac:picMkLst>
            <pc:docMk/>
            <pc:sldMk cId="733200709" sldId="269"/>
            <ac:picMk id="14" creationId="{F05F01BF-6D4C-1DCB-9E92-29AC1DC51DFE}"/>
          </ac:picMkLst>
        </pc:picChg>
        <pc:picChg chg="add mod modCrop">
          <ac:chgData name="Roy Roberts" userId="4cdc666c-fae4-42ba-bf42-5e75aa85deb6" providerId="ADAL" clId="{6BDAFD3E-13AB-4629-8C7C-0B4211943BE3}" dt="2022-07-05T05:58:20.688" v="126" actId="1037"/>
          <ac:picMkLst>
            <pc:docMk/>
            <pc:sldMk cId="733200709" sldId="269"/>
            <ac:picMk id="16" creationId="{7D71C056-F57E-17D9-89F3-F260CBA6CDDF}"/>
          </ac:picMkLst>
        </pc:picChg>
        <pc:picChg chg="add mod">
          <ac:chgData name="Roy Roberts" userId="4cdc666c-fae4-42ba-bf42-5e75aa85deb6" providerId="ADAL" clId="{6BDAFD3E-13AB-4629-8C7C-0B4211943BE3}" dt="2022-07-05T05:57:50.646" v="122" actId="1076"/>
          <ac:picMkLst>
            <pc:docMk/>
            <pc:sldMk cId="733200709" sldId="269"/>
            <ac:picMk id="17" creationId="{F58D3B79-A040-FCFB-8F6B-8FE96722FA5B}"/>
          </ac:picMkLst>
        </pc:picChg>
        <pc:picChg chg="add mod modCrop">
          <ac:chgData name="Roy Roberts" userId="4cdc666c-fae4-42ba-bf42-5e75aa85deb6" providerId="ADAL" clId="{6BDAFD3E-13AB-4629-8C7C-0B4211943BE3}" dt="2022-07-05T06:02:07.241" v="180" actId="732"/>
          <ac:picMkLst>
            <pc:docMk/>
            <pc:sldMk cId="733200709" sldId="269"/>
            <ac:picMk id="19" creationId="{FCBA9EE0-EC2A-C163-B39B-CBA781F189F1}"/>
          </ac:picMkLst>
        </pc:picChg>
        <pc:picChg chg="add mod">
          <ac:chgData name="Roy Roberts" userId="4cdc666c-fae4-42ba-bf42-5e75aa85deb6" providerId="ADAL" clId="{6BDAFD3E-13AB-4629-8C7C-0B4211943BE3}" dt="2022-07-05T06:00:37.609" v="144" actId="1035"/>
          <ac:picMkLst>
            <pc:docMk/>
            <pc:sldMk cId="733200709" sldId="269"/>
            <ac:picMk id="20" creationId="{56F0C80B-DA8C-1E69-F3BB-04EA7900D4A5}"/>
          </ac:picMkLst>
        </pc:picChg>
        <pc:picChg chg="add mod modCrop">
          <ac:chgData name="Roy Roberts" userId="4cdc666c-fae4-42ba-bf42-5e75aa85deb6" providerId="ADAL" clId="{6BDAFD3E-13AB-4629-8C7C-0B4211943BE3}" dt="2022-07-05T06:53:16.479" v="195" actId="1036"/>
          <ac:picMkLst>
            <pc:docMk/>
            <pc:sldMk cId="733200709" sldId="269"/>
            <ac:picMk id="22" creationId="{6184BA10-CC85-893E-AE13-45D8768BDD3B}"/>
          </ac:picMkLst>
        </pc:picChg>
        <pc:picChg chg="add mod">
          <ac:chgData name="Roy Roberts" userId="4cdc666c-fae4-42ba-bf42-5e75aa85deb6" providerId="ADAL" clId="{6BDAFD3E-13AB-4629-8C7C-0B4211943BE3}" dt="2022-07-05T06:05:06.771" v="191" actId="1076"/>
          <ac:picMkLst>
            <pc:docMk/>
            <pc:sldMk cId="733200709" sldId="269"/>
            <ac:picMk id="23" creationId="{A583E221-73A9-0BA6-CE4A-9B1B56809ABA}"/>
          </ac:picMkLst>
        </pc:picChg>
      </pc:sldChg>
      <pc:sldChg chg="addSp delSp modSp new mod modClrScheme chgLayout">
        <pc:chgData name="Roy Roberts" userId="4cdc666c-fae4-42ba-bf42-5e75aa85deb6" providerId="ADAL" clId="{6BDAFD3E-13AB-4629-8C7C-0B4211943BE3}" dt="2022-07-06T02:14:08.841" v="503" actId="20577"/>
        <pc:sldMkLst>
          <pc:docMk/>
          <pc:sldMk cId="715946796" sldId="270"/>
        </pc:sldMkLst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2" creationId="{44FC4F77-592D-9FAA-50C5-6735A80123BB}"/>
          </ac:spMkLst>
        </pc:spChg>
        <pc:spChg chg="del mod ord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3" creationId="{736D331A-D3DE-593F-A496-849B2CB8C586}"/>
          </ac:spMkLst>
        </pc:spChg>
        <pc:spChg chg="del">
          <ac:chgData name="Roy Roberts" userId="4cdc666c-fae4-42ba-bf42-5e75aa85deb6" providerId="ADAL" clId="{6BDAFD3E-13AB-4629-8C7C-0B4211943BE3}" dt="2022-07-05T06:53:49.688" v="197" actId="700"/>
          <ac:spMkLst>
            <pc:docMk/>
            <pc:sldMk cId="715946796" sldId="270"/>
            <ac:spMk id="4" creationId="{1FA72DFE-94EF-1189-EBEE-B02C6AB53E4D}"/>
          </ac:spMkLst>
        </pc:spChg>
        <pc:spChg chg="add mod ord">
          <ac:chgData name="Roy Roberts" userId="4cdc666c-fae4-42ba-bf42-5e75aa85deb6" providerId="ADAL" clId="{6BDAFD3E-13AB-4629-8C7C-0B4211943BE3}" dt="2022-07-06T02:14:08.841" v="503" actId="20577"/>
          <ac:spMkLst>
            <pc:docMk/>
            <pc:sldMk cId="715946796" sldId="270"/>
            <ac:spMk id="5" creationId="{07C754B8-2580-C747-EC38-9F8F67AFE1FF}"/>
          </ac:spMkLst>
        </pc:spChg>
      </pc:sldChg>
      <pc:sldChg chg="new del">
        <pc:chgData name="Roy Roberts" userId="4cdc666c-fae4-42ba-bf42-5e75aa85deb6" providerId="ADAL" clId="{6BDAFD3E-13AB-4629-8C7C-0B4211943BE3}" dt="2022-07-05T06:54:51.312" v="199" actId="47"/>
        <pc:sldMkLst>
          <pc:docMk/>
          <pc:sldMk cId="183270244" sldId="271"/>
        </pc:sldMkLst>
      </pc:sldChg>
      <pc:sldChg chg="new del">
        <pc:chgData name="Roy Roberts" userId="4cdc666c-fae4-42ba-bf42-5e75aa85deb6" providerId="ADAL" clId="{6BDAFD3E-13AB-4629-8C7C-0B4211943BE3}" dt="2022-07-06T01:19:02.874" v="201" actId="47"/>
        <pc:sldMkLst>
          <pc:docMk/>
          <pc:sldMk cId="1724151950" sldId="271"/>
        </pc:sldMkLst>
      </pc:sldChg>
      <pc:sldChg chg="addSp delSp modSp add mod delAnim modAnim">
        <pc:chgData name="Roy Roberts" userId="4cdc666c-fae4-42ba-bf42-5e75aa85deb6" providerId="ADAL" clId="{6BDAFD3E-13AB-4629-8C7C-0B4211943BE3}" dt="2022-07-06T02:13:36.049" v="462"/>
        <pc:sldMkLst>
          <pc:docMk/>
          <pc:sldMk cId="3871885281" sldId="271"/>
        </pc:sldMkLst>
        <pc:spChg chg="mod">
          <ac:chgData name="Roy Roberts" userId="4cdc666c-fae4-42ba-bf42-5e75aa85deb6" providerId="ADAL" clId="{6BDAFD3E-13AB-4629-8C7C-0B4211943BE3}" dt="2022-07-06T01:46:16.266" v="296" actId="20577"/>
          <ac:spMkLst>
            <pc:docMk/>
            <pc:sldMk cId="3871885281" sldId="271"/>
            <ac:spMk id="4" creationId="{B91AB484-75F4-42B5-4F7A-E2BA32B8436C}"/>
          </ac:spMkLst>
        </pc:spChg>
        <pc:spChg chg="mod">
          <ac:chgData name="Roy Roberts" userId="4cdc666c-fae4-42ba-bf42-5e75aa85deb6" providerId="ADAL" clId="{6BDAFD3E-13AB-4629-8C7C-0B4211943BE3}" dt="2022-07-06T02:12:45.019" v="460" actId="20577"/>
          <ac:spMkLst>
            <pc:docMk/>
            <pc:sldMk cId="3871885281" sldId="271"/>
            <ac:spMk id="5" creationId="{D9A13602-3C48-0142-81A6-7736024A91EC}"/>
          </ac:spMkLst>
        </pc:spChg>
        <pc:picChg chg="add mod">
          <ac:chgData name="Roy Roberts" userId="4cdc666c-fae4-42ba-bf42-5e75aa85deb6" providerId="ADAL" clId="{6BDAFD3E-13AB-4629-8C7C-0B4211943BE3}" dt="2022-07-06T02:10:42.620" v="309" actId="1076"/>
          <ac:picMkLst>
            <pc:docMk/>
            <pc:sldMk cId="3871885281" sldId="271"/>
            <ac:picMk id="2" creationId="{1D13265A-DAB5-ADFA-D279-44EBFC5C9840}"/>
          </ac:picMkLst>
        </pc:picChg>
        <pc:picChg chg="add mod">
          <ac:chgData name="Roy Roberts" userId="4cdc666c-fae4-42ba-bf42-5e75aa85deb6" providerId="ADAL" clId="{6BDAFD3E-13AB-4629-8C7C-0B4211943BE3}" dt="2022-07-06T02:11:02.613" v="311" actId="1076"/>
          <ac:picMkLst>
            <pc:docMk/>
            <pc:sldMk cId="3871885281" sldId="271"/>
            <ac:picMk id="6" creationId="{D6903B63-6849-F0B1-A934-B6019F176150}"/>
          </ac:picMkLst>
        </pc:picChg>
        <pc:picChg chg="del">
          <ac:chgData name="Roy Roberts" userId="4cdc666c-fae4-42ba-bf42-5e75aa85deb6" providerId="ADAL" clId="{6BDAFD3E-13AB-4629-8C7C-0B4211943BE3}" dt="2022-07-06T01:46:05.880" v="285" actId="478"/>
          <ac:picMkLst>
            <pc:docMk/>
            <pc:sldMk cId="3871885281" sldId="271"/>
            <ac:picMk id="7" creationId="{2C851FE7-159E-1C52-BE5F-F61320604958}"/>
          </ac:picMkLst>
        </pc:picChg>
        <pc:picChg chg="del">
          <ac:chgData name="Roy Roberts" userId="4cdc666c-fae4-42ba-bf42-5e75aa85deb6" providerId="ADAL" clId="{6BDAFD3E-13AB-4629-8C7C-0B4211943BE3}" dt="2022-07-06T01:46:04.850" v="284" actId="478"/>
          <ac:picMkLst>
            <pc:docMk/>
            <pc:sldMk cId="3871885281" sldId="271"/>
            <ac:picMk id="10" creationId="{39E1B1E6-A6FE-6468-2EA7-9B8C4185D823}"/>
          </ac:picMkLst>
        </pc:picChg>
        <pc:picChg chg="del">
          <ac:chgData name="Roy Roberts" userId="4cdc666c-fae4-42ba-bf42-5e75aa85deb6" providerId="ADAL" clId="{6BDAFD3E-13AB-4629-8C7C-0B4211943BE3}" dt="2022-07-06T01:46:03.231" v="283" actId="478"/>
          <ac:picMkLst>
            <pc:docMk/>
            <pc:sldMk cId="3871885281" sldId="271"/>
            <ac:picMk id="11" creationId="{D4BDF27A-78A0-598C-1C8D-E07857A5A31D}"/>
          </ac:picMkLst>
        </pc:picChg>
      </pc:sldChg>
      <pc:sldChg chg="add">
        <pc:chgData name="Roy Roberts" userId="4cdc666c-fae4-42ba-bf42-5e75aa85deb6" providerId="ADAL" clId="{6BDAFD3E-13AB-4629-8C7C-0B4211943BE3}" dt="2022-07-06T02:14:19.583" v="504"/>
        <pc:sldMkLst>
          <pc:docMk/>
          <pc:sldMk cId="367790917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1379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990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308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33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8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8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742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2BBF-A2A1-4B6D-AC8C-0F3D7BCE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EDC7-351D-44C0-BF7D-9DABBAB4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850B-E2A3-4423-9C39-0138497B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6DE9D-02BE-40FE-A323-E35024226DF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2638-A244-42AA-8765-3A8AFF9F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F639-BA0B-4266-A70D-239ABA2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F4DB9-B26E-4367-9960-2AD4BC08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84F20BDB-0B5C-4BC7-9F1C-8AB1FC18C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73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ggplots2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and Chris Bird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Bar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894" y="1335211"/>
            <a:ext cx="5732106" cy="3646400"/>
          </a:xfrm>
        </p:spPr>
        <p:txBody>
          <a:bodyPr/>
          <a:lstStyle/>
          <a:p>
            <a:r>
              <a:rPr lang="en-US" sz="2800" dirty="0" err="1">
                <a:solidFill>
                  <a:schemeClr val="accent3"/>
                </a:solidFill>
              </a:rPr>
              <a:t>Summarise</a:t>
            </a:r>
            <a:r>
              <a:rPr lang="en-US" sz="2800" dirty="0"/>
              <a:t> storms, </a:t>
            </a:r>
            <a:r>
              <a:rPr lang="en-US" sz="2800" dirty="0">
                <a:solidFill>
                  <a:schemeClr val="accent3"/>
                </a:solidFill>
              </a:rPr>
              <a:t>grouping by </a:t>
            </a:r>
            <a:r>
              <a:rPr lang="en-US" sz="2800" dirty="0"/>
              <a:t>category, to calculating the </a:t>
            </a:r>
            <a:r>
              <a:rPr lang="en-US" sz="2800" dirty="0">
                <a:solidFill>
                  <a:schemeClr val="accent3"/>
                </a:solidFill>
              </a:rPr>
              <a:t>mean</a:t>
            </a:r>
            <a:r>
              <a:rPr lang="en-US" sz="2800" dirty="0"/>
              <a:t> wind speed</a:t>
            </a:r>
          </a:p>
          <a:p>
            <a:r>
              <a:rPr lang="en-US" sz="2800" dirty="0"/>
              <a:t>Add aesthetics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mean_winds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51FE7-159E-1C52-BE5F-F6132060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129" y="3125755"/>
            <a:ext cx="5343034" cy="3402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1B1E6-A6FE-6468-2EA7-9B8C4185D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515"/>
          <a:stretch/>
        </p:blipFill>
        <p:spPr>
          <a:xfrm>
            <a:off x="6408771" y="726135"/>
            <a:ext cx="4857750" cy="925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BDF27A-78A0-598C-1C8D-E07857A5A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5"/>
          <a:stretch/>
        </p:blipFill>
        <p:spPr>
          <a:xfrm>
            <a:off x="6408771" y="726135"/>
            <a:ext cx="4857750" cy="185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800" y="606667"/>
            <a:ext cx="3065490" cy="528400"/>
          </a:xfrm>
        </p:spPr>
        <p:txBody>
          <a:bodyPr/>
          <a:lstStyle/>
          <a:p>
            <a:r>
              <a:rPr lang="en-US" sz="4000" dirty="0"/>
              <a:t>Error Bars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25880"/>
            <a:ext cx="5682343" cy="3646400"/>
          </a:xfrm>
        </p:spPr>
        <p:txBody>
          <a:bodyPr/>
          <a:lstStyle/>
          <a:p>
            <a:r>
              <a:rPr lang="en-US" dirty="0"/>
              <a:t>Error bars are typically plotted based upon values that you calculate</a:t>
            </a:r>
          </a:p>
          <a:p>
            <a:r>
              <a:rPr lang="en-US" dirty="0"/>
              <a:t>Standard deviation can be calculated by adding it to </a:t>
            </a:r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Adding error bars</a:t>
            </a:r>
          </a:p>
          <a:p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geom_errorbar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		  	 	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13265A-DAB5-ADFA-D279-44EBFC5C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36026"/>
            <a:ext cx="5601185" cy="3566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903B63-6849-F0B1-A934-B6019F176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792" y="140833"/>
            <a:ext cx="5943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8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754B8-2580-C747-EC38-9F8F67AF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ggplot2 Assignment 1</a:t>
            </a:r>
          </a:p>
        </p:txBody>
      </p:sp>
    </p:spTree>
    <p:extLst>
      <p:ext uri="{BB962C8B-B14F-4D97-AF65-F5344CB8AC3E}">
        <p14:creationId xmlns:p14="http://schemas.microsoft.com/office/powerpoint/2010/main" val="71594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Box and Violin Plots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3700" y="1077930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745049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y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Geom_violinplot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6946DB4-005A-A75A-0103-D2EEAE3CD6B6}"/>
              </a:ext>
            </a:extLst>
          </p:cNvPr>
          <p:cNvSpPr txBox="1">
            <a:spLocks/>
          </p:cNvSpPr>
          <p:nvPr/>
        </p:nvSpPr>
        <p:spPr>
          <a:xfrm>
            <a:off x="836645" y="5496665"/>
            <a:ext cx="650032" cy="708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▹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▸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●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 Thin"/>
              <a:buChar char="○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474121" algn="l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2000"/>
              <a:buFont typeface="Catamaran Thin"/>
              <a:buChar char="■"/>
              <a:defRPr sz="2667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135464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lvl="1"/>
            <a:endParaRPr lang="en-US" sz="28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67A61-2788-994F-EA94-36D7A6803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487"/>
          <a:stretch/>
        </p:blipFill>
        <p:spPr>
          <a:xfrm>
            <a:off x="6444342" y="1241544"/>
            <a:ext cx="4760209" cy="1659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2E6429-D8D2-43D7-EC91-4D0474DCD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33"/>
          <a:stretch/>
        </p:blipFill>
        <p:spPr>
          <a:xfrm>
            <a:off x="6444341" y="1213589"/>
            <a:ext cx="4760209" cy="18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17E903-4138-6146-A333-1A15B2A8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028" y="3169996"/>
            <a:ext cx="5601185" cy="3566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63E8E-70B5-BE70-24B5-36D4037B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69996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24FB-3609-483A-B93F-C9E4C2E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Included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9F157-C7E5-44A8-C6F8-469729A26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072" y="1409857"/>
            <a:ext cx="6884021" cy="3646400"/>
          </a:xfrm>
        </p:spPr>
        <p:txBody>
          <a:bodyPr/>
          <a:lstStyle/>
          <a:p>
            <a:r>
              <a:rPr lang="en-US" sz="3200" dirty="0"/>
              <a:t>storms (</a:t>
            </a:r>
            <a:r>
              <a:rPr lang="en-US" sz="3200" dirty="0" err="1"/>
              <a:t>dplyr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Storm tracks data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(storms)%&gt;%</a:t>
            </a:r>
          </a:p>
          <a:p>
            <a:pPr marL="745049" lvl="1" indent="0">
              <a:buNone/>
            </a:pP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storms_ymdh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200" dirty="0"/>
          </a:p>
          <a:p>
            <a:r>
              <a:rPr lang="en-US" sz="3200" dirty="0"/>
              <a:t>diamonds (ggplot2)</a:t>
            </a:r>
          </a:p>
          <a:p>
            <a:pPr lvl="1"/>
            <a:r>
              <a:rPr lang="en-US" sz="3200" dirty="0"/>
              <a:t>Prices of over 50,000 round cut diamonds</a:t>
            </a:r>
          </a:p>
          <a:p>
            <a:pPr lvl="1"/>
            <a:r>
              <a:rPr lang="en-US" sz="3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sz="32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3200" dirty="0"/>
          </a:p>
        </p:txBody>
      </p:sp>
      <p:pic>
        <p:nvPicPr>
          <p:cNvPr id="8" name="Picture 7" descr="A picture containing umbrella, accessory&#10;&#10;Description automatically generated">
            <a:extLst>
              <a:ext uri="{FF2B5EF4-FFF2-40B4-BE49-F238E27FC236}">
                <a16:creationId xmlns:a16="http://schemas.microsoft.com/office/drawing/2014/main" id="{6D72E131-5912-89BC-D24E-DDAED453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805" y="4565973"/>
            <a:ext cx="3303496" cy="2076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95FF8-73E0-BC57-E4B1-4F2A6BE6590F}"/>
              </a:ext>
            </a:extLst>
          </p:cNvPr>
          <p:cNvGrpSpPr/>
          <p:nvPr/>
        </p:nvGrpSpPr>
        <p:grpSpPr>
          <a:xfrm>
            <a:off x="8229805" y="1821094"/>
            <a:ext cx="3303496" cy="1823350"/>
            <a:chOff x="8229805" y="1821094"/>
            <a:chExt cx="3303496" cy="1823350"/>
          </a:xfrm>
        </p:grpSpPr>
        <p:pic>
          <p:nvPicPr>
            <p:cNvPr id="10" name="Picture 9" descr="A picture containing calendar&#10;&#10;Description automatically generated">
              <a:extLst>
                <a:ext uri="{FF2B5EF4-FFF2-40B4-BE49-F238E27FC236}">
                  <a16:creationId xmlns:a16="http://schemas.microsoft.com/office/drawing/2014/main" id="{12118642-5E1D-DC4F-78A9-6B7AA92B1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9805" y="1821094"/>
              <a:ext cx="3303496" cy="181368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6F9816-C16A-FF64-88CB-90DFB30EFBE9}"/>
                </a:ext>
              </a:extLst>
            </p:cNvPr>
            <p:cNvSpPr txBox="1"/>
            <p:nvPr/>
          </p:nvSpPr>
          <p:spPr>
            <a:xfrm>
              <a:off x="10583550" y="3429000"/>
              <a:ext cx="94975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istockphoto.com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99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0509-79D8-4D11-82DC-58BA1EF8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Scientific Visualizations Should be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50985-CB98-4E89-AF1B-3D2C9821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118" y="1463144"/>
            <a:ext cx="4149200" cy="3646400"/>
          </a:xfrm>
        </p:spPr>
        <p:txBody>
          <a:bodyPr/>
          <a:lstStyle/>
          <a:p>
            <a:r>
              <a:rPr lang="en-US" sz="2800" dirty="0"/>
              <a:t>What is being plotted?</a:t>
            </a:r>
          </a:p>
          <a:p>
            <a:r>
              <a:rPr lang="en-US" sz="2800" dirty="0"/>
              <a:t>What are the axes?</a:t>
            </a:r>
          </a:p>
          <a:p>
            <a:r>
              <a:rPr lang="en-US" sz="2800" dirty="0"/>
              <a:t>What do the colors, shapes, &amp; sizes represent?</a:t>
            </a:r>
          </a:p>
          <a:p>
            <a:r>
              <a:rPr lang="en-US" sz="2800" dirty="0"/>
              <a:t>What is the message you want to convey?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54A55-57CF-4C62-A72F-FDD5E9E62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1" t="51183" r="11915"/>
          <a:stretch/>
        </p:blipFill>
        <p:spPr>
          <a:xfrm>
            <a:off x="4899474" y="2018571"/>
            <a:ext cx="7041024" cy="3893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7FCFD8-0861-44E4-891E-65525FC1A1DB}"/>
              </a:ext>
            </a:extLst>
          </p:cNvPr>
          <p:cNvSpPr txBox="1"/>
          <p:nvPr/>
        </p:nvSpPr>
        <p:spPr>
          <a:xfrm>
            <a:off x="6453073" y="1345986"/>
            <a:ext cx="42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What’s wrong with this figure?</a:t>
            </a:r>
          </a:p>
        </p:txBody>
      </p:sp>
    </p:spTree>
    <p:extLst>
      <p:ext uri="{BB962C8B-B14F-4D97-AF65-F5344CB8AC3E}">
        <p14:creationId xmlns:p14="http://schemas.microsoft.com/office/powerpoint/2010/main" val="296688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Philosophy of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846" y="1262342"/>
            <a:ext cx="5690667" cy="3646400"/>
          </a:xfrm>
        </p:spPr>
        <p:txBody>
          <a:bodyPr/>
          <a:lstStyle/>
          <a:p>
            <a:r>
              <a:rPr lang="en-US" sz="2400" dirty="0"/>
              <a:t>The grammar of graphics (Wilkinson 2006)</a:t>
            </a:r>
          </a:p>
          <a:p>
            <a:pPr lvl="1"/>
            <a:r>
              <a:rPr lang="en-US" sz="2400" dirty="0"/>
              <a:t>Describe a graph using text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dirty="0"/>
              <a:t> – data frame to plot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Aesthetic Mapping (</a:t>
            </a:r>
            <a:r>
              <a:rPr lang="en-US" sz="2400" b="1" dirty="0" err="1">
                <a:solidFill>
                  <a:schemeClr val="accent3"/>
                </a:solidFill>
              </a:rPr>
              <a:t>aes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which parts of data frame are associated with which parts of plot</a:t>
            </a:r>
          </a:p>
          <a:p>
            <a:pPr lvl="2"/>
            <a:r>
              <a:rPr lang="en-US" sz="2400" dirty="0"/>
              <a:t>X-axis, Y-axis, colors of points,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olidFill>
                  <a:schemeClr val="accent3"/>
                </a:solidFill>
              </a:rPr>
              <a:t>Geometry (</a:t>
            </a:r>
            <a:r>
              <a:rPr lang="en-US" sz="2400" b="1" dirty="0" err="1">
                <a:solidFill>
                  <a:schemeClr val="accent3"/>
                </a:solidFill>
              </a:rPr>
              <a:t>geom</a:t>
            </a:r>
            <a:r>
              <a:rPr lang="en-US" sz="2400" b="1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/>
              <a:t>Lines, points,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E95B5-0F87-73C1-82F6-A18146810EA4}"/>
              </a:ext>
            </a:extLst>
          </p:cNvPr>
          <p:cNvSpPr txBox="1"/>
          <p:nvPr/>
        </p:nvSpPr>
        <p:spPr>
          <a:xfrm>
            <a:off x="6349489" y="1262342"/>
            <a:ext cx="6097554" cy="4827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Coordinates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cartesian, polar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Faceting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Panels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Statistics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Fit line, smoothing,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C229"/>
                </a:solidFill>
                <a:effectLst/>
                <a:uLnTx/>
                <a:uFillTx/>
                <a:latin typeface="Catamaran Thin"/>
                <a:sym typeface="Catamaran Thin"/>
              </a:rPr>
              <a:t>Theme</a:t>
            </a: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Adjust look and feel of the graphics</a:t>
            </a:r>
          </a:p>
          <a:p>
            <a:pPr marL="457200" marR="0" lvl="0" indent="-381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250765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972-EAD8-4F53-BBB4-98569421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5196" y="615997"/>
            <a:ext cx="8880400" cy="528400"/>
          </a:xfrm>
        </p:spPr>
        <p:txBody>
          <a:bodyPr/>
          <a:lstStyle/>
          <a:p>
            <a:r>
              <a:rPr lang="en-US" sz="4000" dirty="0"/>
              <a:t>Building a </a:t>
            </a:r>
            <a:r>
              <a:rPr lang="en-US" sz="4000" dirty="0" err="1"/>
              <a:t>ggplot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8FBE-D39F-4F7E-BDBC-46483AF9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31" y="1630904"/>
            <a:ext cx="4571989" cy="4687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 the wind speed for every storm in the year 1998</a:t>
            </a:r>
          </a:p>
          <a:p>
            <a:r>
              <a:rPr lang="en-US" dirty="0"/>
              <a:t>Add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 aesthetics (</a:t>
            </a:r>
            <a:r>
              <a:rPr lang="en-US" dirty="0" err="1">
                <a:cs typeface="Courier New" panose="02070309020205020404" pitchFamily="49" charset="0"/>
              </a:rPr>
              <a:t>aes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ymdh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</a:p>
          <a:p>
            <a:r>
              <a:rPr lang="en-US" dirty="0"/>
              <a:t>Add data point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Add line geometry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D2082-B0C4-D669-C986-FCD05E98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07" y="3487648"/>
            <a:ext cx="4954507" cy="315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8D30F-9C70-9135-097D-3BE94F57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07" y="3487648"/>
            <a:ext cx="4954506" cy="31547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17F19-87E5-CA9B-A38C-BD6ADCDD0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06" y="3487648"/>
            <a:ext cx="4954506" cy="31547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D88ADF-1837-314C-7550-D164EF1BC4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845813"/>
            <a:ext cx="4305686" cy="1566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72E05B-1F36-3E29-A19D-E233BBD98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189" y="818413"/>
            <a:ext cx="4653511" cy="19025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560C9B-EDEB-93D8-4C38-30466E477D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979"/>
          <a:stretch/>
        </p:blipFill>
        <p:spPr>
          <a:xfrm>
            <a:off x="6210299" y="795807"/>
            <a:ext cx="4724401" cy="234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0693C-9A3D-994A-1409-B7F5EABB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4" y="513360"/>
            <a:ext cx="6629817" cy="528400"/>
          </a:xfrm>
        </p:spPr>
        <p:txBody>
          <a:bodyPr/>
          <a:lstStyle/>
          <a:p>
            <a:r>
              <a:rPr lang="en-US" sz="4000" dirty="0"/>
              <a:t>Scatter Plot with Trend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FC62A-8A22-55BC-C60E-432DE4EC2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54" y="1444483"/>
            <a:ext cx="6629817" cy="3646400"/>
          </a:xfrm>
        </p:spPr>
        <p:txBody>
          <a:bodyPr/>
          <a:lstStyle/>
          <a:p>
            <a:r>
              <a:rPr lang="en-US" sz="1800" dirty="0"/>
              <a:t>Visualize relationship between two continuous variables</a:t>
            </a:r>
          </a:p>
          <a:p>
            <a:r>
              <a:rPr lang="en-US" sz="1800" dirty="0">
                <a:cs typeface="Courier New" panose="02070309020205020404" pitchFamily="49" charset="0"/>
              </a:rPr>
              <a:t>Fit lines can be added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Uses loess smoother by default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Linear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(method=“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5049" lvl="1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formula =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poly(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3</a:t>
            </a:r>
            <a:r>
              <a:rPr lang="en-US" sz="1800" baseline="30000" dirty="0">
                <a:cs typeface="Courier New" panose="02070309020205020404" pitchFamily="49" charset="0"/>
              </a:rPr>
              <a:t>rd</a:t>
            </a:r>
            <a:r>
              <a:rPr lang="en-US" sz="1800" dirty="0">
                <a:cs typeface="Courier New" panose="02070309020205020404" pitchFamily="49" charset="0"/>
              </a:rPr>
              <a:t> order </a:t>
            </a:r>
            <a:r>
              <a:rPr lang="en-US" sz="1800" dirty="0" err="1">
                <a:cs typeface="Courier New" panose="02070309020205020404" pitchFamily="49" charset="0"/>
              </a:rPr>
              <a:t>polymonial</a:t>
            </a:r>
            <a:r>
              <a:rPr lang="en-US" sz="1800" dirty="0">
                <a:cs typeface="Courier New" panose="02070309020205020404" pitchFamily="49" charset="0"/>
              </a:rPr>
              <a:t> model fit line</a:t>
            </a:r>
          </a:p>
          <a:p>
            <a:pPr lvl="1"/>
            <a:r>
              <a:rPr lang="en-US" sz="1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(se=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Remove error “ribbon”</a:t>
            </a:r>
          </a:p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978ACA-CC20-FE2F-CDE3-7761B1D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9" y="3064018"/>
            <a:ext cx="5601185" cy="3566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F01BF-6D4C-1DCB-9E92-29AC1DC51D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1" t="43954"/>
          <a:stretch/>
        </p:blipFill>
        <p:spPr>
          <a:xfrm>
            <a:off x="7442426" y="227513"/>
            <a:ext cx="3465350" cy="18364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71C056-F57E-17D9-89F3-F260CBA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41" t="43860"/>
          <a:stretch/>
        </p:blipFill>
        <p:spPr>
          <a:xfrm>
            <a:off x="7444126" y="228075"/>
            <a:ext cx="3504325" cy="1834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D3B79-A040-FCFB-8F6B-8FE96722F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508" y="3076926"/>
            <a:ext cx="5601185" cy="3566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BA9EE0-EC2A-C163-B39B-CBA781F189F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94" t="41068"/>
          <a:stretch/>
        </p:blipFill>
        <p:spPr>
          <a:xfrm>
            <a:off x="7442427" y="242592"/>
            <a:ext cx="4494148" cy="2076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F0C80B-DA8C-1E69-F3BB-04EA7900D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6364" y="3069772"/>
            <a:ext cx="5601185" cy="35664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84BA10-CC85-893E-AE13-45D8768BDD3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85" t="36804"/>
          <a:stretch/>
        </p:blipFill>
        <p:spPr>
          <a:xfrm>
            <a:off x="7442425" y="240421"/>
            <a:ext cx="4612871" cy="24799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83E221-73A9-0BA6-CE4A-9B1B56809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5695" y="3064017"/>
            <a:ext cx="5601185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87C723-A95D-D468-0A87-883F1925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AE6D5B-6CC1-5248-A7D3-75AC4F4D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09" y="2538024"/>
            <a:ext cx="5500317" cy="350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ECE640-5F77-23D9-F238-2AAAC665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55" y="2538024"/>
            <a:ext cx="5500318" cy="35022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6ACE80-CF8F-6942-836B-3B78FCB409FB}"/>
              </a:ext>
            </a:extLst>
          </p:cNvPr>
          <p:cNvSpPr txBox="1">
            <a:spLocks/>
          </p:cNvSpPr>
          <p:nvPr/>
        </p:nvSpPr>
        <p:spPr>
          <a:xfrm>
            <a:off x="1456751" y="1082526"/>
            <a:ext cx="10502120" cy="528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Histogram   VS     Bar Plot</a:t>
            </a:r>
          </a:p>
        </p:txBody>
      </p:sp>
    </p:spTree>
    <p:extLst>
      <p:ext uri="{BB962C8B-B14F-4D97-AF65-F5344CB8AC3E}">
        <p14:creationId xmlns:p14="http://schemas.microsoft.com/office/powerpoint/2010/main" val="12033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Histograms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13602-3C48-0142-81A6-7736024A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458" y="1543905"/>
            <a:ext cx="6329264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 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(bins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6112C-34B5-BD3B-E8DA-5B338B50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3" y="3367105"/>
            <a:ext cx="5243509" cy="33387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55ECF-125D-9549-4664-5BD49B38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23" y="1716834"/>
            <a:ext cx="4249527" cy="14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AB484-75F4-42B5-4F7A-E2BA32B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Density Plot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DB5FBB-B751-457F-17F0-2693B1CE0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4287" y="1306831"/>
            <a:ext cx="4979438" cy="3646400"/>
          </a:xfrm>
        </p:spPr>
        <p:txBody>
          <a:bodyPr/>
          <a:lstStyle/>
          <a:p>
            <a:r>
              <a:rPr lang="en-US" sz="2800" dirty="0"/>
              <a:t>Add data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dmd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Add aesthetics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Color changes the color of the line</a:t>
            </a:r>
          </a:p>
          <a:p>
            <a:pPr lvl="1"/>
            <a:r>
              <a:rPr lang="en-US" sz="2000" dirty="0"/>
              <a:t>Fill colors the area below the line</a:t>
            </a:r>
          </a:p>
          <a:p>
            <a:r>
              <a:rPr lang="en-US" sz="2800" dirty="0"/>
              <a:t>Add data point geometry</a:t>
            </a:r>
          </a:p>
          <a:p>
            <a:pPr lvl="1"/>
            <a:r>
              <a:rPr lang="en-US" sz="28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28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03E62-D568-B8C0-AAAB-2808A686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3" y="3285306"/>
            <a:ext cx="5238993" cy="3335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6CE98-3D23-44EB-DE51-8CFB485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277" y="1854025"/>
            <a:ext cx="4470307" cy="12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8392</TotalTime>
  <Words>557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Catamaran</vt:lpstr>
      <vt:lpstr>Catamaran Thin</vt:lpstr>
      <vt:lpstr>Courier New</vt:lpstr>
      <vt:lpstr>Hubert template</vt:lpstr>
      <vt:lpstr>PowerPoint Presentation</vt:lpstr>
      <vt:lpstr>Included Data Sets</vt:lpstr>
      <vt:lpstr>Scientific Visualizations Should be Clear</vt:lpstr>
      <vt:lpstr>Philosophy of ggplot2</vt:lpstr>
      <vt:lpstr>Building a ggplot</vt:lpstr>
      <vt:lpstr>Scatter Plot with Trend Lines</vt:lpstr>
      <vt:lpstr>PowerPoint Presentation</vt:lpstr>
      <vt:lpstr>Histograms</vt:lpstr>
      <vt:lpstr>Density Plot</vt:lpstr>
      <vt:lpstr>Bar Plot</vt:lpstr>
      <vt:lpstr>Error Bars</vt:lpstr>
      <vt:lpstr>Box and Violin Plots</vt:lpstr>
      <vt:lpstr>PowerPoint Presentation</vt:lpstr>
      <vt:lpstr>Box and Violin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3</cp:revision>
  <dcterms:created xsi:type="dcterms:W3CDTF">2022-06-24T06:10:39Z</dcterms:created>
  <dcterms:modified xsi:type="dcterms:W3CDTF">2022-07-06T02:21:30Z</dcterms:modified>
</cp:coreProperties>
</file>