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3" r:id="rId6"/>
    <p:sldId id="257" r:id="rId7"/>
    <p:sldId id="274" r:id="rId8"/>
    <p:sldId id="278" r:id="rId9"/>
    <p:sldId id="258" r:id="rId10"/>
    <p:sldId id="275" r:id="rId11"/>
    <p:sldId id="276" r:id="rId12"/>
    <p:sldId id="277" r:id="rId13"/>
    <p:sldId id="295" r:id="rId14"/>
    <p:sldId id="279" r:id="rId15"/>
    <p:sldId id="280" r:id="rId16"/>
    <p:sldId id="281" r:id="rId17"/>
    <p:sldId id="286" r:id="rId18"/>
    <p:sldId id="288" r:id="rId19"/>
    <p:sldId id="290" r:id="rId20"/>
    <p:sldId id="291" r:id="rId21"/>
    <p:sldId id="292" r:id="rId22"/>
    <p:sldId id="29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D1D92-B3EF-4F08-AA57-3C746E5E6CAA}" v="5" dt="2022-07-07T22:43:28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6F7D1D92-B3EF-4F08-AA57-3C746E5E6CAA}"/>
    <pc:docChg chg="undo custSel addSld delSld modSld">
      <pc:chgData name="Roy Roberts" userId="4cdc666c-fae4-42ba-bf42-5e75aa85deb6" providerId="ADAL" clId="{6F7D1D92-B3EF-4F08-AA57-3C746E5E6CAA}" dt="2022-07-07T22:43:28.441" v="523" actId="20577"/>
      <pc:docMkLst>
        <pc:docMk/>
      </pc:docMkLst>
      <pc:sldChg chg="modSp mod">
        <pc:chgData name="Roy Roberts" userId="4cdc666c-fae4-42ba-bf42-5e75aa85deb6" providerId="ADAL" clId="{6F7D1D92-B3EF-4F08-AA57-3C746E5E6CAA}" dt="2022-07-07T13:34:28.311" v="478" actId="5793"/>
        <pc:sldMkLst>
          <pc:docMk/>
          <pc:sldMk cId="560875455" sldId="292"/>
        </pc:sldMkLst>
        <pc:spChg chg="mod">
          <ac:chgData name="Roy Roberts" userId="4cdc666c-fae4-42ba-bf42-5e75aa85deb6" providerId="ADAL" clId="{6F7D1D92-B3EF-4F08-AA57-3C746E5E6CAA}" dt="2022-07-07T13:34:28.311" v="478" actId="5793"/>
          <ac:spMkLst>
            <pc:docMk/>
            <pc:sldMk cId="560875455" sldId="292"/>
            <ac:spMk id="5" creationId="{833F160F-72C4-1EBC-9831-63BCF8D7C106}"/>
          </ac:spMkLst>
        </pc:spChg>
        <pc:spChg chg="mod">
          <ac:chgData name="Roy Roberts" userId="4cdc666c-fae4-42ba-bf42-5e75aa85deb6" providerId="ADAL" clId="{6F7D1D92-B3EF-4F08-AA57-3C746E5E6CAA}" dt="2022-07-06T03:36:57.714" v="313" actId="1076"/>
          <ac:spMkLst>
            <pc:docMk/>
            <pc:sldMk cId="560875455" sldId="292"/>
            <ac:spMk id="10" creationId="{DD2B8911-DB1D-4B42-8B3E-221F2532C4FC}"/>
          </ac:spMkLst>
        </pc:spChg>
      </pc:sldChg>
      <pc:sldChg chg="addSp delSp modSp del mod modClrScheme chgLayout">
        <pc:chgData name="Roy Roberts" userId="4cdc666c-fae4-42ba-bf42-5e75aa85deb6" providerId="ADAL" clId="{6F7D1D92-B3EF-4F08-AA57-3C746E5E6CAA}" dt="2022-07-07T22:33:35.001" v="508" actId="47"/>
        <pc:sldMkLst>
          <pc:docMk/>
          <pc:sldMk cId="1364148610" sldId="293"/>
        </pc:sldMkLst>
        <pc:spChg chg="del mod ord">
          <ac:chgData name="Roy Roberts" userId="4cdc666c-fae4-42ba-bf42-5e75aa85deb6" providerId="ADAL" clId="{6F7D1D92-B3EF-4F08-AA57-3C746E5E6CAA}" dt="2022-07-05T04:09:19.946" v="264" actId="700"/>
          <ac:spMkLst>
            <pc:docMk/>
            <pc:sldMk cId="1364148610" sldId="293"/>
            <ac:spMk id="2" creationId="{E3DB4669-D3B8-A8D0-B097-272794C6A585}"/>
          </ac:spMkLst>
        </pc:spChg>
        <pc:spChg chg="del mod ord">
          <ac:chgData name="Roy Roberts" userId="4cdc666c-fae4-42ba-bf42-5e75aa85deb6" providerId="ADAL" clId="{6F7D1D92-B3EF-4F08-AA57-3C746E5E6CAA}" dt="2022-07-05T04:09:19.946" v="264" actId="700"/>
          <ac:spMkLst>
            <pc:docMk/>
            <pc:sldMk cId="1364148610" sldId="293"/>
            <ac:spMk id="3" creationId="{33191711-CE12-D932-46D3-93BE608059CF}"/>
          </ac:spMkLst>
        </pc:spChg>
        <pc:spChg chg="add del mod ord">
          <ac:chgData name="Roy Roberts" userId="4cdc666c-fae4-42ba-bf42-5e75aa85deb6" providerId="ADAL" clId="{6F7D1D92-B3EF-4F08-AA57-3C746E5E6CAA}" dt="2022-07-05T04:09:38.579" v="265" actId="700"/>
          <ac:spMkLst>
            <pc:docMk/>
            <pc:sldMk cId="1364148610" sldId="293"/>
            <ac:spMk id="4" creationId="{4474D1A9-A948-01D8-7206-53BB2E38E2D2}"/>
          </ac:spMkLst>
        </pc:spChg>
        <pc:spChg chg="add del mod ord">
          <ac:chgData name="Roy Roberts" userId="4cdc666c-fae4-42ba-bf42-5e75aa85deb6" providerId="ADAL" clId="{6F7D1D92-B3EF-4F08-AA57-3C746E5E6CAA}" dt="2022-07-05T04:09:38.579" v="265" actId="700"/>
          <ac:spMkLst>
            <pc:docMk/>
            <pc:sldMk cId="1364148610" sldId="293"/>
            <ac:spMk id="5" creationId="{6A44B035-B90E-F65B-80A0-C6BF80165D58}"/>
          </ac:spMkLst>
        </pc:spChg>
        <pc:spChg chg="add mod ord">
          <ac:chgData name="Roy Roberts" userId="4cdc666c-fae4-42ba-bf42-5e75aa85deb6" providerId="ADAL" clId="{6F7D1D92-B3EF-4F08-AA57-3C746E5E6CAA}" dt="2022-07-07T22:04:07.198" v="492" actId="20577"/>
          <ac:spMkLst>
            <pc:docMk/>
            <pc:sldMk cId="1364148610" sldId="293"/>
            <ac:spMk id="6" creationId="{826FA2A4-2311-5C7E-E9CE-0916D375E6E0}"/>
          </ac:spMkLst>
        </pc:spChg>
      </pc:sldChg>
      <pc:sldChg chg="addSp delSp modSp add mod modClrScheme chgLayout">
        <pc:chgData name="Roy Roberts" userId="4cdc666c-fae4-42ba-bf42-5e75aa85deb6" providerId="ADAL" clId="{6F7D1D92-B3EF-4F08-AA57-3C746E5E6CAA}" dt="2022-07-07T22:43:28.441" v="523" actId="20577"/>
        <pc:sldMkLst>
          <pc:docMk/>
          <pc:sldMk cId="253414552" sldId="294"/>
        </pc:sldMkLst>
        <pc:spChg chg="del">
          <ac:chgData name="Roy Roberts" userId="4cdc666c-fae4-42ba-bf42-5e75aa85deb6" providerId="ADAL" clId="{6F7D1D92-B3EF-4F08-AA57-3C746E5E6CAA}" dt="2022-07-05T04:09:45.342" v="266" actId="700"/>
          <ac:spMkLst>
            <pc:docMk/>
            <pc:sldMk cId="253414552" sldId="294"/>
            <ac:spMk id="2" creationId="{E3DB4669-D3B8-A8D0-B097-272794C6A585}"/>
          </ac:spMkLst>
        </pc:spChg>
        <pc:spChg chg="del mod ord">
          <ac:chgData name="Roy Roberts" userId="4cdc666c-fae4-42ba-bf42-5e75aa85deb6" providerId="ADAL" clId="{6F7D1D92-B3EF-4F08-AA57-3C746E5E6CAA}" dt="2022-07-05T04:09:45.342" v="266" actId="700"/>
          <ac:spMkLst>
            <pc:docMk/>
            <pc:sldMk cId="253414552" sldId="294"/>
            <ac:spMk id="3" creationId="{33191711-CE12-D932-46D3-93BE608059CF}"/>
          </ac:spMkLst>
        </pc:spChg>
        <pc:spChg chg="add mod ord">
          <ac:chgData name="Roy Roberts" userId="4cdc666c-fae4-42ba-bf42-5e75aa85deb6" providerId="ADAL" clId="{6F7D1D92-B3EF-4F08-AA57-3C746E5E6CAA}" dt="2022-07-07T22:43:28.441" v="523" actId="20577"/>
          <ac:spMkLst>
            <pc:docMk/>
            <pc:sldMk cId="253414552" sldId="294"/>
            <ac:spMk id="4" creationId="{562ECF4F-3A1B-4ECB-7980-344C896EDBA3}"/>
          </ac:spMkLst>
        </pc:spChg>
      </pc:sldChg>
      <pc:sldChg chg="addSp delSp modSp new mod">
        <pc:chgData name="Roy Roberts" userId="4cdc666c-fae4-42ba-bf42-5e75aa85deb6" providerId="ADAL" clId="{6F7D1D92-B3EF-4F08-AA57-3C746E5E6CAA}" dt="2022-07-05T04:08:50.640" v="263" actId="1038"/>
        <pc:sldMkLst>
          <pc:docMk/>
          <pc:sldMk cId="2989706539" sldId="295"/>
        </pc:sldMkLst>
        <pc:spChg chg="del">
          <ac:chgData name="Roy Roberts" userId="4cdc666c-fae4-42ba-bf42-5e75aa85deb6" providerId="ADAL" clId="{6F7D1D92-B3EF-4F08-AA57-3C746E5E6CAA}" dt="2022-07-05T04:04:40.536" v="7" actId="478"/>
          <ac:spMkLst>
            <pc:docMk/>
            <pc:sldMk cId="2989706539" sldId="295"/>
            <ac:spMk id="2" creationId="{4827BF07-8456-E530-EC7F-FBE7D88BFDE1}"/>
          </ac:spMkLst>
        </pc:spChg>
        <pc:spChg chg="del">
          <ac:chgData name="Roy Roberts" userId="4cdc666c-fae4-42ba-bf42-5e75aa85deb6" providerId="ADAL" clId="{6F7D1D92-B3EF-4F08-AA57-3C746E5E6CAA}" dt="2022-07-05T04:04:42.606" v="8" actId="478"/>
          <ac:spMkLst>
            <pc:docMk/>
            <pc:sldMk cId="2989706539" sldId="295"/>
            <ac:spMk id="3" creationId="{A313B928-C168-447F-F39F-11170303BC8C}"/>
          </ac:spMkLst>
        </pc:spChg>
        <pc:spChg chg="add mod">
          <ac:chgData name="Roy Roberts" userId="4cdc666c-fae4-42ba-bf42-5e75aa85deb6" providerId="ADAL" clId="{6F7D1D92-B3EF-4F08-AA57-3C746E5E6CAA}" dt="2022-07-05T04:08:40.450" v="222" actId="1076"/>
          <ac:spMkLst>
            <pc:docMk/>
            <pc:sldMk cId="2989706539" sldId="295"/>
            <ac:spMk id="4" creationId="{02D8E90C-08A6-5050-A277-84E28ACD786B}"/>
          </ac:spMkLst>
        </pc:spChg>
        <pc:spChg chg="add mod">
          <ac:chgData name="Roy Roberts" userId="4cdc666c-fae4-42ba-bf42-5e75aa85deb6" providerId="ADAL" clId="{6F7D1D92-B3EF-4F08-AA57-3C746E5E6CAA}" dt="2022-07-05T04:08:50.640" v="263" actId="1038"/>
          <ac:spMkLst>
            <pc:docMk/>
            <pc:sldMk cId="2989706539" sldId="295"/>
            <ac:spMk id="5" creationId="{912EC748-77F7-FDBA-30AF-6DEC11B87F05}"/>
          </ac:spMkLst>
        </pc:spChg>
        <pc:spChg chg="add del">
          <ac:chgData name="Roy Roberts" userId="4cdc666c-fae4-42ba-bf42-5e75aa85deb6" providerId="ADAL" clId="{6F7D1D92-B3EF-4F08-AA57-3C746E5E6CAA}" dt="2022-07-05T04:06:43.458" v="58" actId="478"/>
          <ac:spMkLst>
            <pc:docMk/>
            <pc:sldMk cId="2989706539" sldId="295"/>
            <ac:spMk id="6" creationId="{738CBBD5-EDF0-33F7-3CEE-E34FE8ECAE78}"/>
          </ac:spMkLst>
        </pc:spChg>
        <pc:spChg chg="add mod">
          <ac:chgData name="Roy Roberts" userId="4cdc666c-fae4-42ba-bf42-5e75aa85deb6" providerId="ADAL" clId="{6F7D1D92-B3EF-4F08-AA57-3C746E5E6CAA}" dt="2022-07-05T04:08:50.640" v="263" actId="1038"/>
          <ac:spMkLst>
            <pc:docMk/>
            <pc:sldMk cId="2989706539" sldId="295"/>
            <ac:spMk id="7" creationId="{51C81717-4AFB-0305-AF28-E4BD9D4D052E}"/>
          </ac:spMkLst>
        </pc:spChg>
        <pc:spChg chg="add mod">
          <ac:chgData name="Roy Roberts" userId="4cdc666c-fae4-42ba-bf42-5e75aa85deb6" providerId="ADAL" clId="{6F7D1D92-B3EF-4F08-AA57-3C746E5E6CAA}" dt="2022-07-05T04:08:50.640" v="263" actId="1038"/>
          <ac:spMkLst>
            <pc:docMk/>
            <pc:sldMk cId="2989706539" sldId="295"/>
            <ac:spMk id="8" creationId="{140D2B7E-13D8-6F4A-2E11-68F465918E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7703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BF82-3F28-4F90-B778-3EF9FE02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65AD3-89ED-4D4D-8700-90ED53F01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5A4A-3573-4C9C-8190-3EBE9A4E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A1E8-D72A-44DA-BCA8-432038234F1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FACB-6F86-47FF-8125-419B4025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494E-64DB-464F-9EDD-D9E91991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984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43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87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5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7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883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28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500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A68546A6-F7C3-4AB6-9487-F7274938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92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nE2CnAJj6rz8QVYo9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AAA5-E0ED-4BBE-A2EE-53DA7F5169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96751" y="1440354"/>
            <a:ext cx="8220269" cy="1800225"/>
          </a:xfrm>
        </p:spPr>
        <p:txBody>
          <a:bodyPr/>
          <a:lstStyle/>
          <a:p>
            <a:r>
              <a:rPr lang="en-US" sz="6600" dirty="0"/>
              <a:t>An Introduction to R and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40177-26EF-4010-A4AC-10099306C50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702138"/>
            <a:ext cx="9144000" cy="1655762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/>
              <a:t>Roy Roberts and Dr. Chris Bird</a:t>
            </a:r>
          </a:p>
        </p:txBody>
      </p:sp>
    </p:spTree>
    <p:extLst>
      <p:ext uri="{BB962C8B-B14F-4D97-AF65-F5344CB8AC3E}">
        <p14:creationId xmlns:p14="http://schemas.microsoft.com/office/powerpoint/2010/main" val="222296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8E90C-08A6-5050-A277-84E28ACD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Yellow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EC748-77F7-FDBA-30AF-6DEC11B87F05}"/>
              </a:ext>
            </a:extLst>
          </p:cNvPr>
          <p:cNvSpPr/>
          <p:nvPr/>
        </p:nvSpPr>
        <p:spPr>
          <a:xfrm>
            <a:off x="3241040" y="2062480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81717-4AFB-0305-AF28-E4BD9D4D052E}"/>
              </a:ext>
            </a:extLst>
          </p:cNvPr>
          <p:cNvSpPr/>
          <p:nvPr/>
        </p:nvSpPr>
        <p:spPr>
          <a:xfrm>
            <a:off x="3241040" y="3833173"/>
            <a:ext cx="914400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0D2B7E-13D8-6F4A-2E11-68F46591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719" y="2308973"/>
            <a:ext cx="6837349" cy="2638947"/>
          </a:xfrm>
        </p:spPr>
        <p:txBody>
          <a:bodyPr/>
          <a:lstStyle/>
          <a:p>
            <a:pPr marL="101598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 = Code that you don’t change</a:t>
            </a:r>
          </a:p>
          <a:p>
            <a:pPr marL="101598" indent="0">
              <a:buNone/>
            </a:pPr>
            <a:endParaRPr lang="en-US" sz="2800" dirty="0">
              <a:solidFill>
                <a:schemeClr val="accent3"/>
              </a:solidFill>
            </a:endParaRPr>
          </a:p>
          <a:p>
            <a:pPr marL="101598" indent="0">
              <a:buNone/>
            </a:pPr>
            <a:endParaRPr lang="en-US" sz="1400" dirty="0">
              <a:solidFill>
                <a:schemeClr val="accent3"/>
              </a:solidFill>
            </a:endParaRPr>
          </a:p>
          <a:p>
            <a:pPr marL="101598" indent="0">
              <a:buNone/>
            </a:pPr>
            <a:endParaRPr lang="en-US" sz="2800" dirty="0">
              <a:solidFill>
                <a:schemeClr val="accent3"/>
              </a:solidFill>
            </a:endParaRPr>
          </a:p>
          <a:p>
            <a:pPr marL="101598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= Code that you customize</a:t>
            </a:r>
          </a:p>
        </p:txBody>
      </p:sp>
    </p:spTree>
    <p:extLst>
      <p:ext uri="{BB962C8B-B14F-4D97-AF65-F5344CB8AC3E}">
        <p14:creationId xmlns:p14="http://schemas.microsoft.com/office/powerpoint/2010/main" val="29897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3A30-6F8A-4322-A89B-4798DFA8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</p:spPr>
        <p:txBody>
          <a:bodyPr/>
          <a:lstStyle/>
          <a:p>
            <a:pPr algn="l"/>
            <a:r>
              <a:rPr lang="en-US" sz="4000" dirty="0"/>
              <a:t>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B19A-51E4-42CD-BC06-6C0A2FAE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679" y="1447600"/>
            <a:ext cx="6837349" cy="3962800"/>
          </a:xfrm>
        </p:spPr>
        <p:txBody>
          <a:bodyPr/>
          <a:lstStyle/>
          <a:p>
            <a:r>
              <a:rPr lang="en-US" sz="2800" dirty="0">
                <a:solidFill>
                  <a:schemeClr val="accent3"/>
                </a:solidFill>
              </a:rPr>
              <a:t>+	</a:t>
            </a:r>
            <a:r>
              <a:rPr lang="en-US" sz="2800" dirty="0"/>
              <a:t>	Addition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- </a:t>
            </a:r>
            <a:r>
              <a:rPr lang="en-US" sz="2800" dirty="0"/>
              <a:t>		Subtraction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*</a:t>
            </a:r>
            <a:r>
              <a:rPr lang="en-US" sz="2800" dirty="0"/>
              <a:t>		Multiplication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/	</a:t>
            </a:r>
            <a:r>
              <a:rPr lang="en-US" sz="2800" dirty="0"/>
              <a:t>	Division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^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/>
              <a:t>	Exponentiation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%%</a:t>
            </a:r>
            <a:r>
              <a:rPr lang="en-US" sz="2800" dirty="0"/>
              <a:t>	Modulo (remainder from division)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%/%</a:t>
            </a:r>
            <a:r>
              <a:rPr lang="en-US" sz="2800" dirty="0"/>
              <a:t>	Integer Division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31A7C-7596-4561-B2F6-E99FF7F85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/>
          <a:stretch/>
        </p:blipFill>
        <p:spPr>
          <a:xfrm>
            <a:off x="8300720" y="0"/>
            <a:ext cx="3891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CC9628-53C8-4D85-8CFD-D0478810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247" y="1500467"/>
            <a:ext cx="4073166" cy="3962800"/>
          </a:xfrm>
        </p:spPr>
        <p:txBody>
          <a:bodyPr/>
          <a:lstStyle/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/>
              <a:t>Equal to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	Not equal to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	Greater than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	Less than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	Greater than or equal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 	Less than or equal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	And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	Or</a:t>
            </a:r>
          </a:p>
          <a:p>
            <a:pPr marL="342900" indent="-342900"/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	Not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Logical Equalities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695B95-70A1-4A5D-8D23-32B6FB6C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71" y="0"/>
            <a:ext cx="387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CC9628-53C8-4D85-8CFD-D0478810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937" y="1500467"/>
            <a:ext cx="4073166" cy="3962800"/>
          </a:xfrm>
        </p:spPr>
        <p:txBody>
          <a:bodyPr/>
          <a:lstStyle/>
          <a:p>
            <a:r>
              <a:rPr lang="en-US" dirty="0"/>
              <a:t>Variables hold data</a:t>
            </a:r>
          </a:p>
          <a:p>
            <a:pPr lvl="1"/>
            <a:r>
              <a:rPr lang="en-US" dirty="0"/>
              <a:t>Any alpha-numeric-logical-NA</a:t>
            </a:r>
          </a:p>
          <a:p>
            <a:r>
              <a:rPr lang="en-US" b="1" i="1" dirty="0"/>
              <a:t>Values</a:t>
            </a:r>
            <a:r>
              <a:rPr lang="en-US" dirty="0"/>
              <a:t> are numbers or strings</a:t>
            </a:r>
          </a:p>
          <a:p>
            <a:r>
              <a:rPr lang="en-US" dirty="0"/>
              <a:t>Values can be assigned to variables using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Clear all variables: 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55031-1C70-4007-8599-BB25EEB1F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"/>
          <a:stretch/>
        </p:blipFill>
        <p:spPr>
          <a:xfrm>
            <a:off x="5293360" y="0"/>
            <a:ext cx="689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17F895-5560-4DA9-8D9C-686F494C8775}"/>
              </a:ext>
            </a:extLst>
          </p:cNvPr>
          <p:cNvSpPr>
            <a:spLocks noGrp="1"/>
          </p:cNvSpPr>
          <p:nvPr/>
        </p:nvSpPr>
        <p:spPr>
          <a:xfrm>
            <a:off x="1192207" y="1394733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Whole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numeric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complex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 or FALSE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character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data type using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as.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variable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data type use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is.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variable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Data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B3A59-538A-4F6F-94C8-832DC65A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54" y="0"/>
            <a:ext cx="554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1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66C3-2912-B13C-D949-9615388BBF1B}"/>
              </a:ext>
            </a:extLst>
          </p:cNvPr>
          <p:cNvSpPr txBox="1">
            <a:spLocks/>
          </p:cNvSpPr>
          <p:nvPr/>
        </p:nvSpPr>
        <p:spPr>
          <a:xfrm>
            <a:off x="397801" y="1167265"/>
            <a:ext cx="5625628" cy="5084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absolute value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square root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ceiling(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		round up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round down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remove 				decimals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digits = 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/>
              <a:t>round x to n 				digits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3"/>
                </a:solidFill>
              </a:rPr>
              <a:t>,</a:t>
            </a:r>
            <a:r>
              <a:rPr lang="en-US" sz="2000" dirty="0"/>
              <a:t> 	etc. trig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natural log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e</a:t>
            </a:r>
            <a:r>
              <a:rPr lang="en-US" sz="2000" baseline="30000" dirty="0"/>
              <a:t>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log10(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			base 10 log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4B6A7-CE4E-5E17-5B65-D35900F4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29" y="0"/>
            <a:ext cx="6168571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1" y="516260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94355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09AC2D-96AB-492C-77B6-F21C9A4E6A0B}"/>
              </a:ext>
            </a:extLst>
          </p:cNvPr>
          <p:cNvSpPr txBox="1">
            <a:spLocks/>
          </p:cNvSpPr>
          <p:nvPr/>
        </p:nvSpPr>
        <p:spPr>
          <a:xfrm>
            <a:off x="1073020" y="1394733"/>
            <a:ext cx="1079210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Element	</a:t>
            </a:r>
            <a:r>
              <a:rPr lang="en-US" sz="2800" dirty="0"/>
              <a:t>a single value or string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Vector</a:t>
            </a:r>
            <a:r>
              <a:rPr lang="en-US" sz="2800" dirty="0"/>
              <a:t>		several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Matrix</a:t>
            </a:r>
            <a:r>
              <a:rPr lang="en-US" sz="2800" dirty="0"/>
              <a:t>		2-dimensional table of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Array</a:t>
            </a:r>
            <a:r>
              <a:rPr lang="en-US" sz="2800" dirty="0"/>
              <a:t>		3-dimensional table of elements of same data type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Tibble</a:t>
            </a:r>
            <a:r>
              <a:rPr lang="en-US" sz="2800" dirty="0"/>
              <a:t>		2-dimensional table of elements of different data types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Data frame</a:t>
            </a:r>
            <a:r>
              <a:rPr lang="en-US" sz="2800" dirty="0"/>
              <a:t>	2-dimensional table of elements of different data types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List</a:t>
            </a:r>
            <a:r>
              <a:rPr lang="en-US" sz="2800" dirty="0"/>
              <a:t>		several elements or data structures of any type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An Overview of 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204956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C852BB-2E77-0358-5832-9CA1009C23C9}"/>
              </a:ext>
            </a:extLst>
          </p:cNvPr>
          <p:cNvSpPr txBox="1">
            <a:spLocks/>
          </p:cNvSpPr>
          <p:nvPr/>
        </p:nvSpPr>
        <p:spPr>
          <a:xfrm>
            <a:off x="298581" y="1601592"/>
            <a:ext cx="399350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vector</a:t>
            </a:r>
            <a:r>
              <a:rPr lang="en-US" dirty="0"/>
              <a:t> is a collection of </a:t>
            </a:r>
            <a:r>
              <a:rPr lang="en-US" i="1" dirty="0"/>
              <a:t>elements</a:t>
            </a:r>
          </a:p>
          <a:p>
            <a:pPr lvl="1"/>
            <a:r>
              <a:rPr lang="en-US" dirty="0"/>
              <a:t>1, 2, 3, 4, 5, 6</a:t>
            </a:r>
          </a:p>
          <a:p>
            <a:r>
              <a:rPr lang="en-US" dirty="0"/>
              <a:t>Vectors can be specified using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seq() </a:t>
            </a:r>
            <a:r>
              <a:rPr lang="en-US" dirty="0"/>
              <a:t>or   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rep()</a:t>
            </a:r>
          </a:p>
          <a:p>
            <a:r>
              <a:rPr lang="en-US" dirty="0"/>
              <a:t>Particular values in the vector can be specified by their index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index_num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23" y="640751"/>
            <a:ext cx="8880475" cy="528638"/>
          </a:xfrm>
        </p:spPr>
        <p:txBody>
          <a:bodyPr/>
          <a:lstStyle/>
          <a:p>
            <a:pPr algn="l"/>
            <a:r>
              <a:rPr lang="en-US" sz="4000" dirty="0"/>
              <a:t>Vectors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25CAA-AD14-D83F-BFA6-CA614111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59692" y="0"/>
            <a:ext cx="78323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F160F-72C4-1EBC-9831-63BCF8D7C106}"/>
              </a:ext>
            </a:extLst>
          </p:cNvPr>
          <p:cNvSpPr txBox="1">
            <a:spLocks/>
          </p:cNvSpPr>
          <p:nvPr/>
        </p:nvSpPr>
        <p:spPr>
          <a:xfrm>
            <a:off x="251927" y="1394733"/>
            <a:ext cx="61261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# elements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minimum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maximum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sum, +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product, *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central value</a:t>
            </a:r>
          </a:p>
          <a:p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	average</a:t>
            </a:r>
          </a:p>
          <a:p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en-US" sz="2800" dirty="0"/>
              <a:t>standard deviation </a:t>
            </a:r>
          </a:p>
          <a:p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2B8911-DB1D-4B42-8B3E-221F2532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07" y="583291"/>
            <a:ext cx="4586417" cy="528638"/>
          </a:xfrm>
        </p:spPr>
        <p:txBody>
          <a:bodyPr/>
          <a:lstStyle/>
          <a:p>
            <a:pPr algn="l"/>
            <a:r>
              <a:rPr lang="en-US" sz="4000" dirty="0"/>
              <a:t>Statistical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ED660-4E0E-7039-80CC-0BD6E53C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/>
          <a:stretch/>
        </p:blipFill>
        <p:spPr>
          <a:xfrm>
            <a:off x="6242180" y="0"/>
            <a:ext cx="5949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ECF4F-3A1B-4ECB-7980-344C896ED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R Mind Expander</a:t>
            </a:r>
          </a:p>
          <a:p>
            <a:pPr marL="50799" indent="0">
              <a:buNone/>
            </a:pPr>
            <a:r>
              <a:rPr lang="en-US" dirty="0">
                <a:hlinkClick r:id="rId2"/>
              </a:rPr>
              <a:t>https://forms.gle</a:t>
            </a:r>
            <a:r>
              <a:rPr lang="en-US">
                <a:hlinkClick r:id="rId2"/>
              </a:rPr>
              <a:t>/nE2CnAJj6rz8QVYo9</a:t>
            </a:r>
            <a:endParaRPr lang="en-US"/>
          </a:p>
          <a:p>
            <a:pPr marL="5079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542D6-34A7-4CA3-B304-E73B94B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 What is 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B7C73-0BC3-4B50-8FB4-991A0A82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83" y="1209712"/>
            <a:ext cx="8640633" cy="53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542D6-34A7-4CA3-B304-E73B94B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Why use R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91DAE-EE8E-4929-9BCB-802E20AC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103" y="1500467"/>
            <a:ext cx="4608581" cy="3962800"/>
          </a:xfrm>
        </p:spPr>
        <p:txBody>
          <a:bodyPr/>
          <a:lstStyle/>
          <a:p>
            <a:r>
              <a:rPr lang="en-US" dirty="0"/>
              <a:t>Free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Popular among biologists</a:t>
            </a:r>
          </a:p>
          <a:p>
            <a:r>
              <a:rPr lang="en-US" dirty="0"/>
              <a:t>Almost any analysis is available for free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Command line interface</a:t>
            </a:r>
          </a:p>
          <a:p>
            <a:r>
              <a:rPr lang="en-US" dirty="0"/>
              <a:t>Linux, Win, Mac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E97B8-012B-4A94-81C9-9FFEE988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41" y="1500467"/>
            <a:ext cx="5954708" cy="42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1" y="1135067"/>
            <a:ext cx="10411097" cy="56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29" b="92338"/>
          <a:stretch/>
        </p:blipFill>
        <p:spPr>
          <a:xfrm>
            <a:off x="977174" y="2470850"/>
            <a:ext cx="10237651" cy="11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71" b="36799"/>
          <a:stretch/>
        </p:blipFill>
        <p:spPr>
          <a:xfrm>
            <a:off x="1368287" y="1135067"/>
            <a:ext cx="9455425" cy="54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8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28" t="6473" b="48866"/>
          <a:stretch/>
        </p:blipFill>
        <p:spPr>
          <a:xfrm>
            <a:off x="1589314" y="1135067"/>
            <a:ext cx="9013372" cy="54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1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0" r="40261"/>
          <a:stretch/>
        </p:blipFill>
        <p:spPr>
          <a:xfrm>
            <a:off x="1339583" y="1986065"/>
            <a:ext cx="9512834" cy="29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6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F3-D552-43D2-B515-970BF0E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D201-120E-4000-B3D2-95B96DC67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F8D2A-84F0-4B7A-83E8-C416E8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49" t="51631"/>
          <a:stretch/>
        </p:blipFill>
        <p:spPr>
          <a:xfrm>
            <a:off x="845669" y="1276788"/>
            <a:ext cx="6278694" cy="4080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D5147E-DCE6-4584-0A9C-65F10469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02" y="1976746"/>
            <a:ext cx="6419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C6B2B3354FB42919982B5F44F521F" ma:contentTypeVersion="11" ma:contentTypeDescription="Create a new document." ma:contentTypeScope="" ma:versionID="13ae06d683dc81e237f32132b692d1cf">
  <xsd:schema xmlns:xsd="http://www.w3.org/2001/XMLSchema" xmlns:xs="http://www.w3.org/2001/XMLSchema" xmlns:p="http://schemas.microsoft.com/office/2006/metadata/properties" xmlns:ns3="0528848d-0283-4e15-b326-0a8a605a8fe3" xmlns:ns4="2b578e88-bc7d-401a-97a8-8059382c3f1b" targetNamespace="http://schemas.microsoft.com/office/2006/metadata/properties" ma:root="true" ma:fieldsID="24805490c65f1a37ffb9c54fcaeacc0d" ns3:_="" ns4:_="">
    <xsd:import namespace="0528848d-0283-4e15-b326-0a8a605a8fe3"/>
    <xsd:import namespace="2b578e88-bc7d-401a-97a8-8059382c3f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28848d-0283-4e15-b326-0a8a605a8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78e88-bc7d-401a-97a8-8059382c3f1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75C1A6-9911-401E-8B1E-B2B4E9BE4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28848d-0283-4e15-b326-0a8a605a8fe3"/>
    <ds:schemaRef ds:uri="2b578e88-bc7d-401a-97a8-8059382c3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29A8B-245C-4F1B-B745-9F7A8DBD107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2b578e88-bc7d-401a-97a8-8059382c3f1b"/>
    <ds:schemaRef ds:uri="0528848d-0283-4e15-b326-0a8a605a8fe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2CE464-01FE-41B9-BAB5-FFFCDF6B5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12462</TotalTime>
  <Words>536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Catamaran</vt:lpstr>
      <vt:lpstr>Catamaran Thin</vt:lpstr>
      <vt:lpstr>Courier New</vt:lpstr>
      <vt:lpstr>Hubert template</vt:lpstr>
      <vt:lpstr>An Introduction to R and R Studio</vt:lpstr>
      <vt:lpstr>  What is R?</vt:lpstr>
      <vt:lpstr> Why use R ?</vt:lpstr>
      <vt:lpstr>R Studio</vt:lpstr>
      <vt:lpstr>R Studio</vt:lpstr>
      <vt:lpstr>R Studio</vt:lpstr>
      <vt:lpstr>R Studio</vt:lpstr>
      <vt:lpstr>R Studio</vt:lpstr>
      <vt:lpstr>R Studio</vt:lpstr>
      <vt:lpstr>Yellow and Green</vt:lpstr>
      <vt:lpstr>Arithmetic</vt:lpstr>
      <vt:lpstr>Logical Equalities</vt:lpstr>
      <vt:lpstr>Variables</vt:lpstr>
      <vt:lpstr>Data Types</vt:lpstr>
      <vt:lpstr>Mathematical Functions</vt:lpstr>
      <vt:lpstr>An Overview of Data Structures in R</vt:lpstr>
      <vt:lpstr>Vectors</vt:lpstr>
      <vt:lpstr>Statistical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R, R Studio, and The Tidyverse</dc:title>
  <dc:creator>Roy Roberts</dc:creator>
  <cp:lastModifiedBy>Roy Roberts</cp:lastModifiedBy>
  <cp:revision>4</cp:revision>
  <dcterms:created xsi:type="dcterms:W3CDTF">2022-06-09T17:16:36Z</dcterms:created>
  <dcterms:modified xsi:type="dcterms:W3CDTF">2022-07-07T22:43:37Z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0x010100839C6B2B3354FB42919982B5F44F521F</vt:lpwstr>
  </property>
</Properties>
</file>