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2" r:id="rId3"/>
    <p:sldId id="298" r:id="rId4"/>
    <p:sldId id="285" r:id="rId5"/>
    <p:sldId id="287" r:id="rId6"/>
    <p:sldId id="297" r:id="rId7"/>
    <p:sldId id="263" r:id="rId8"/>
    <p:sldId id="288" r:id="rId9"/>
    <p:sldId id="296" r:id="rId10"/>
    <p:sldId id="289" r:id="rId11"/>
    <p:sldId id="290" r:id="rId12"/>
    <p:sldId id="292" r:id="rId13"/>
    <p:sldId id="310" r:id="rId14"/>
    <p:sldId id="293" r:id="rId15"/>
    <p:sldId id="294" r:id="rId16"/>
    <p:sldId id="295" r:id="rId17"/>
    <p:sldId id="311" r:id="rId18"/>
    <p:sldId id="300" r:id="rId19"/>
    <p:sldId id="301" r:id="rId20"/>
    <p:sldId id="312" r:id="rId21"/>
    <p:sldId id="304" r:id="rId22"/>
    <p:sldId id="305" r:id="rId23"/>
    <p:sldId id="313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7CD852-C546-40C7-AA6B-A8DB2037B9CE}" v="40" dt="2022-07-08T00:02:12.8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23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y Roberts" userId="4cdc666c-fae4-42ba-bf42-5e75aa85deb6" providerId="ADAL" clId="{EE7CD852-C546-40C7-AA6B-A8DB2037B9CE}"/>
    <pc:docChg chg="undo custSel addSld delSld modSld sldOrd">
      <pc:chgData name="Roy Roberts" userId="4cdc666c-fae4-42ba-bf42-5e75aa85deb6" providerId="ADAL" clId="{EE7CD852-C546-40C7-AA6B-A8DB2037B9CE}" dt="2022-07-08T00:06:37.714" v="3925" actId="20577"/>
      <pc:docMkLst>
        <pc:docMk/>
      </pc:docMkLst>
      <pc:sldChg chg="addSp delSp modSp mod modAnim">
        <pc:chgData name="Roy Roberts" userId="4cdc666c-fae4-42ba-bf42-5e75aa85deb6" providerId="ADAL" clId="{EE7CD852-C546-40C7-AA6B-A8DB2037B9CE}" dt="2022-07-07T22:49:30.304" v="1881"/>
        <pc:sldMkLst>
          <pc:docMk/>
          <pc:sldMk cId="2889999139" sldId="263"/>
        </pc:sldMkLst>
        <pc:picChg chg="add mod modCrop">
          <ac:chgData name="Roy Roberts" userId="4cdc666c-fae4-42ba-bf42-5e75aa85deb6" providerId="ADAL" clId="{EE7CD852-C546-40C7-AA6B-A8DB2037B9CE}" dt="2022-07-07T22:48:38.084" v="1871" actId="732"/>
          <ac:picMkLst>
            <pc:docMk/>
            <pc:sldMk cId="2889999139" sldId="263"/>
            <ac:picMk id="5" creationId="{CF963B00-04E0-2474-DE49-C440FD5FE30B}"/>
          </ac:picMkLst>
        </pc:picChg>
        <pc:picChg chg="add mod ord">
          <ac:chgData name="Roy Roberts" userId="4cdc666c-fae4-42ba-bf42-5e75aa85deb6" providerId="ADAL" clId="{EE7CD852-C546-40C7-AA6B-A8DB2037B9CE}" dt="2022-07-07T22:49:22.206" v="1880" actId="1076"/>
          <ac:picMkLst>
            <pc:docMk/>
            <pc:sldMk cId="2889999139" sldId="263"/>
            <ac:picMk id="7" creationId="{79102519-0E0C-C923-3152-9B1B9C06435D}"/>
          </ac:picMkLst>
        </pc:picChg>
        <pc:picChg chg="add mod modCrop">
          <ac:chgData name="Roy Roberts" userId="4cdc666c-fae4-42ba-bf42-5e75aa85deb6" providerId="ADAL" clId="{EE7CD852-C546-40C7-AA6B-A8DB2037B9CE}" dt="2022-07-07T22:49:02.902" v="1875" actId="732"/>
          <ac:picMkLst>
            <pc:docMk/>
            <pc:sldMk cId="2889999139" sldId="263"/>
            <ac:picMk id="8" creationId="{EDE5C84D-276E-82F5-6B29-1272ADAB37BB}"/>
          </ac:picMkLst>
        </pc:picChg>
        <pc:picChg chg="del">
          <ac:chgData name="Roy Roberts" userId="4cdc666c-fae4-42ba-bf42-5e75aa85deb6" providerId="ADAL" clId="{EE7CD852-C546-40C7-AA6B-A8DB2037B9CE}" dt="2022-07-07T22:47:46.158" v="1859" actId="478"/>
          <ac:picMkLst>
            <pc:docMk/>
            <pc:sldMk cId="2889999139" sldId="263"/>
            <ac:picMk id="9" creationId="{B45ACEC0-DC13-FC7D-C05B-D6E646AFFC82}"/>
          </ac:picMkLst>
        </pc:picChg>
      </pc:sldChg>
      <pc:sldChg chg="modSp mod">
        <pc:chgData name="Roy Roberts" userId="4cdc666c-fae4-42ba-bf42-5e75aa85deb6" providerId="ADAL" clId="{EE7CD852-C546-40C7-AA6B-A8DB2037B9CE}" dt="2022-07-06T08:03:59.232" v="1760" actId="20577"/>
        <pc:sldMkLst>
          <pc:docMk/>
          <pc:sldMk cId="995555484" sldId="285"/>
        </pc:sldMkLst>
        <pc:spChg chg="mod">
          <ac:chgData name="Roy Roberts" userId="4cdc666c-fae4-42ba-bf42-5e75aa85deb6" providerId="ADAL" clId="{EE7CD852-C546-40C7-AA6B-A8DB2037B9CE}" dt="2022-07-06T08:03:59.232" v="1760" actId="20577"/>
          <ac:spMkLst>
            <pc:docMk/>
            <pc:sldMk cId="995555484" sldId="285"/>
            <ac:spMk id="3" creationId="{1F1FAA9E-0475-459C-B90B-8DAA6199CF2E}"/>
          </ac:spMkLst>
        </pc:spChg>
      </pc:sldChg>
      <pc:sldChg chg="modSp mod">
        <pc:chgData name="Roy Roberts" userId="4cdc666c-fae4-42ba-bf42-5e75aa85deb6" providerId="ADAL" clId="{EE7CD852-C546-40C7-AA6B-A8DB2037B9CE}" dt="2022-07-06T05:52:04.133" v="1751" actId="20577"/>
        <pc:sldMkLst>
          <pc:docMk/>
          <pc:sldMk cId="3938123176" sldId="287"/>
        </pc:sldMkLst>
        <pc:spChg chg="mod">
          <ac:chgData name="Roy Roberts" userId="4cdc666c-fae4-42ba-bf42-5e75aa85deb6" providerId="ADAL" clId="{EE7CD852-C546-40C7-AA6B-A8DB2037B9CE}" dt="2022-07-06T05:52:04.133" v="1751" actId="20577"/>
          <ac:spMkLst>
            <pc:docMk/>
            <pc:sldMk cId="3938123176" sldId="287"/>
            <ac:spMk id="8" creationId="{F8F6BDA3-B7D0-42A5-965E-40D653A8BD64}"/>
          </ac:spMkLst>
        </pc:spChg>
      </pc:sldChg>
      <pc:sldChg chg="addSp delSp modSp mod modAnim">
        <pc:chgData name="Roy Roberts" userId="4cdc666c-fae4-42ba-bf42-5e75aa85deb6" providerId="ADAL" clId="{EE7CD852-C546-40C7-AA6B-A8DB2037B9CE}" dt="2022-07-07T22:51:23.920" v="1887"/>
        <pc:sldMkLst>
          <pc:docMk/>
          <pc:sldMk cId="3504815596" sldId="288"/>
        </pc:sldMkLst>
        <pc:picChg chg="add mod">
          <ac:chgData name="Roy Roberts" userId="4cdc666c-fae4-42ba-bf42-5e75aa85deb6" providerId="ADAL" clId="{EE7CD852-C546-40C7-AA6B-A8DB2037B9CE}" dt="2022-07-07T22:51:16.495" v="1886" actId="1076"/>
          <ac:picMkLst>
            <pc:docMk/>
            <pc:sldMk cId="3504815596" sldId="288"/>
            <ac:picMk id="5" creationId="{DEC2A24E-5364-3703-8D51-EF8C53CE2667}"/>
          </ac:picMkLst>
        </pc:picChg>
        <pc:picChg chg="del">
          <ac:chgData name="Roy Roberts" userId="4cdc666c-fae4-42ba-bf42-5e75aa85deb6" providerId="ADAL" clId="{EE7CD852-C546-40C7-AA6B-A8DB2037B9CE}" dt="2022-07-07T22:50:25.629" v="1882" actId="478"/>
          <ac:picMkLst>
            <pc:docMk/>
            <pc:sldMk cId="3504815596" sldId="288"/>
            <ac:picMk id="8" creationId="{3F2EFDA0-102E-A5BF-40CF-B2233145C151}"/>
          </ac:picMkLst>
        </pc:picChg>
      </pc:sldChg>
      <pc:sldChg chg="addSp delSp modSp mod modAnim">
        <pc:chgData name="Roy Roberts" userId="4cdc666c-fae4-42ba-bf42-5e75aa85deb6" providerId="ADAL" clId="{EE7CD852-C546-40C7-AA6B-A8DB2037B9CE}" dt="2022-07-07T23:01:55.864" v="1963" actId="732"/>
        <pc:sldMkLst>
          <pc:docMk/>
          <pc:sldMk cId="3081594958" sldId="289"/>
        </pc:sldMkLst>
        <pc:spChg chg="mod">
          <ac:chgData name="Roy Roberts" userId="4cdc666c-fae4-42ba-bf42-5e75aa85deb6" providerId="ADAL" clId="{EE7CD852-C546-40C7-AA6B-A8DB2037B9CE}" dt="2022-07-07T23:00:44.870" v="1944" actId="1076"/>
          <ac:spMkLst>
            <pc:docMk/>
            <pc:sldMk cId="3081594958" sldId="289"/>
            <ac:spMk id="3" creationId="{73643A3B-6668-4607-ACB5-3F57A400867D}"/>
          </ac:spMkLst>
        </pc:spChg>
        <pc:picChg chg="add del mod">
          <ac:chgData name="Roy Roberts" userId="4cdc666c-fae4-42ba-bf42-5e75aa85deb6" providerId="ADAL" clId="{EE7CD852-C546-40C7-AA6B-A8DB2037B9CE}" dt="2022-07-07T22:59:57.700" v="1938" actId="478"/>
          <ac:picMkLst>
            <pc:docMk/>
            <pc:sldMk cId="3081594958" sldId="289"/>
            <ac:picMk id="5" creationId="{A9FE972F-4A5B-D513-665A-88820FC8F210}"/>
          </ac:picMkLst>
        </pc:picChg>
        <pc:picChg chg="add del mod">
          <ac:chgData name="Roy Roberts" userId="4cdc666c-fae4-42ba-bf42-5e75aa85deb6" providerId="ADAL" clId="{EE7CD852-C546-40C7-AA6B-A8DB2037B9CE}" dt="2022-07-07T22:59:56.911" v="1937" actId="478"/>
          <ac:picMkLst>
            <pc:docMk/>
            <pc:sldMk cId="3081594958" sldId="289"/>
            <ac:picMk id="7" creationId="{80D12F67-8246-0D7B-82FC-03809C9F3375}"/>
          </ac:picMkLst>
        </pc:picChg>
        <pc:picChg chg="add del mod">
          <ac:chgData name="Roy Roberts" userId="4cdc666c-fae4-42ba-bf42-5e75aa85deb6" providerId="ADAL" clId="{EE7CD852-C546-40C7-AA6B-A8DB2037B9CE}" dt="2022-07-07T22:59:56.469" v="1936" actId="478"/>
          <ac:picMkLst>
            <pc:docMk/>
            <pc:sldMk cId="3081594958" sldId="289"/>
            <ac:picMk id="8" creationId="{6C9C4FDE-6E8D-034E-B4B4-BF9F8389A4E0}"/>
          </ac:picMkLst>
        </pc:picChg>
        <pc:picChg chg="add del mod">
          <ac:chgData name="Roy Roberts" userId="4cdc666c-fae4-42ba-bf42-5e75aa85deb6" providerId="ADAL" clId="{EE7CD852-C546-40C7-AA6B-A8DB2037B9CE}" dt="2022-07-07T22:59:55.878" v="1935" actId="478"/>
          <ac:picMkLst>
            <pc:docMk/>
            <pc:sldMk cId="3081594958" sldId="289"/>
            <ac:picMk id="9" creationId="{7088E4A0-FC2B-7694-3D57-ED9F1B56F33F}"/>
          </ac:picMkLst>
        </pc:picChg>
        <pc:picChg chg="del">
          <ac:chgData name="Roy Roberts" userId="4cdc666c-fae4-42ba-bf42-5e75aa85deb6" providerId="ADAL" clId="{EE7CD852-C546-40C7-AA6B-A8DB2037B9CE}" dt="2022-07-07T22:59:36.207" v="1923" actId="478"/>
          <ac:picMkLst>
            <pc:docMk/>
            <pc:sldMk cId="3081594958" sldId="289"/>
            <ac:picMk id="10" creationId="{1061425A-6E0D-BCD2-145D-B1D00DF1D6E9}"/>
          </ac:picMkLst>
        </pc:picChg>
        <pc:picChg chg="add mod modCrop">
          <ac:chgData name="Roy Roberts" userId="4cdc666c-fae4-42ba-bf42-5e75aa85deb6" providerId="ADAL" clId="{EE7CD852-C546-40C7-AA6B-A8DB2037B9CE}" dt="2022-07-07T23:01:02.606" v="1948" actId="732"/>
          <ac:picMkLst>
            <pc:docMk/>
            <pc:sldMk cId="3081594958" sldId="289"/>
            <ac:picMk id="11" creationId="{728DEF7E-ED11-43DA-EE2B-3DFFCBE34B63}"/>
          </ac:picMkLst>
        </pc:picChg>
        <pc:picChg chg="add mod modCrop">
          <ac:chgData name="Roy Roberts" userId="4cdc666c-fae4-42ba-bf42-5e75aa85deb6" providerId="ADAL" clId="{EE7CD852-C546-40C7-AA6B-A8DB2037B9CE}" dt="2022-07-07T23:01:18.750" v="1953" actId="732"/>
          <ac:picMkLst>
            <pc:docMk/>
            <pc:sldMk cId="3081594958" sldId="289"/>
            <ac:picMk id="12" creationId="{8DB349A3-EB58-EBDF-90BC-DE82ECC66FE5}"/>
          </ac:picMkLst>
        </pc:picChg>
        <pc:picChg chg="add mod modCrop">
          <ac:chgData name="Roy Roberts" userId="4cdc666c-fae4-42ba-bf42-5e75aa85deb6" providerId="ADAL" clId="{EE7CD852-C546-40C7-AA6B-A8DB2037B9CE}" dt="2022-07-07T23:01:37.658" v="1957" actId="732"/>
          <ac:picMkLst>
            <pc:docMk/>
            <pc:sldMk cId="3081594958" sldId="289"/>
            <ac:picMk id="13" creationId="{967DF989-37D2-EA5D-D522-63682A07E2F4}"/>
          </ac:picMkLst>
        </pc:picChg>
        <pc:picChg chg="add mod modCrop">
          <ac:chgData name="Roy Roberts" userId="4cdc666c-fae4-42ba-bf42-5e75aa85deb6" providerId="ADAL" clId="{EE7CD852-C546-40C7-AA6B-A8DB2037B9CE}" dt="2022-07-07T23:01:47.479" v="1960" actId="732"/>
          <ac:picMkLst>
            <pc:docMk/>
            <pc:sldMk cId="3081594958" sldId="289"/>
            <ac:picMk id="14" creationId="{EC717598-8B68-F21E-5E4D-244BBEBB9D2C}"/>
          </ac:picMkLst>
        </pc:picChg>
        <pc:picChg chg="add mod modCrop">
          <ac:chgData name="Roy Roberts" userId="4cdc666c-fae4-42ba-bf42-5e75aa85deb6" providerId="ADAL" clId="{EE7CD852-C546-40C7-AA6B-A8DB2037B9CE}" dt="2022-07-07T23:01:55.864" v="1963" actId="732"/>
          <ac:picMkLst>
            <pc:docMk/>
            <pc:sldMk cId="3081594958" sldId="289"/>
            <ac:picMk id="15" creationId="{BFA5E998-3C17-1AE4-62F9-EBF3D56EEFD2}"/>
          </ac:picMkLst>
        </pc:picChg>
      </pc:sldChg>
      <pc:sldChg chg="addSp delSp modSp mod modAnim">
        <pc:chgData name="Roy Roberts" userId="4cdc666c-fae4-42ba-bf42-5e75aa85deb6" providerId="ADAL" clId="{EE7CD852-C546-40C7-AA6B-A8DB2037B9CE}" dt="2022-07-08T00:02:30.576" v="3906" actId="732"/>
        <pc:sldMkLst>
          <pc:docMk/>
          <pc:sldMk cId="3121958746" sldId="292"/>
        </pc:sldMkLst>
        <pc:picChg chg="add mod modCrop">
          <ac:chgData name="Roy Roberts" userId="4cdc666c-fae4-42ba-bf42-5e75aa85deb6" providerId="ADAL" clId="{EE7CD852-C546-40C7-AA6B-A8DB2037B9CE}" dt="2022-07-08T00:01:37.001" v="3893" actId="732"/>
          <ac:picMkLst>
            <pc:docMk/>
            <pc:sldMk cId="3121958746" sldId="292"/>
            <ac:picMk id="3" creationId="{1BAE5EA2-C96C-F4E3-47D1-850A0BA93688}"/>
          </ac:picMkLst>
        </pc:picChg>
        <pc:picChg chg="del">
          <ac:chgData name="Roy Roberts" userId="4cdc666c-fae4-42ba-bf42-5e75aa85deb6" providerId="ADAL" clId="{EE7CD852-C546-40C7-AA6B-A8DB2037B9CE}" dt="2022-07-08T00:00:48.181" v="3891" actId="478"/>
          <ac:picMkLst>
            <pc:docMk/>
            <pc:sldMk cId="3121958746" sldId="292"/>
            <ac:picMk id="5" creationId="{461C6133-F7ED-FFB2-7058-E050CCF4BBC4}"/>
          </ac:picMkLst>
        </pc:picChg>
        <pc:picChg chg="add mod modCrop">
          <ac:chgData name="Roy Roberts" userId="4cdc666c-fae4-42ba-bf42-5e75aa85deb6" providerId="ADAL" clId="{EE7CD852-C546-40C7-AA6B-A8DB2037B9CE}" dt="2022-07-08T00:01:52.544" v="3897" actId="732"/>
          <ac:picMkLst>
            <pc:docMk/>
            <pc:sldMk cId="3121958746" sldId="292"/>
            <ac:picMk id="6" creationId="{ADEB52EB-0888-F559-1CAF-EFAA4EE83355}"/>
          </ac:picMkLst>
        </pc:picChg>
        <pc:picChg chg="add mod modCrop">
          <ac:chgData name="Roy Roberts" userId="4cdc666c-fae4-42ba-bf42-5e75aa85deb6" providerId="ADAL" clId="{EE7CD852-C546-40C7-AA6B-A8DB2037B9CE}" dt="2022-07-08T00:02:21.466" v="3904" actId="1076"/>
          <ac:picMkLst>
            <pc:docMk/>
            <pc:sldMk cId="3121958746" sldId="292"/>
            <ac:picMk id="7" creationId="{5DC64949-B74A-480C-9EC8-6DC77E77765F}"/>
          </ac:picMkLst>
        </pc:picChg>
        <pc:picChg chg="add mod modCrop">
          <ac:chgData name="Roy Roberts" userId="4cdc666c-fae4-42ba-bf42-5e75aa85deb6" providerId="ADAL" clId="{EE7CD852-C546-40C7-AA6B-A8DB2037B9CE}" dt="2022-07-08T00:02:30.576" v="3906" actId="732"/>
          <ac:picMkLst>
            <pc:docMk/>
            <pc:sldMk cId="3121958746" sldId="292"/>
            <ac:picMk id="8" creationId="{3DA9907E-B39B-CEE6-8F14-FC04EEDB6912}"/>
          </ac:picMkLst>
        </pc:picChg>
      </pc:sldChg>
      <pc:sldChg chg="modSp mod">
        <pc:chgData name="Roy Roberts" userId="4cdc666c-fae4-42ba-bf42-5e75aa85deb6" providerId="ADAL" clId="{EE7CD852-C546-40C7-AA6B-A8DB2037B9CE}" dt="2022-07-07T09:04:57.496" v="1831" actId="20577"/>
        <pc:sldMkLst>
          <pc:docMk/>
          <pc:sldMk cId="1046943695" sldId="293"/>
        </pc:sldMkLst>
        <pc:spChg chg="mod">
          <ac:chgData name="Roy Roberts" userId="4cdc666c-fae4-42ba-bf42-5e75aa85deb6" providerId="ADAL" clId="{EE7CD852-C546-40C7-AA6B-A8DB2037B9CE}" dt="2022-07-07T09:04:57.496" v="1831" actId="20577"/>
          <ac:spMkLst>
            <pc:docMk/>
            <pc:sldMk cId="1046943695" sldId="293"/>
            <ac:spMk id="3" creationId="{73643A3B-6668-4607-ACB5-3F57A400867D}"/>
          </ac:spMkLst>
        </pc:spChg>
      </pc:sldChg>
      <pc:sldChg chg="modSp mod">
        <pc:chgData name="Roy Roberts" userId="4cdc666c-fae4-42ba-bf42-5e75aa85deb6" providerId="ADAL" clId="{EE7CD852-C546-40C7-AA6B-A8DB2037B9CE}" dt="2022-07-07T23:23:39.277" v="3096" actId="20577"/>
        <pc:sldMkLst>
          <pc:docMk/>
          <pc:sldMk cId="437064612" sldId="294"/>
        </pc:sldMkLst>
        <pc:spChg chg="mod">
          <ac:chgData name="Roy Roberts" userId="4cdc666c-fae4-42ba-bf42-5e75aa85deb6" providerId="ADAL" clId="{EE7CD852-C546-40C7-AA6B-A8DB2037B9CE}" dt="2022-07-07T23:23:39.277" v="3096" actId="20577"/>
          <ac:spMkLst>
            <pc:docMk/>
            <pc:sldMk cId="437064612" sldId="294"/>
            <ac:spMk id="3" creationId="{73643A3B-6668-4607-ACB5-3F57A400867D}"/>
          </ac:spMkLst>
        </pc:spChg>
      </pc:sldChg>
      <pc:sldChg chg="modSp mod modClrScheme chgLayout">
        <pc:chgData name="Roy Roberts" userId="4cdc666c-fae4-42ba-bf42-5e75aa85deb6" providerId="ADAL" clId="{EE7CD852-C546-40C7-AA6B-A8DB2037B9CE}" dt="2022-07-07T23:54:45.646" v="3890" actId="20577"/>
        <pc:sldMkLst>
          <pc:docMk/>
          <pc:sldMk cId="1250118552" sldId="296"/>
        </pc:sldMkLst>
        <pc:spChg chg="mod ord">
          <ac:chgData name="Roy Roberts" userId="4cdc666c-fae4-42ba-bf42-5e75aa85deb6" providerId="ADAL" clId="{EE7CD852-C546-40C7-AA6B-A8DB2037B9CE}" dt="2022-07-05T04:14:22.417" v="1607" actId="1035"/>
          <ac:spMkLst>
            <pc:docMk/>
            <pc:sldMk cId="1250118552" sldId="296"/>
            <ac:spMk id="2" creationId="{9ABC082A-7A0E-658B-79DD-31ED4C8287DD}"/>
          </ac:spMkLst>
        </pc:spChg>
        <pc:spChg chg="mod ord">
          <ac:chgData name="Roy Roberts" userId="4cdc666c-fae4-42ba-bf42-5e75aa85deb6" providerId="ADAL" clId="{EE7CD852-C546-40C7-AA6B-A8DB2037B9CE}" dt="2022-07-07T23:54:45.646" v="3890" actId="20577"/>
          <ac:spMkLst>
            <pc:docMk/>
            <pc:sldMk cId="1250118552" sldId="296"/>
            <ac:spMk id="3" creationId="{0F174C1F-CE18-FF59-29AA-D85F2A5C2655}"/>
          </ac:spMkLst>
        </pc:spChg>
      </pc:sldChg>
      <pc:sldChg chg="addSp delSp modSp mod modAnim">
        <pc:chgData name="Roy Roberts" userId="4cdc666c-fae4-42ba-bf42-5e75aa85deb6" providerId="ADAL" clId="{EE7CD852-C546-40C7-AA6B-A8DB2037B9CE}" dt="2022-07-07T23:53:05.669" v="3863"/>
        <pc:sldMkLst>
          <pc:docMk/>
          <pc:sldMk cId="1981484299" sldId="297"/>
        </pc:sldMkLst>
        <pc:spChg chg="mod">
          <ac:chgData name="Roy Roberts" userId="4cdc666c-fae4-42ba-bf42-5e75aa85deb6" providerId="ADAL" clId="{EE7CD852-C546-40C7-AA6B-A8DB2037B9CE}" dt="2022-07-06T01:30:42.708" v="1745" actId="14100"/>
          <ac:spMkLst>
            <pc:docMk/>
            <pc:sldMk cId="1981484299" sldId="297"/>
            <ac:spMk id="2" creationId="{609B7C8D-5585-0522-8F0A-F21EEEA92A59}"/>
          </ac:spMkLst>
        </pc:spChg>
        <pc:spChg chg="mod">
          <ac:chgData name="Roy Roberts" userId="4cdc666c-fae4-42ba-bf42-5e75aa85deb6" providerId="ADAL" clId="{EE7CD852-C546-40C7-AA6B-A8DB2037B9CE}" dt="2022-07-06T01:30:08.320" v="1696" actId="1035"/>
          <ac:spMkLst>
            <pc:docMk/>
            <pc:sldMk cId="1981484299" sldId="297"/>
            <ac:spMk id="6" creationId="{A2AEC825-03BB-4AF6-0F31-29B909E61E64}"/>
          </ac:spMkLst>
        </pc:spChg>
        <pc:spChg chg="add mod">
          <ac:chgData name="Roy Roberts" userId="4cdc666c-fae4-42ba-bf42-5e75aa85deb6" providerId="ADAL" clId="{EE7CD852-C546-40C7-AA6B-A8DB2037B9CE}" dt="2022-07-06T01:30:08.320" v="1696" actId="1035"/>
          <ac:spMkLst>
            <pc:docMk/>
            <pc:sldMk cId="1981484299" sldId="297"/>
            <ac:spMk id="7" creationId="{A1C9E5D7-94CB-A6C4-C150-C44697C0C2BE}"/>
          </ac:spMkLst>
        </pc:spChg>
        <pc:spChg chg="add mod">
          <ac:chgData name="Roy Roberts" userId="4cdc666c-fae4-42ba-bf42-5e75aa85deb6" providerId="ADAL" clId="{EE7CD852-C546-40C7-AA6B-A8DB2037B9CE}" dt="2022-07-06T01:30:08.320" v="1696" actId="1035"/>
          <ac:spMkLst>
            <pc:docMk/>
            <pc:sldMk cId="1981484299" sldId="297"/>
            <ac:spMk id="8" creationId="{FB32E41F-D2A3-E401-2DC4-7FE8920958C4}"/>
          </ac:spMkLst>
        </pc:spChg>
        <pc:spChg chg="add mod">
          <ac:chgData name="Roy Roberts" userId="4cdc666c-fae4-42ba-bf42-5e75aa85deb6" providerId="ADAL" clId="{EE7CD852-C546-40C7-AA6B-A8DB2037B9CE}" dt="2022-07-06T01:30:08.320" v="1696" actId="1035"/>
          <ac:spMkLst>
            <pc:docMk/>
            <pc:sldMk cId="1981484299" sldId="297"/>
            <ac:spMk id="9" creationId="{2F4909B0-0A3D-EA27-C78E-812E0A603086}"/>
          </ac:spMkLst>
        </pc:spChg>
        <pc:spChg chg="add del">
          <ac:chgData name="Roy Roberts" userId="4cdc666c-fae4-42ba-bf42-5e75aa85deb6" providerId="ADAL" clId="{EE7CD852-C546-40C7-AA6B-A8DB2037B9CE}" dt="2022-07-06T01:23:49.377" v="1634" actId="22"/>
          <ac:spMkLst>
            <pc:docMk/>
            <pc:sldMk cId="1981484299" sldId="297"/>
            <ac:spMk id="10" creationId="{9542391D-B616-FCC4-7939-A1940544C183}"/>
          </ac:spMkLst>
        </pc:spChg>
        <pc:spChg chg="add mod">
          <ac:chgData name="Roy Roberts" userId="4cdc666c-fae4-42ba-bf42-5e75aa85deb6" providerId="ADAL" clId="{EE7CD852-C546-40C7-AA6B-A8DB2037B9CE}" dt="2022-07-07T08:58:16.876" v="1812" actId="20577"/>
          <ac:spMkLst>
            <pc:docMk/>
            <pc:sldMk cId="1981484299" sldId="297"/>
            <ac:spMk id="11" creationId="{B0BB8078-CF09-6EF9-FD8B-397237E5685A}"/>
          </ac:spMkLst>
        </pc:spChg>
        <pc:picChg chg="mod">
          <ac:chgData name="Roy Roberts" userId="4cdc666c-fae4-42ba-bf42-5e75aa85deb6" providerId="ADAL" clId="{EE7CD852-C546-40C7-AA6B-A8DB2037B9CE}" dt="2022-07-06T01:30:08.320" v="1696" actId="1035"/>
          <ac:picMkLst>
            <pc:docMk/>
            <pc:sldMk cId="1981484299" sldId="297"/>
            <ac:picMk id="5" creationId="{73EAAFDB-59CB-5FF7-DB5B-31543303A684}"/>
          </ac:picMkLst>
        </pc:picChg>
      </pc:sldChg>
      <pc:sldChg chg="del">
        <pc:chgData name="Roy Roberts" userId="4cdc666c-fae4-42ba-bf42-5e75aa85deb6" providerId="ADAL" clId="{EE7CD852-C546-40C7-AA6B-A8DB2037B9CE}" dt="2022-07-05T04:16:39.378" v="1610" actId="47"/>
        <pc:sldMkLst>
          <pc:docMk/>
          <pc:sldMk cId="3319345993" sldId="299"/>
        </pc:sldMkLst>
      </pc:sldChg>
      <pc:sldChg chg="modSp new del mod">
        <pc:chgData name="Roy Roberts" userId="4cdc666c-fae4-42ba-bf42-5e75aa85deb6" providerId="ADAL" clId="{EE7CD852-C546-40C7-AA6B-A8DB2037B9CE}" dt="2022-06-24T01:34:11.960" v="53" actId="47"/>
        <pc:sldMkLst>
          <pc:docMk/>
          <pc:sldMk cId="8187678" sldId="300"/>
        </pc:sldMkLst>
        <pc:spChg chg="mod">
          <ac:chgData name="Roy Roberts" userId="4cdc666c-fae4-42ba-bf42-5e75aa85deb6" providerId="ADAL" clId="{EE7CD852-C546-40C7-AA6B-A8DB2037B9CE}" dt="2022-06-24T01:34:09.056" v="52" actId="20577"/>
          <ac:spMkLst>
            <pc:docMk/>
            <pc:sldMk cId="8187678" sldId="300"/>
            <ac:spMk id="2" creationId="{B295C188-BA29-6FCC-D6F6-A0994D015F56}"/>
          </ac:spMkLst>
        </pc:spChg>
      </pc:sldChg>
      <pc:sldChg chg="addSp modSp add mod">
        <pc:chgData name="Roy Roberts" userId="4cdc666c-fae4-42ba-bf42-5e75aa85deb6" providerId="ADAL" clId="{EE7CD852-C546-40C7-AA6B-A8DB2037B9CE}" dt="2022-06-24T04:19:52.788" v="708" actId="20577"/>
        <pc:sldMkLst>
          <pc:docMk/>
          <pc:sldMk cId="1780681360" sldId="300"/>
        </pc:sldMkLst>
        <pc:spChg chg="mod">
          <ac:chgData name="Roy Roberts" userId="4cdc666c-fae4-42ba-bf42-5e75aa85deb6" providerId="ADAL" clId="{EE7CD852-C546-40C7-AA6B-A8DB2037B9CE}" dt="2022-06-24T04:17:03.243" v="660" actId="1076"/>
          <ac:spMkLst>
            <pc:docMk/>
            <pc:sldMk cId="1780681360" sldId="300"/>
            <ac:spMk id="2" creationId="{03716F12-C908-418C-BA4C-9A56FCE378B6}"/>
          </ac:spMkLst>
        </pc:spChg>
        <pc:spChg chg="mod">
          <ac:chgData name="Roy Roberts" userId="4cdc666c-fae4-42ba-bf42-5e75aa85deb6" providerId="ADAL" clId="{EE7CD852-C546-40C7-AA6B-A8DB2037B9CE}" dt="2022-06-24T04:19:52.788" v="708" actId="20577"/>
          <ac:spMkLst>
            <pc:docMk/>
            <pc:sldMk cId="1780681360" sldId="300"/>
            <ac:spMk id="3" creationId="{73643A3B-6668-4607-ACB5-3F57A400867D}"/>
          </ac:spMkLst>
        </pc:spChg>
        <pc:picChg chg="add mod">
          <ac:chgData name="Roy Roberts" userId="4cdc666c-fae4-42ba-bf42-5e75aa85deb6" providerId="ADAL" clId="{EE7CD852-C546-40C7-AA6B-A8DB2037B9CE}" dt="2022-06-24T04:16:58.954" v="659" actId="1076"/>
          <ac:picMkLst>
            <pc:docMk/>
            <pc:sldMk cId="1780681360" sldId="300"/>
            <ac:picMk id="5" creationId="{B167F19E-66D8-6A2E-B068-96204EA7F05B}"/>
          </ac:picMkLst>
        </pc:picChg>
      </pc:sldChg>
      <pc:sldChg chg="addSp delSp modSp add mod">
        <pc:chgData name="Roy Roberts" userId="4cdc666c-fae4-42ba-bf42-5e75aa85deb6" providerId="ADAL" clId="{EE7CD852-C546-40C7-AA6B-A8DB2037B9CE}" dt="2022-06-24T04:20:28.277" v="741" actId="20577"/>
        <pc:sldMkLst>
          <pc:docMk/>
          <pc:sldMk cId="654903893" sldId="301"/>
        </pc:sldMkLst>
        <pc:spChg chg="mod">
          <ac:chgData name="Roy Roberts" userId="4cdc666c-fae4-42ba-bf42-5e75aa85deb6" providerId="ADAL" clId="{EE7CD852-C546-40C7-AA6B-A8DB2037B9CE}" dt="2022-06-24T04:20:28.277" v="741" actId="20577"/>
          <ac:spMkLst>
            <pc:docMk/>
            <pc:sldMk cId="654903893" sldId="301"/>
            <ac:spMk id="3" creationId="{73643A3B-6668-4607-ACB5-3F57A400867D}"/>
          </ac:spMkLst>
        </pc:spChg>
        <pc:picChg chg="del">
          <ac:chgData name="Roy Roberts" userId="4cdc666c-fae4-42ba-bf42-5e75aa85deb6" providerId="ADAL" clId="{EE7CD852-C546-40C7-AA6B-A8DB2037B9CE}" dt="2022-06-24T04:18:47.088" v="662" actId="478"/>
          <ac:picMkLst>
            <pc:docMk/>
            <pc:sldMk cId="654903893" sldId="301"/>
            <ac:picMk id="5" creationId="{B167F19E-66D8-6A2E-B068-96204EA7F05B}"/>
          </ac:picMkLst>
        </pc:picChg>
        <pc:picChg chg="add del mod">
          <ac:chgData name="Roy Roberts" userId="4cdc666c-fae4-42ba-bf42-5e75aa85deb6" providerId="ADAL" clId="{EE7CD852-C546-40C7-AA6B-A8DB2037B9CE}" dt="2022-06-24T04:19:27.769" v="665" actId="478"/>
          <ac:picMkLst>
            <pc:docMk/>
            <pc:sldMk cId="654903893" sldId="301"/>
            <ac:picMk id="6" creationId="{4C913A84-25C3-954D-BAFF-479065217040}"/>
          </ac:picMkLst>
        </pc:picChg>
        <pc:picChg chg="add mod">
          <ac:chgData name="Roy Roberts" userId="4cdc666c-fae4-42ba-bf42-5e75aa85deb6" providerId="ADAL" clId="{EE7CD852-C546-40C7-AA6B-A8DB2037B9CE}" dt="2022-06-24T04:19:32.056" v="667" actId="1076"/>
          <ac:picMkLst>
            <pc:docMk/>
            <pc:sldMk cId="654903893" sldId="301"/>
            <ac:picMk id="8" creationId="{DB9E6084-3E83-8CE8-4702-FE7134B17B10}"/>
          </ac:picMkLst>
        </pc:picChg>
      </pc:sldChg>
      <pc:sldChg chg="modSp add del mod ord">
        <pc:chgData name="Roy Roberts" userId="4cdc666c-fae4-42ba-bf42-5e75aa85deb6" providerId="ADAL" clId="{EE7CD852-C546-40C7-AA6B-A8DB2037B9CE}" dt="2022-07-05T04:17:57.039" v="1616" actId="47"/>
        <pc:sldMkLst>
          <pc:docMk/>
          <pc:sldMk cId="1247189208" sldId="302"/>
        </pc:sldMkLst>
        <pc:spChg chg="mod">
          <ac:chgData name="Roy Roberts" userId="4cdc666c-fae4-42ba-bf42-5e75aa85deb6" providerId="ADAL" clId="{EE7CD852-C546-40C7-AA6B-A8DB2037B9CE}" dt="2022-06-24T04:20:54.973" v="745" actId="20577"/>
          <ac:spMkLst>
            <pc:docMk/>
            <pc:sldMk cId="1247189208" sldId="302"/>
            <ac:spMk id="2" creationId="{6310901B-0618-6A8D-A7D9-F65F007E4B4E}"/>
          </ac:spMkLst>
        </pc:spChg>
      </pc:sldChg>
      <pc:sldChg chg="modSp add del mod">
        <pc:chgData name="Roy Roberts" userId="4cdc666c-fae4-42ba-bf42-5e75aa85deb6" providerId="ADAL" clId="{EE7CD852-C546-40C7-AA6B-A8DB2037B9CE}" dt="2022-07-05T04:18:06.028" v="1619" actId="47"/>
        <pc:sldMkLst>
          <pc:docMk/>
          <pc:sldMk cId="2652280795" sldId="303"/>
        </pc:sldMkLst>
        <pc:spChg chg="mod">
          <ac:chgData name="Roy Roberts" userId="4cdc666c-fae4-42ba-bf42-5e75aa85deb6" providerId="ADAL" clId="{EE7CD852-C546-40C7-AA6B-A8DB2037B9CE}" dt="2022-06-24T04:20:59.642" v="749" actId="20577"/>
          <ac:spMkLst>
            <pc:docMk/>
            <pc:sldMk cId="2652280795" sldId="303"/>
            <ac:spMk id="2" creationId="{6310901B-0618-6A8D-A7D9-F65F007E4B4E}"/>
          </ac:spMkLst>
        </pc:spChg>
      </pc:sldChg>
      <pc:sldChg chg="addSp delSp modSp add mod">
        <pc:chgData name="Roy Roberts" userId="4cdc666c-fae4-42ba-bf42-5e75aa85deb6" providerId="ADAL" clId="{EE7CD852-C546-40C7-AA6B-A8DB2037B9CE}" dt="2022-07-08T00:06:37.714" v="3925" actId="20577"/>
        <pc:sldMkLst>
          <pc:docMk/>
          <pc:sldMk cId="1364941410" sldId="304"/>
        </pc:sldMkLst>
        <pc:spChg chg="mod">
          <ac:chgData name="Roy Roberts" userId="4cdc666c-fae4-42ba-bf42-5e75aa85deb6" providerId="ADAL" clId="{EE7CD852-C546-40C7-AA6B-A8DB2037B9CE}" dt="2022-06-24T04:46:22.807" v="814" actId="20577"/>
          <ac:spMkLst>
            <pc:docMk/>
            <pc:sldMk cId="1364941410" sldId="304"/>
            <ac:spMk id="2" creationId="{03716F12-C908-418C-BA4C-9A56FCE378B6}"/>
          </ac:spMkLst>
        </pc:spChg>
        <pc:spChg chg="mod">
          <ac:chgData name="Roy Roberts" userId="4cdc666c-fae4-42ba-bf42-5e75aa85deb6" providerId="ADAL" clId="{EE7CD852-C546-40C7-AA6B-A8DB2037B9CE}" dt="2022-07-08T00:06:37.714" v="3925" actId="20577"/>
          <ac:spMkLst>
            <pc:docMk/>
            <pc:sldMk cId="1364941410" sldId="304"/>
            <ac:spMk id="3" creationId="{73643A3B-6668-4607-ACB5-3F57A400867D}"/>
          </ac:spMkLst>
        </pc:spChg>
        <pc:picChg chg="del">
          <ac:chgData name="Roy Roberts" userId="4cdc666c-fae4-42ba-bf42-5e75aa85deb6" providerId="ADAL" clId="{EE7CD852-C546-40C7-AA6B-A8DB2037B9CE}" dt="2022-06-24T05:03:26.745" v="865" actId="478"/>
          <ac:picMkLst>
            <pc:docMk/>
            <pc:sldMk cId="1364941410" sldId="304"/>
            <ac:picMk id="5" creationId="{B167F19E-66D8-6A2E-B068-96204EA7F05B}"/>
          </ac:picMkLst>
        </pc:picChg>
        <pc:picChg chg="add mod modCrop">
          <ac:chgData name="Roy Roberts" userId="4cdc666c-fae4-42ba-bf42-5e75aa85deb6" providerId="ADAL" clId="{EE7CD852-C546-40C7-AA6B-A8DB2037B9CE}" dt="2022-06-24T05:03:34.947" v="868" actId="732"/>
          <ac:picMkLst>
            <pc:docMk/>
            <pc:sldMk cId="1364941410" sldId="304"/>
            <ac:picMk id="6" creationId="{D77F073E-3037-970F-8CD7-0119F676F354}"/>
          </ac:picMkLst>
        </pc:picChg>
      </pc:sldChg>
      <pc:sldChg chg="addSp delSp modSp new mod">
        <pc:chgData name="Roy Roberts" userId="4cdc666c-fae4-42ba-bf42-5e75aa85deb6" providerId="ADAL" clId="{EE7CD852-C546-40C7-AA6B-A8DB2037B9CE}" dt="2022-06-24T05:42:39.880" v="1516" actId="1076"/>
        <pc:sldMkLst>
          <pc:docMk/>
          <pc:sldMk cId="2141114627" sldId="305"/>
        </pc:sldMkLst>
        <pc:spChg chg="del">
          <ac:chgData name="Roy Roberts" userId="4cdc666c-fae4-42ba-bf42-5e75aa85deb6" providerId="ADAL" clId="{EE7CD852-C546-40C7-AA6B-A8DB2037B9CE}" dt="2022-06-24T05:19:35.493" v="1509" actId="478"/>
          <ac:spMkLst>
            <pc:docMk/>
            <pc:sldMk cId="2141114627" sldId="305"/>
            <ac:spMk id="2" creationId="{1CB2BFEB-75F6-3BB2-0535-3B6DD0099D87}"/>
          </ac:spMkLst>
        </pc:spChg>
        <pc:spChg chg="del">
          <ac:chgData name="Roy Roberts" userId="4cdc666c-fae4-42ba-bf42-5e75aa85deb6" providerId="ADAL" clId="{EE7CD852-C546-40C7-AA6B-A8DB2037B9CE}" dt="2022-06-24T05:19:37.490" v="1510" actId="478"/>
          <ac:spMkLst>
            <pc:docMk/>
            <pc:sldMk cId="2141114627" sldId="305"/>
            <ac:spMk id="3" creationId="{90368E36-4A04-9E28-7318-726630D41BCF}"/>
          </ac:spMkLst>
        </pc:spChg>
        <pc:picChg chg="add mod">
          <ac:chgData name="Roy Roberts" userId="4cdc666c-fae4-42ba-bf42-5e75aa85deb6" providerId="ADAL" clId="{EE7CD852-C546-40C7-AA6B-A8DB2037B9CE}" dt="2022-06-24T05:42:39.880" v="1516" actId="1076"/>
          <ac:picMkLst>
            <pc:docMk/>
            <pc:sldMk cId="2141114627" sldId="305"/>
            <ac:picMk id="5" creationId="{6D83E0D6-35C5-F47D-44DB-58480A32F6C1}"/>
          </ac:picMkLst>
        </pc:picChg>
      </pc:sldChg>
      <pc:sldChg chg="modSp add del mod">
        <pc:chgData name="Roy Roberts" userId="4cdc666c-fae4-42ba-bf42-5e75aa85deb6" providerId="ADAL" clId="{EE7CD852-C546-40C7-AA6B-A8DB2037B9CE}" dt="2022-07-05T04:20:26.365" v="1629" actId="47"/>
        <pc:sldMkLst>
          <pc:docMk/>
          <pc:sldMk cId="2186092575" sldId="306"/>
        </pc:sldMkLst>
        <pc:spChg chg="mod">
          <ac:chgData name="Roy Roberts" userId="4cdc666c-fae4-42ba-bf42-5e75aa85deb6" providerId="ADAL" clId="{EE7CD852-C546-40C7-AA6B-A8DB2037B9CE}" dt="2022-06-24T05:27:29.065" v="1513" actId="20577"/>
          <ac:spMkLst>
            <pc:docMk/>
            <pc:sldMk cId="2186092575" sldId="306"/>
            <ac:spMk id="2" creationId="{6310901B-0618-6A8D-A7D9-F65F007E4B4E}"/>
          </ac:spMkLst>
        </pc:spChg>
      </pc:sldChg>
      <pc:sldChg chg="del">
        <pc:chgData name="Roy Roberts" userId="4cdc666c-fae4-42ba-bf42-5e75aa85deb6" providerId="ADAL" clId="{EE7CD852-C546-40C7-AA6B-A8DB2037B9CE}" dt="2022-07-07T16:12:10.109" v="1857" actId="47"/>
        <pc:sldMkLst>
          <pc:docMk/>
          <pc:sldMk cId="4165275164" sldId="307"/>
        </pc:sldMkLst>
      </pc:sldChg>
      <pc:sldChg chg="del">
        <pc:chgData name="Roy Roberts" userId="4cdc666c-fae4-42ba-bf42-5e75aa85deb6" providerId="ADAL" clId="{EE7CD852-C546-40C7-AA6B-A8DB2037B9CE}" dt="2022-07-06T05:51:18.212" v="1747" actId="47"/>
        <pc:sldMkLst>
          <pc:docMk/>
          <pc:sldMk cId="2968468183" sldId="308"/>
        </pc:sldMkLst>
      </pc:sldChg>
      <pc:sldChg chg="del">
        <pc:chgData name="Roy Roberts" userId="4cdc666c-fae4-42ba-bf42-5e75aa85deb6" providerId="ADAL" clId="{EE7CD852-C546-40C7-AA6B-A8DB2037B9CE}" dt="2022-07-06T05:51:15.482" v="1746" actId="47"/>
        <pc:sldMkLst>
          <pc:docMk/>
          <pc:sldMk cId="1435714232" sldId="309"/>
        </pc:sldMkLst>
      </pc:sldChg>
      <pc:sldChg chg="modSp add mod">
        <pc:chgData name="Roy Roberts" userId="4cdc666c-fae4-42ba-bf42-5e75aa85deb6" providerId="ADAL" clId="{EE7CD852-C546-40C7-AA6B-A8DB2037B9CE}" dt="2022-07-07T23:18:54.660" v="2873" actId="20577"/>
        <pc:sldMkLst>
          <pc:docMk/>
          <pc:sldMk cId="1192778593" sldId="310"/>
        </pc:sldMkLst>
        <pc:spChg chg="mod">
          <ac:chgData name="Roy Roberts" userId="4cdc666c-fae4-42ba-bf42-5e75aa85deb6" providerId="ADAL" clId="{EE7CD852-C546-40C7-AA6B-A8DB2037B9CE}" dt="2022-07-05T04:17:01.569" v="1613" actId="20577"/>
          <ac:spMkLst>
            <pc:docMk/>
            <pc:sldMk cId="1192778593" sldId="310"/>
            <ac:spMk id="2" creationId="{9ABC082A-7A0E-658B-79DD-31ED4C8287DD}"/>
          </ac:spMkLst>
        </pc:spChg>
        <pc:spChg chg="mod">
          <ac:chgData name="Roy Roberts" userId="4cdc666c-fae4-42ba-bf42-5e75aa85deb6" providerId="ADAL" clId="{EE7CD852-C546-40C7-AA6B-A8DB2037B9CE}" dt="2022-07-07T23:18:54.660" v="2873" actId="20577"/>
          <ac:spMkLst>
            <pc:docMk/>
            <pc:sldMk cId="1192778593" sldId="310"/>
            <ac:spMk id="3" creationId="{0F174C1F-CE18-FF59-29AA-D85F2A5C2655}"/>
          </ac:spMkLst>
        </pc:spChg>
      </pc:sldChg>
      <pc:sldChg chg="modSp add mod">
        <pc:chgData name="Roy Roberts" userId="4cdc666c-fae4-42ba-bf42-5e75aa85deb6" providerId="ADAL" clId="{EE7CD852-C546-40C7-AA6B-A8DB2037B9CE}" dt="2022-07-07T23:22:50.584" v="3084" actId="20577"/>
        <pc:sldMkLst>
          <pc:docMk/>
          <pc:sldMk cId="229362795" sldId="311"/>
        </pc:sldMkLst>
        <pc:spChg chg="mod">
          <ac:chgData name="Roy Roberts" userId="4cdc666c-fae4-42ba-bf42-5e75aa85deb6" providerId="ADAL" clId="{EE7CD852-C546-40C7-AA6B-A8DB2037B9CE}" dt="2022-07-05T04:17:59.927" v="1618" actId="20577"/>
          <ac:spMkLst>
            <pc:docMk/>
            <pc:sldMk cId="229362795" sldId="311"/>
            <ac:spMk id="2" creationId="{9ABC082A-7A0E-658B-79DD-31ED4C8287DD}"/>
          </ac:spMkLst>
        </pc:spChg>
        <pc:spChg chg="mod">
          <ac:chgData name="Roy Roberts" userId="4cdc666c-fae4-42ba-bf42-5e75aa85deb6" providerId="ADAL" clId="{EE7CD852-C546-40C7-AA6B-A8DB2037B9CE}" dt="2022-07-07T23:22:50.584" v="3084" actId="20577"/>
          <ac:spMkLst>
            <pc:docMk/>
            <pc:sldMk cId="229362795" sldId="311"/>
            <ac:spMk id="3" creationId="{0F174C1F-CE18-FF59-29AA-D85F2A5C2655}"/>
          </ac:spMkLst>
        </pc:spChg>
      </pc:sldChg>
      <pc:sldChg chg="modSp add mod ord">
        <pc:chgData name="Roy Roberts" userId="4cdc666c-fae4-42ba-bf42-5e75aa85deb6" providerId="ADAL" clId="{EE7CD852-C546-40C7-AA6B-A8DB2037B9CE}" dt="2022-07-07T23:47:16.415" v="3862" actId="20577"/>
        <pc:sldMkLst>
          <pc:docMk/>
          <pc:sldMk cId="2700484015" sldId="312"/>
        </pc:sldMkLst>
        <pc:spChg chg="mod">
          <ac:chgData name="Roy Roberts" userId="4cdc666c-fae4-42ba-bf42-5e75aa85deb6" providerId="ADAL" clId="{EE7CD852-C546-40C7-AA6B-A8DB2037B9CE}" dt="2022-07-05T04:18:10.398" v="1626" actId="20577"/>
          <ac:spMkLst>
            <pc:docMk/>
            <pc:sldMk cId="2700484015" sldId="312"/>
            <ac:spMk id="2" creationId="{9ABC082A-7A0E-658B-79DD-31ED4C8287DD}"/>
          </ac:spMkLst>
        </pc:spChg>
        <pc:spChg chg="mod">
          <ac:chgData name="Roy Roberts" userId="4cdc666c-fae4-42ba-bf42-5e75aa85deb6" providerId="ADAL" clId="{EE7CD852-C546-40C7-AA6B-A8DB2037B9CE}" dt="2022-07-07T23:47:16.415" v="3862" actId="20577"/>
          <ac:spMkLst>
            <pc:docMk/>
            <pc:sldMk cId="2700484015" sldId="312"/>
            <ac:spMk id="3" creationId="{0F174C1F-CE18-FF59-29AA-D85F2A5C2655}"/>
          </ac:spMkLst>
        </pc:spChg>
      </pc:sldChg>
      <pc:sldChg chg="modSp add del mod">
        <pc:chgData name="Roy Roberts" userId="4cdc666c-fae4-42ba-bf42-5e75aa85deb6" providerId="ADAL" clId="{EE7CD852-C546-40C7-AA6B-A8DB2037B9CE}" dt="2022-07-07T16:12:11.701" v="1858" actId="47"/>
        <pc:sldMkLst>
          <pc:docMk/>
          <pc:sldMk cId="81450206" sldId="313"/>
        </pc:sldMkLst>
        <pc:spChg chg="mod">
          <ac:chgData name="Roy Roberts" userId="4cdc666c-fae4-42ba-bf42-5e75aa85deb6" providerId="ADAL" clId="{EE7CD852-C546-40C7-AA6B-A8DB2037B9CE}" dt="2022-07-06T05:51:21.762" v="1750" actId="20577"/>
          <ac:spMkLst>
            <pc:docMk/>
            <pc:sldMk cId="81450206" sldId="313"/>
            <ac:spMk id="2" creationId="{9ABC082A-7A0E-658B-79DD-31ED4C8287DD}"/>
          </ac:spMkLst>
        </pc:spChg>
        <pc:spChg chg="mod">
          <ac:chgData name="Roy Roberts" userId="4cdc666c-fae4-42ba-bf42-5e75aa85deb6" providerId="ADAL" clId="{EE7CD852-C546-40C7-AA6B-A8DB2037B9CE}" dt="2022-07-07T08:52:55.771" v="1810" actId="15"/>
          <ac:spMkLst>
            <pc:docMk/>
            <pc:sldMk cId="81450206" sldId="313"/>
            <ac:spMk id="3" creationId="{0F174C1F-CE18-FF59-29AA-D85F2A5C2655}"/>
          </ac:spMkLst>
        </pc:spChg>
      </pc:sldChg>
      <pc:sldChg chg="addSp modSp add mod">
        <pc:chgData name="Roy Roberts" userId="4cdc666c-fae4-42ba-bf42-5e75aa85deb6" providerId="ADAL" clId="{EE7CD852-C546-40C7-AA6B-A8DB2037B9CE}" dt="2022-07-07T23:40:08.741" v="3542" actId="20577"/>
        <pc:sldMkLst>
          <pc:docMk/>
          <pc:sldMk cId="1266420569" sldId="313"/>
        </pc:sldMkLst>
        <pc:spChg chg="mod">
          <ac:chgData name="Roy Roberts" userId="4cdc666c-fae4-42ba-bf42-5e75aa85deb6" providerId="ADAL" clId="{EE7CD852-C546-40C7-AA6B-A8DB2037B9CE}" dt="2022-07-07T23:35:14.159" v="3323" actId="20577"/>
          <ac:spMkLst>
            <pc:docMk/>
            <pc:sldMk cId="1266420569" sldId="313"/>
            <ac:spMk id="2" creationId="{9ABC082A-7A0E-658B-79DD-31ED4C8287DD}"/>
          </ac:spMkLst>
        </pc:spChg>
        <pc:spChg chg="mod">
          <ac:chgData name="Roy Roberts" userId="4cdc666c-fae4-42ba-bf42-5e75aa85deb6" providerId="ADAL" clId="{EE7CD852-C546-40C7-AA6B-A8DB2037B9CE}" dt="2022-07-07T23:40:08.741" v="3542" actId="20577"/>
          <ac:spMkLst>
            <pc:docMk/>
            <pc:sldMk cId="1266420569" sldId="313"/>
            <ac:spMk id="3" creationId="{0F174C1F-CE18-FF59-29AA-D85F2A5C2655}"/>
          </ac:spMkLst>
        </pc:spChg>
        <pc:spChg chg="add mod">
          <ac:chgData name="Roy Roberts" userId="4cdc666c-fae4-42ba-bf42-5e75aa85deb6" providerId="ADAL" clId="{EE7CD852-C546-40C7-AA6B-A8DB2037B9CE}" dt="2022-07-07T23:39:47.923" v="3539" actId="1076"/>
          <ac:spMkLst>
            <pc:docMk/>
            <pc:sldMk cId="1266420569" sldId="313"/>
            <ac:spMk id="4" creationId="{2587A4C6-0581-BD9D-66FB-7593DE886B4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40400" y="1487100"/>
            <a:ext cx="9911200" cy="1800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3195965"/>
            <a:ext cx="12192000" cy="3284484"/>
            <a:chOff x="0" y="1786473"/>
            <a:chExt cx="9144000" cy="2463363"/>
          </a:xfrm>
        </p:grpSpPr>
        <p:sp>
          <p:nvSpPr>
            <p:cNvPr id="12" name="Google Shape;12;p2"/>
            <p:cNvSpPr/>
            <p:nvPr/>
          </p:nvSpPr>
          <p:spPr>
            <a:xfrm>
              <a:off x="387953" y="3203434"/>
              <a:ext cx="1506902" cy="1046402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55961" y="3203339"/>
              <a:ext cx="1387697" cy="1027233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64296" y="3203434"/>
              <a:ext cx="852487" cy="485578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894904" y="2489983"/>
              <a:ext cx="963930" cy="713456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16783" y="2071853"/>
              <a:ext cx="1372123" cy="1131588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688907" y="3203434"/>
              <a:ext cx="785813" cy="342887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347555" y="3203434"/>
              <a:ext cx="987313" cy="485530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433316" y="3203434"/>
              <a:ext cx="1359026" cy="913651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474719" y="2357234"/>
              <a:ext cx="958596" cy="846206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792342" y="2975558"/>
              <a:ext cx="530066" cy="227878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0" y="2737741"/>
              <a:ext cx="464201" cy="465648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765190" y="3203434"/>
              <a:ext cx="378809" cy="485483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894904" y="2489983"/>
              <a:ext cx="794003" cy="713456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288756" y="3203434"/>
              <a:ext cx="940450" cy="428073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514492" y="2394856"/>
              <a:ext cx="629507" cy="808583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876675" y="2014492"/>
              <a:ext cx="1398460" cy="1189045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0" y="2918101"/>
              <a:ext cx="387952" cy="285382"/>
            </a:xfrm>
            <a:custGeom>
              <a:avLst/>
              <a:gdLst/>
              <a:ahLst/>
              <a:cxnLst/>
              <a:rect l="l" t="t" r="r" b="b"/>
              <a:pathLst>
                <a:path w="517270" h="380509" extrusionOk="0">
                  <a:moveTo>
                    <a:pt x="0" y="0"/>
                  </a:moveTo>
                  <a:lnTo>
                    <a:pt x="0" y="380510"/>
                  </a:lnTo>
                  <a:lnTo>
                    <a:pt x="517271" y="380510"/>
                  </a:lnTo>
                  <a:cubicBezTo>
                    <a:pt x="385445" y="159053"/>
                    <a:pt x="226378" y="1142"/>
                    <a:pt x="0" y="0"/>
                  </a:cubicBezTo>
                  <a:close/>
                </a:path>
              </a:pathLst>
            </a:custGeom>
            <a:solidFill>
              <a:srgbClr val="029E8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229207" y="2252166"/>
              <a:ext cx="1366075" cy="951274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343679" y="1786473"/>
              <a:ext cx="1421463" cy="1416970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229350" y="3129663"/>
              <a:ext cx="93202" cy="73771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595330" y="3203434"/>
              <a:ext cx="919163" cy="285382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858547" y="3202435"/>
              <a:ext cx="1012412" cy="474733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0" y="1968308"/>
              <a:ext cx="9144000" cy="2220131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181087" y="3771307"/>
            <a:ext cx="11826047" cy="2764460"/>
            <a:chOff x="135815" y="2828480"/>
            <a:chExt cx="8869535" cy="2073345"/>
          </a:xfrm>
        </p:grpSpPr>
        <p:sp>
          <p:nvSpPr>
            <p:cNvPr id="36" name="Google Shape;36;p2"/>
            <p:cNvSpPr/>
            <p:nvPr/>
          </p:nvSpPr>
          <p:spPr>
            <a:xfrm>
              <a:off x="2005925" y="39565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20790" y="4086477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102225" y="4326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68650" y="44016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719290" y="442067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777500" y="45897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258675" y="423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669290" y="4656377"/>
              <a:ext cx="58200" cy="5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015700" y="33500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283275" y="41843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085040" y="46563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570650" y="44979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225425" y="32537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755090" y="4451427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005325" y="34748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505625" y="48055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109815" y="4420677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82275" y="42160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909050" y="4637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733490" y="428065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280975" y="28284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446290" y="307295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143240" y="34166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363775" y="34748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526265" y="47336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35815" y="39755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509690" y="3508127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773270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1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C342EDA1-F6F0-430D-ACE3-18857733E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37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A2341-530C-B872-E45D-D9A005308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3EBF37-E2B7-9885-102B-1E825ADCB9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238B2-FFB4-D950-5149-2302DC403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2A91-E29B-4026-82CF-78B5741CFB3D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0E705-AEE3-DD73-C04C-685E4468C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69F2B-8103-2EA2-073D-48F7F35EB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EDA1-F6F0-430D-ACE3-18857733E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72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dk1"/>
            </a:gs>
            <a:gs pos="49000">
              <a:schemeClr val="dk2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3"/>
          <p:cNvGrpSpPr/>
          <p:nvPr/>
        </p:nvGrpSpPr>
        <p:grpSpPr>
          <a:xfrm>
            <a:off x="0" y="3195965"/>
            <a:ext cx="12192000" cy="3284484"/>
            <a:chOff x="0" y="1786473"/>
            <a:chExt cx="9144000" cy="2463363"/>
          </a:xfrm>
        </p:grpSpPr>
        <p:sp>
          <p:nvSpPr>
            <p:cNvPr id="65" name="Google Shape;65;p3"/>
            <p:cNvSpPr/>
            <p:nvPr/>
          </p:nvSpPr>
          <p:spPr>
            <a:xfrm>
              <a:off x="387953" y="3203434"/>
              <a:ext cx="1506902" cy="1046402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455961" y="3203339"/>
              <a:ext cx="1387697" cy="1027233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464296" y="3203434"/>
              <a:ext cx="852487" cy="485578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1894904" y="2489983"/>
              <a:ext cx="963930" cy="713456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1316783" y="2071853"/>
              <a:ext cx="1372123" cy="1131588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2688907" y="3203434"/>
              <a:ext cx="785813" cy="342887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6347555" y="3203434"/>
              <a:ext cx="987313" cy="485530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4433316" y="3203434"/>
              <a:ext cx="1359026" cy="913651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3474719" y="2357234"/>
              <a:ext cx="958596" cy="846206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5792342" y="2975558"/>
              <a:ext cx="530066" cy="227878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0" y="2737741"/>
              <a:ext cx="464201" cy="465648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765190" y="3203434"/>
              <a:ext cx="378809" cy="485483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894904" y="2489983"/>
              <a:ext cx="794003" cy="713456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5288756" y="3203434"/>
              <a:ext cx="940450" cy="428073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8514492" y="2394856"/>
              <a:ext cx="629507" cy="808583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3876675" y="2014492"/>
              <a:ext cx="1398460" cy="1189045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0" y="2918101"/>
              <a:ext cx="387952" cy="285382"/>
            </a:xfrm>
            <a:custGeom>
              <a:avLst/>
              <a:gdLst/>
              <a:ahLst/>
              <a:cxnLst/>
              <a:rect l="l" t="t" r="r" b="b"/>
              <a:pathLst>
                <a:path w="517270" h="380509" extrusionOk="0">
                  <a:moveTo>
                    <a:pt x="0" y="0"/>
                  </a:moveTo>
                  <a:lnTo>
                    <a:pt x="0" y="380510"/>
                  </a:lnTo>
                  <a:lnTo>
                    <a:pt x="517271" y="380510"/>
                  </a:lnTo>
                  <a:cubicBezTo>
                    <a:pt x="385445" y="159053"/>
                    <a:pt x="226378" y="1142"/>
                    <a:pt x="0" y="0"/>
                  </a:cubicBezTo>
                  <a:close/>
                </a:path>
              </a:pathLst>
            </a:custGeom>
            <a:solidFill>
              <a:srgbClr val="029E8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6229207" y="2252166"/>
              <a:ext cx="1366075" cy="951274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7343679" y="1786473"/>
              <a:ext cx="1421463" cy="1416970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6229350" y="3129663"/>
              <a:ext cx="93202" cy="73771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7595330" y="3203434"/>
              <a:ext cx="919163" cy="285382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858547" y="3202435"/>
              <a:ext cx="1012412" cy="474733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0" y="1968308"/>
              <a:ext cx="9144000" cy="2220131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" name="Google Shape;88;p3"/>
          <p:cNvSpPr txBox="1">
            <a:spLocks noGrp="1"/>
          </p:cNvSpPr>
          <p:nvPr>
            <p:ph type="ctrTitle"/>
          </p:nvPr>
        </p:nvSpPr>
        <p:spPr>
          <a:xfrm>
            <a:off x="1140400" y="1486400"/>
            <a:ext cx="9911200" cy="135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9" name="Google Shape;89;p3"/>
          <p:cNvSpPr txBox="1">
            <a:spLocks noGrp="1"/>
          </p:cNvSpPr>
          <p:nvPr>
            <p:ph type="subTitle" idx="1"/>
          </p:nvPr>
        </p:nvSpPr>
        <p:spPr>
          <a:xfrm>
            <a:off x="1140400" y="2823469"/>
            <a:ext cx="9911200" cy="47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1pPr>
            <a:lvl2pPr lvl="1" algn="ctr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2pPr>
            <a:lvl3pPr lvl="2" algn="ctr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3pPr>
            <a:lvl4pPr lvl="3" algn="ctr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4pPr>
            <a:lvl5pPr lvl="4" algn="ctr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5pPr>
            <a:lvl6pPr lvl="5" algn="ctr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6pPr>
            <a:lvl7pPr lvl="6" algn="ctr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7pPr>
            <a:lvl8pPr lvl="7" algn="ctr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8pPr>
            <a:lvl9pPr lvl="8" algn="ctr" rtl="0">
              <a:spcBef>
                <a:spcPts val="1067"/>
              </a:spcBef>
              <a:spcAft>
                <a:spcPts val="1067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90" name="Google Shape;90;p3"/>
          <p:cNvGrpSpPr/>
          <p:nvPr/>
        </p:nvGrpSpPr>
        <p:grpSpPr>
          <a:xfrm>
            <a:off x="181087" y="3771307"/>
            <a:ext cx="11826047" cy="2764460"/>
            <a:chOff x="135815" y="2828480"/>
            <a:chExt cx="8869535" cy="2073345"/>
          </a:xfrm>
        </p:grpSpPr>
        <p:sp>
          <p:nvSpPr>
            <p:cNvPr id="91" name="Google Shape;91;p3"/>
            <p:cNvSpPr/>
            <p:nvPr/>
          </p:nvSpPr>
          <p:spPr>
            <a:xfrm>
              <a:off x="2005925" y="39565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320790" y="4086477"/>
              <a:ext cx="58200" cy="58200"/>
            </a:xfrm>
            <a:prstGeom prst="ellipse">
              <a:avLst/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102225" y="4326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268650" y="44016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2719290" y="442067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2777500" y="45897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6258675" y="423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1669290" y="4656377"/>
              <a:ext cx="58200" cy="58200"/>
            </a:xfrm>
            <a:prstGeom prst="ellipse">
              <a:avLst/>
            </a:pr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1015700" y="33500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4283275" y="41843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85040" y="465637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570650" y="44979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3225425" y="32537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5755090" y="4451427"/>
              <a:ext cx="58200" cy="58200"/>
            </a:xfrm>
            <a:prstGeom prst="ellipse">
              <a:avLst/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3005325" y="34748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5505625" y="48055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7109815" y="442067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7682275" y="42160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8909050" y="4637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8733490" y="4280652"/>
              <a:ext cx="58200" cy="58200"/>
            </a:xfrm>
            <a:prstGeom prst="ellipse">
              <a:avLst/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7280975" y="28284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446290" y="3072952"/>
              <a:ext cx="58200" cy="58200"/>
            </a:xfrm>
            <a:prstGeom prst="ellipse">
              <a:avLst/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6143240" y="34166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5363775" y="34748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8526265" y="473362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135815" y="397557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509690" y="350812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089677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>
            <a:spLocks noGrp="1"/>
          </p:cNvSpPr>
          <p:nvPr>
            <p:ph type="body" idx="1"/>
          </p:nvPr>
        </p:nvSpPr>
        <p:spPr>
          <a:xfrm>
            <a:off x="1655833" y="2577600"/>
            <a:ext cx="8880400" cy="33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58786" algn="ctr" rtl="0">
              <a:spcBef>
                <a:spcPts val="0"/>
              </a:spcBef>
              <a:spcAft>
                <a:spcPts val="0"/>
              </a:spcAft>
              <a:buSzPts val="3000"/>
              <a:buChar char="▹"/>
              <a:defRPr sz="4000"/>
            </a:lvl1pPr>
            <a:lvl2pPr marL="1219170" lvl="1" indent="-558786" algn="ctr" rtl="0">
              <a:spcBef>
                <a:spcPts val="1067"/>
              </a:spcBef>
              <a:spcAft>
                <a:spcPts val="0"/>
              </a:spcAft>
              <a:buSzPts val="3000"/>
              <a:buChar char="▸"/>
              <a:defRPr sz="4000"/>
            </a:lvl2pPr>
            <a:lvl3pPr marL="1828754" lvl="2" indent="-558786" algn="ctr" rtl="0">
              <a:spcBef>
                <a:spcPts val="1067"/>
              </a:spcBef>
              <a:spcAft>
                <a:spcPts val="0"/>
              </a:spcAft>
              <a:buSzPts val="3000"/>
              <a:buChar char="■"/>
              <a:defRPr sz="4000"/>
            </a:lvl3pPr>
            <a:lvl4pPr marL="2438339" lvl="3" indent="-558786" algn="ctr" rtl="0">
              <a:spcBef>
                <a:spcPts val="1067"/>
              </a:spcBef>
              <a:spcAft>
                <a:spcPts val="0"/>
              </a:spcAft>
              <a:buSzPts val="3000"/>
              <a:buChar char="●"/>
              <a:defRPr sz="4000"/>
            </a:lvl4pPr>
            <a:lvl5pPr marL="3047924" lvl="4" indent="-558786" algn="ctr" rtl="0">
              <a:spcBef>
                <a:spcPts val="1067"/>
              </a:spcBef>
              <a:spcAft>
                <a:spcPts val="0"/>
              </a:spcAft>
              <a:buSzPts val="3000"/>
              <a:buChar char="○"/>
              <a:defRPr sz="4000"/>
            </a:lvl5pPr>
            <a:lvl6pPr marL="3657509" lvl="5" indent="-558786" algn="ctr" rtl="0">
              <a:spcBef>
                <a:spcPts val="1067"/>
              </a:spcBef>
              <a:spcAft>
                <a:spcPts val="0"/>
              </a:spcAft>
              <a:buSzPts val="3000"/>
              <a:buChar char="■"/>
              <a:defRPr sz="4000"/>
            </a:lvl6pPr>
            <a:lvl7pPr marL="4267093" lvl="6" indent="-558786" algn="ctr" rtl="0">
              <a:spcBef>
                <a:spcPts val="1067"/>
              </a:spcBef>
              <a:spcAft>
                <a:spcPts val="0"/>
              </a:spcAft>
              <a:buSzPts val="3000"/>
              <a:buChar char="●"/>
              <a:defRPr sz="4000"/>
            </a:lvl7pPr>
            <a:lvl8pPr marL="4876678" lvl="7" indent="-558786" algn="ctr" rtl="0">
              <a:spcBef>
                <a:spcPts val="1067"/>
              </a:spcBef>
              <a:spcAft>
                <a:spcPts val="0"/>
              </a:spcAft>
              <a:buSzPts val="3000"/>
              <a:buChar char="○"/>
              <a:defRPr sz="4000"/>
            </a:lvl8pPr>
            <a:lvl9pPr marL="5486263" lvl="8" indent="-558786" algn="ctr" rtl="0">
              <a:spcBef>
                <a:spcPts val="1067"/>
              </a:spcBef>
              <a:spcAft>
                <a:spcPts val="1067"/>
              </a:spcAft>
              <a:buSzPts val="3000"/>
              <a:buChar char="■"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0" name="Google Shape;120;p4"/>
          <p:cNvSpPr txBox="1"/>
          <p:nvPr/>
        </p:nvSpPr>
        <p:spPr>
          <a:xfrm>
            <a:off x="4791200" y="1448225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800">
                <a:solidFill>
                  <a:schemeClr val="accent2"/>
                </a:solidFill>
                <a:latin typeface="Catamaran"/>
                <a:ea typeface="Catamaran"/>
                <a:cs typeface="Catamaran"/>
                <a:sym typeface="Catamaran"/>
              </a:rPr>
              <a:t>“</a:t>
            </a:r>
            <a:endParaRPr sz="12800">
              <a:solidFill>
                <a:schemeClr val="accent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21" name="Google Shape;121;p4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C342EDA1-F6F0-430D-ACE3-18857733E585}" type="slidenum">
              <a:rPr lang="en-US" smtClean="0"/>
              <a:t>‹#›</a:t>
            </a:fld>
            <a:endParaRPr lang="en-US"/>
          </a:p>
        </p:txBody>
      </p:sp>
      <p:grpSp>
        <p:nvGrpSpPr>
          <p:cNvPr id="122" name="Google Shape;122;p4"/>
          <p:cNvGrpSpPr/>
          <p:nvPr/>
        </p:nvGrpSpPr>
        <p:grpSpPr>
          <a:xfrm>
            <a:off x="291" y="347115"/>
            <a:ext cx="12191127" cy="1642243"/>
            <a:chOff x="218" y="898161"/>
            <a:chExt cx="9143345" cy="1231682"/>
          </a:xfrm>
        </p:grpSpPr>
        <p:sp>
          <p:nvSpPr>
            <p:cNvPr id="123" name="Google Shape;123;p4"/>
            <p:cNvSpPr/>
            <p:nvPr/>
          </p:nvSpPr>
          <p:spPr>
            <a:xfrm>
              <a:off x="4567150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FC229"/>
                </a:gs>
                <a:gs pos="100000">
                  <a:srgbClr val="FF826C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FFC229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4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4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4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4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4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4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4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4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4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4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F702A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4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4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C182FF">
                <a:alpha val="531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4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4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4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FF826C">
                    <a:alpha val="49800"/>
                  </a:srgbClr>
                </a:gs>
                <a:gs pos="100000">
                  <a:srgbClr val="FF3E45">
                    <a:alpha val="4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4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4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4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4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4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4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</a:srgbClr>
                </a:gs>
                <a:gs pos="100000">
                  <a:srgbClr val="002FFF">
                    <a:alpha val="5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4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" name="Google Shape;168;p4"/>
          <p:cNvGrpSpPr/>
          <p:nvPr/>
        </p:nvGrpSpPr>
        <p:grpSpPr>
          <a:xfrm>
            <a:off x="184467" y="347100"/>
            <a:ext cx="11797253" cy="1667667"/>
            <a:chOff x="138350" y="260325"/>
            <a:chExt cx="8847940" cy="1250750"/>
          </a:xfrm>
        </p:grpSpPr>
        <p:sp>
          <p:nvSpPr>
            <p:cNvPr id="169" name="Google Shape;169;p4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9805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"/>
          <p:cNvSpPr txBox="1">
            <a:spLocks noGrp="1"/>
          </p:cNvSpPr>
          <p:nvPr>
            <p:ph type="title"/>
          </p:nvPr>
        </p:nvSpPr>
        <p:spPr>
          <a:xfrm>
            <a:off x="1655833" y="606667"/>
            <a:ext cx="88804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6" name="Google Shape;196;p5"/>
          <p:cNvSpPr txBox="1">
            <a:spLocks noGrp="1"/>
          </p:cNvSpPr>
          <p:nvPr>
            <p:ph type="body" idx="1"/>
          </p:nvPr>
        </p:nvSpPr>
        <p:spPr>
          <a:xfrm>
            <a:off x="1655833" y="1500467"/>
            <a:ext cx="8880400" cy="396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▸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7" name="Google Shape;197;p5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C342EDA1-F6F0-430D-ACE3-18857733E585}" type="slidenum">
              <a:rPr lang="en-US" smtClean="0"/>
              <a:t>‹#›</a:t>
            </a:fld>
            <a:endParaRPr lang="en-US"/>
          </a:p>
        </p:txBody>
      </p:sp>
      <p:grpSp>
        <p:nvGrpSpPr>
          <p:cNvPr id="198" name="Google Shape;198;p5"/>
          <p:cNvGrpSpPr/>
          <p:nvPr/>
        </p:nvGrpSpPr>
        <p:grpSpPr>
          <a:xfrm>
            <a:off x="291" y="4944448"/>
            <a:ext cx="12191127" cy="1642243"/>
            <a:chOff x="218" y="898161"/>
            <a:chExt cx="9143345" cy="1231682"/>
          </a:xfrm>
        </p:grpSpPr>
        <p:sp>
          <p:nvSpPr>
            <p:cNvPr id="199" name="Google Shape;199;p5"/>
            <p:cNvSpPr/>
            <p:nvPr/>
          </p:nvSpPr>
          <p:spPr>
            <a:xfrm>
              <a:off x="4571575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5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5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5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5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5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5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5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5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5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5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5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5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5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5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5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5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5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5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5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5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5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5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5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4" name="Google Shape;244;p5"/>
          <p:cNvGrpSpPr/>
          <p:nvPr/>
        </p:nvGrpSpPr>
        <p:grpSpPr>
          <a:xfrm>
            <a:off x="184467" y="5033333"/>
            <a:ext cx="11797253" cy="1667667"/>
            <a:chOff x="138350" y="260325"/>
            <a:chExt cx="8847940" cy="1250750"/>
          </a:xfrm>
        </p:grpSpPr>
        <p:sp>
          <p:nvSpPr>
            <p:cNvPr id="245" name="Google Shape;245;p5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70" name="Google Shape;270;p5"/>
          <p:cNvSpPr/>
          <p:nvPr/>
        </p:nvSpPr>
        <p:spPr>
          <a:xfrm>
            <a:off x="5616986" y="1221764"/>
            <a:ext cx="958029" cy="267733"/>
          </a:xfrm>
          <a:custGeom>
            <a:avLst/>
            <a:gdLst/>
            <a:ahLst/>
            <a:cxnLst/>
            <a:rect l="l" t="t" r="r" b="b"/>
            <a:pathLst>
              <a:path w="1562005" h="436521" extrusionOk="0">
                <a:moveTo>
                  <a:pt x="937260" y="436521"/>
                </a:moveTo>
                <a:cubicBezTo>
                  <a:pt x="896645" y="436521"/>
                  <a:pt x="890776" y="349597"/>
                  <a:pt x="885947" y="206493"/>
                </a:cubicBezTo>
                <a:cubicBezTo>
                  <a:pt x="883770" y="141015"/>
                  <a:pt x="879699" y="18979"/>
                  <a:pt x="861522" y="18979"/>
                </a:cubicBezTo>
                <a:cubicBezTo>
                  <a:pt x="841357" y="18979"/>
                  <a:pt x="830659" y="96889"/>
                  <a:pt x="823653" y="148417"/>
                </a:cubicBezTo>
                <a:cubicBezTo>
                  <a:pt x="812860" y="226611"/>
                  <a:pt x="803582" y="294177"/>
                  <a:pt x="766849" y="294177"/>
                </a:cubicBezTo>
                <a:cubicBezTo>
                  <a:pt x="746210" y="294177"/>
                  <a:pt x="739394" y="277001"/>
                  <a:pt x="734376" y="264475"/>
                </a:cubicBezTo>
                <a:cubicBezTo>
                  <a:pt x="729359" y="251949"/>
                  <a:pt x="726235" y="246729"/>
                  <a:pt x="719513" y="246729"/>
                </a:cubicBezTo>
                <a:cubicBezTo>
                  <a:pt x="706543" y="246729"/>
                  <a:pt x="701336" y="266752"/>
                  <a:pt x="694993" y="297214"/>
                </a:cubicBezTo>
                <a:cubicBezTo>
                  <a:pt x="687419" y="333939"/>
                  <a:pt x="677951" y="379584"/>
                  <a:pt x="634307" y="379584"/>
                </a:cubicBezTo>
                <a:cubicBezTo>
                  <a:pt x="597480" y="379584"/>
                  <a:pt x="590095" y="315624"/>
                  <a:pt x="582332" y="247773"/>
                </a:cubicBezTo>
                <a:cubicBezTo>
                  <a:pt x="576746" y="199281"/>
                  <a:pt x="569078" y="132854"/>
                  <a:pt x="549102" y="132854"/>
                </a:cubicBezTo>
                <a:cubicBezTo>
                  <a:pt x="538404" y="132854"/>
                  <a:pt x="527895" y="170813"/>
                  <a:pt x="520700" y="195486"/>
                </a:cubicBezTo>
                <a:cubicBezTo>
                  <a:pt x="508393" y="239328"/>
                  <a:pt x="495801" y="284688"/>
                  <a:pt x="463896" y="284688"/>
                </a:cubicBezTo>
                <a:cubicBezTo>
                  <a:pt x="443447" y="284688"/>
                  <a:pt x="433696" y="256219"/>
                  <a:pt x="422335" y="222341"/>
                </a:cubicBezTo>
                <a:cubicBezTo>
                  <a:pt x="415235" y="201274"/>
                  <a:pt x="403401" y="166068"/>
                  <a:pt x="392892" y="166068"/>
                </a:cubicBezTo>
                <a:cubicBezTo>
                  <a:pt x="382383" y="166068"/>
                  <a:pt x="376608" y="180492"/>
                  <a:pt x="369129" y="195770"/>
                </a:cubicBezTo>
                <a:cubicBezTo>
                  <a:pt x="357958" y="218450"/>
                  <a:pt x="344041" y="246729"/>
                  <a:pt x="312325" y="246729"/>
                </a:cubicBezTo>
                <a:lnTo>
                  <a:pt x="0" y="246729"/>
                </a:lnTo>
                <a:lnTo>
                  <a:pt x="0" y="227750"/>
                </a:lnTo>
                <a:lnTo>
                  <a:pt x="312420" y="227750"/>
                </a:lnTo>
                <a:cubicBezTo>
                  <a:pt x="331355" y="227750"/>
                  <a:pt x="340159" y="211713"/>
                  <a:pt x="352183" y="187325"/>
                </a:cubicBezTo>
                <a:cubicBezTo>
                  <a:pt x="361650" y="167586"/>
                  <a:pt x="371874" y="147089"/>
                  <a:pt x="392892" y="147089"/>
                </a:cubicBezTo>
                <a:cubicBezTo>
                  <a:pt x="416844" y="147089"/>
                  <a:pt x="428299" y="180682"/>
                  <a:pt x="440228" y="216268"/>
                </a:cubicBezTo>
                <a:cubicBezTo>
                  <a:pt x="445625" y="232305"/>
                  <a:pt x="456891" y="265709"/>
                  <a:pt x="463802" y="265709"/>
                </a:cubicBezTo>
                <a:cubicBezTo>
                  <a:pt x="481600" y="265709"/>
                  <a:pt x="493245" y="223954"/>
                  <a:pt x="502618" y="190361"/>
                </a:cubicBezTo>
                <a:cubicBezTo>
                  <a:pt x="514073" y="149366"/>
                  <a:pt x="523919" y="113875"/>
                  <a:pt x="549007" y="113875"/>
                </a:cubicBezTo>
                <a:cubicBezTo>
                  <a:pt x="585835" y="113875"/>
                  <a:pt x="593219" y="177835"/>
                  <a:pt x="600982" y="245686"/>
                </a:cubicBezTo>
                <a:cubicBezTo>
                  <a:pt x="606568" y="294177"/>
                  <a:pt x="614237" y="360604"/>
                  <a:pt x="634213" y="360604"/>
                </a:cubicBezTo>
                <a:cubicBezTo>
                  <a:pt x="660437" y="360604"/>
                  <a:pt x="667916" y="334034"/>
                  <a:pt x="676437" y="293418"/>
                </a:cubicBezTo>
                <a:cubicBezTo>
                  <a:pt x="683064" y="261154"/>
                  <a:pt x="690070" y="227750"/>
                  <a:pt x="719418" y="227750"/>
                </a:cubicBezTo>
                <a:cubicBezTo>
                  <a:pt x="740057" y="227750"/>
                  <a:pt x="746873" y="244926"/>
                  <a:pt x="751891" y="257453"/>
                </a:cubicBezTo>
                <a:cubicBezTo>
                  <a:pt x="756908" y="269979"/>
                  <a:pt x="760033" y="275198"/>
                  <a:pt x="766754" y="275198"/>
                </a:cubicBezTo>
                <a:cubicBezTo>
                  <a:pt x="786920" y="275198"/>
                  <a:pt x="797618" y="197289"/>
                  <a:pt x="804624" y="145760"/>
                </a:cubicBezTo>
                <a:cubicBezTo>
                  <a:pt x="815416" y="67566"/>
                  <a:pt x="824694" y="0"/>
                  <a:pt x="861427" y="0"/>
                </a:cubicBezTo>
                <a:cubicBezTo>
                  <a:pt x="896172" y="0"/>
                  <a:pt x="900432" y="74398"/>
                  <a:pt x="904787" y="205924"/>
                </a:cubicBezTo>
                <a:cubicBezTo>
                  <a:pt x="907438" y="285067"/>
                  <a:pt x="911888" y="417542"/>
                  <a:pt x="937165" y="417542"/>
                </a:cubicBezTo>
                <a:cubicBezTo>
                  <a:pt x="966419" y="417542"/>
                  <a:pt x="977212" y="315814"/>
                  <a:pt x="984502" y="248437"/>
                </a:cubicBezTo>
                <a:cubicBezTo>
                  <a:pt x="993401" y="163980"/>
                  <a:pt x="998797" y="123365"/>
                  <a:pt x="1022371" y="123365"/>
                </a:cubicBezTo>
                <a:cubicBezTo>
                  <a:pt x="1050773" y="123365"/>
                  <a:pt x="1061944" y="158856"/>
                  <a:pt x="1073494" y="196435"/>
                </a:cubicBezTo>
                <a:cubicBezTo>
                  <a:pt x="1085044" y="234013"/>
                  <a:pt x="1097636" y="275198"/>
                  <a:pt x="1126511" y="275198"/>
                </a:cubicBezTo>
                <a:cubicBezTo>
                  <a:pt x="1139481" y="275198"/>
                  <a:pt x="1146108" y="268460"/>
                  <a:pt x="1156711" y="256219"/>
                </a:cubicBezTo>
                <a:cubicBezTo>
                  <a:pt x="1167315" y="243977"/>
                  <a:pt x="1182462" y="227750"/>
                  <a:pt x="1211716" y="227750"/>
                </a:cubicBezTo>
                <a:lnTo>
                  <a:pt x="1562005" y="227750"/>
                </a:lnTo>
                <a:lnTo>
                  <a:pt x="1562005" y="246729"/>
                </a:lnTo>
                <a:lnTo>
                  <a:pt x="1211811" y="246729"/>
                </a:lnTo>
                <a:cubicBezTo>
                  <a:pt x="1191078" y="246729"/>
                  <a:pt x="1181705" y="257168"/>
                  <a:pt x="1170912" y="269315"/>
                </a:cubicBezTo>
                <a:cubicBezTo>
                  <a:pt x="1160120" y="281461"/>
                  <a:pt x="1148759" y="294177"/>
                  <a:pt x="1126606" y="294177"/>
                </a:cubicBezTo>
                <a:cubicBezTo>
                  <a:pt x="1083719" y="294177"/>
                  <a:pt x="1068666" y="245211"/>
                  <a:pt x="1055412" y="202033"/>
                </a:cubicBezTo>
                <a:cubicBezTo>
                  <a:pt x="1046607" y="173565"/>
                  <a:pt x="1037424" y="143198"/>
                  <a:pt x="1023128" y="142344"/>
                </a:cubicBezTo>
                <a:cubicBezTo>
                  <a:pt x="1013661" y="149746"/>
                  <a:pt x="1007697" y="207822"/>
                  <a:pt x="1003247" y="250430"/>
                </a:cubicBezTo>
                <a:cubicBezTo>
                  <a:pt x="993496" y="341910"/>
                  <a:pt x="983555" y="436521"/>
                  <a:pt x="937260" y="436521"/>
                </a:cubicBezTo>
                <a:close/>
              </a:path>
            </a:pathLst>
          </a:custGeom>
          <a:gradFill>
            <a:gsLst>
              <a:gs pos="0">
                <a:srgbClr val="8097FF">
                  <a:alpha val="0"/>
                </a:srgbClr>
              </a:gs>
              <a:gs pos="22000">
                <a:schemeClr val="accent1"/>
              </a:gs>
              <a:gs pos="76000">
                <a:schemeClr val="accent1"/>
              </a:gs>
              <a:gs pos="100000">
                <a:srgbClr val="8097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1110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6"/>
          <p:cNvGrpSpPr/>
          <p:nvPr/>
        </p:nvGrpSpPr>
        <p:grpSpPr>
          <a:xfrm>
            <a:off x="291" y="4944448"/>
            <a:ext cx="12191127" cy="1642243"/>
            <a:chOff x="218" y="898161"/>
            <a:chExt cx="9143345" cy="1231682"/>
          </a:xfrm>
        </p:grpSpPr>
        <p:sp>
          <p:nvSpPr>
            <p:cNvPr id="273" name="Google Shape;273;p6"/>
            <p:cNvSpPr/>
            <p:nvPr/>
          </p:nvSpPr>
          <p:spPr>
            <a:xfrm>
              <a:off x="4571575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6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6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6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6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6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6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6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6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6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6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6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6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6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6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6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6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6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6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6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6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6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6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6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6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8" name="Google Shape;318;p6"/>
          <p:cNvSpPr txBox="1">
            <a:spLocks noGrp="1"/>
          </p:cNvSpPr>
          <p:nvPr>
            <p:ph type="title"/>
          </p:nvPr>
        </p:nvSpPr>
        <p:spPr>
          <a:xfrm>
            <a:off x="1655833" y="606667"/>
            <a:ext cx="88804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9" name="Google Shape;319;p6"/>
          <p:cNvSpPr txBox="1">
            <a:spLocks noGrp="1"/>
          </p:cNvSpPr>
          <p:nvPr>
            <p:ph type="body" idx="1"/>
          </p:nvPr>
        </p:nvSpPr>
        <p:spPr>
          <a:xfrm>
            <a:off x="1655767" y="1500467"/>
            <a:ext cx="4149200" cy="364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1pPr>
            <a:lvl2pPr marL="1219170" lvl="1" indent="-474121" rtl="0">
              <a:spcBef>
                <a:spcPts val="1067"/>
              </a:spcBef>
              <a:spcAft>
                <a:spcPts val="0"/>
              </a:spcAft>
              <a:buSzPts val="2000"/>
              <a:buChar char="▸"/>
              <a:defRPr sz="2667"/>
            </a:lvl2pPr>
            <a:lvl3pPr marL="1828754" lvl="2" indent="-474121" rtl="0">
              <a:spcBef>
                <a:spcPts val="1067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rtl="0">
              <a:spcBef>
                <a:spcPts val="1067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rtl="0">
              <a:spcBef>
                <a:spcPts val="1067"/>
              </a:spcBef>
              <a:spcAft>
                <a:spcPts val="1067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0" name="Google Shape;320;p6"/>
          <p:cNvSpPr txBox="1">
            <a:spLocks noGrp="1"/>
          </p:cNvSpPr>
          <p:nvPr>
            <p:ph type="body" idx="2"/>
          </p:nvPr>
        </p:nvSpPr>
        <p:spPr>
          <a:xfrm>
            <a:off x="6387000" y="1500467"/>
            <a:ext cx="4149200" cy="364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1pPr>
            <a:lvl2pPr marL="1219170" lvl="1" indent="-474121" rtl="0">
              <a:spcBef>
                <a:spcPts val="1067"/>
              </a:spcBef>
              <a:spcAft>
                <a:spcPts val="0"/>
              </a:spcAft>
              <a:buSzPts val="2000"/>
              <a:buChar char="▸"/>
              <a:defRPr sz="2667"/>
            </a:lvl2pPr>
            <a:lvl3pPr marL="1828754" lvl="2" indent="-474121" rtl="0">
              <a:spcBef>
                <a:spcPts val="1067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rtl="0">
              <a:spcBef>
                <a:spcPts val="1067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rtl="0">
              <a:spcBef>
                <a:spcPts val="1067"/>
              </a:spcBef>
              <a:spcAft>
                <a:spcPts val="1067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1" name="Google Shape;321;p6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C342EDA1-F6F0-430D-ACE3-18857733E585}" type="slidenum">
              <a:rPr lang="en-US" smtClean="0"/>
              <a:t>‹#›</a:t>
            </a:fld>
            <a:endParaRPr lang="en-US"/>
          </a:p>
        </p:txBody>
      </p:sp>
      <p:grpSp>
        <p:nvGrpSpPr>
          <p:cNvPr id="322" name="Google Shape;322;p6"/>
          <p:cNvGrpSpPr/>
          <p:nvPr/>
        </p:nvGrpSpPr>
        <p:grpSpPr>
          <a:xfrm>
            <a:off x="184467" y="5033333"/>
            <a:ext cx="11797253" cy="1667667"/>
            <a:chOff x="138350" y="260325"/>
            <a:chExt cx="8847940" cy="1250750"/>
          </a:xfrm>
        </p:grpSpPr>
        <p:sp>
          <p:nvSpPr>
            <p:cNvPr id="323" name="Google Shape;323;p6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" name="Google Shape;325;p6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6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6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6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6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6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" name="Google Shape;337;p6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6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6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48" name="Google Shape;348;p6"/>
          <p:cNvSpPr/>
          <p:nvPr/>
        </p:nvSpPr>
        <p:spPr>
          <a:xfrm>
            <a:off x="5616986" y="1221764"/>
            <a:ext cx="958029" cy="267733"/>
          </a:xfrm>
          <a:custGeom>
            <a:avLst/>
            <a:gdLst/>
            <a:ahLst/>
            <a:cxnLst/>
            <a:rect l="l" t="t" r="r" b="b"/>
            <a:pathLst>
              <a:path w="1562005" h="436521" extrusionOk="0">
                <a:moveTo>
                  <a:pt x="937260" y="436521"/>
                </a:moveTo>
                <a:cubicBezTo>
                  <a:pt x="896645" y="436521"/>
                  <a:pt x="890776" y="349597"/>
                  <a:pt x="885947" y="206493"/>
                </a:cubicBezTo>
                <a:cubicBezTo>
                  <a:pt x="883770" y="141015"/>
                  <a:pt x="879699" y="18979"/>
                  <a:pt x="861522" y="18979"/>
                </a:cubicBezTo>
                <a:cubicBezTo>
                  <a:pt x="841357" y="18979"/>
                  <a:pt x="830659" y="96889"/>
                  <a:pt x="823653" y="148417"/>
                </a:cubicBezTo>
                <a:cubicBezTo>
                  <a:pt x="812860" y="226611"/>
                  <a:pt x="803582" y="294177"/>
                  <a:pt x="766849" y="294177"/>
                </a:cubicBezTo>
                <a:cubicBezTo>
                  <a:pt x="746210" y="294177"/>
                  <a:pt x="739394" y="277001"/>
                  <a:pt x="734376" y="264475"/>
                </a:cubicBezTo>
                <a:cubicBezTo>
                  <a:pt x="729359" y="251949"/>
                  <a:pt x="726235" y="246729"/>
                  <a:pt x="719513" y="246729"/>
                </a:cubicBezTo>
                <a:cubicBezTo>
                  <a:pt x="706543" y="246729"/>
                  <a:pt x="701336" y="266752"/>
                  <a:pt x="694993" y="297214"/>
                </a:cubicBezTo>
                <a:cubicBezTo>
                  <a:pt x="687419" y="333939"/>
                  <a:pt x="677951" y="379584"/>
                  <a:pt x="634307" y="379584"/>
                </a:cubicBezTo>
                <a:cubicBezTo>
                  <a:pt x="597480" y="379584"/>
                  <a:pt x="590095" y="315624"/>
                  <a:pt x="582332" y="247773"/>
                </a:cubicBezTo>
                <a:cubicBezTo>
                  <a:pt x="576746" y="199281"/>
                  <a:pt x="569078" y="132854"/>
                  <a:pt x="549102" y="132854"/>
                </a:cubicBezTo>
                <a:cubicBezTo>
                  <a:pt x="538404" y="132854"/>
                  <a:pt x="527895" y="170813"/>
                  <a:pt x="520700" y="195486"/>
                </a:cubicBezTo>
                <a:cubicBezTo>
                  <a:pt x="508393" y="239328"/>
                  <a:pt x="495801" y="284688"/>
                  <a:pt x="463896" y="284688"/>
                </a:cubicBezTo>
                <a:cubicBezTo>
                  <a:pt x="443447" y="284688"/>
                  <a:pt x="433696" y="256219"/>
                  <a:pt x="422335" y="222341"/>
                </a:cubicBezTo>
                <a:cubicBezTo>
                  <a:pt x="415235" y="201274"/>
                  <a:pt x="403401" y="166068"/>
                  <a:pt x="392892" y="166068"/>
                </a:cubicBezTo>
                <a:cubicBezTo>
                  <a:pt x="382383" y="166068"/>
                  <a:pt x="376608" y="180492"/>
                  <a:pt x="369129" y="195770"/>
                </a:cubicBezTo>
                <a:cubicBezTo>
                  <a:pt x="357958" y="218450"/>
                  <a:pt x="344041" y="246729"/>
                  <a:pt x="312325" y="246729"/>
                </a:cubicBezTo>
                <a:lnTo>
                  <a:pt x="0" y="246729"/>
                </a:lnTo>
                <a:lnTo>
                  <a:pt x="0" y="227750"/>
                </a:lnTo>
                <a:lnTo>
                  <a:pt x="312420" y="227750"/>
                </a:lnTo>
                <a:cubicBezTo>
                  <a:pt x="331355" y="227750"/>
                  <a:pt x="340159" y="211713"/>
                  <a:pt x="352183" y="187325"/>
                </a:cubicBezTo>
                <a:cubicBezTo>
                  <a:pt x="361650" y="167586"/>
                  <a:pt x="371874" y="147089"/>
                  <a:pt x="392892" y="147089"/>
                </a:cubicBezTo>
                <a:cubicBezTo>
                  <a:pt x="416844" y="147089"/>
                  <a:pt x="428299" y="180682"/>
                  <a:pt x="440228" y="216268"/>
                </a:cubicBezTo>
                <a:cubicBezTo>
                  <a:pt x="445625" y="232305"/>
                  <a:pt x="456891" y="265709"/>
                  <a:pt x="463802" y="265709"/>
                </a:cubicBezTo>
                <a:cubicBezTo>
                  <a:pt x="481600" y="265709"/>
                  <a:pt x="493245" y="223954"/>
                  <a:pt x="502618" y="190361"/>
                </a:cubicBezTo>
                <a:cubicBezTo>
                  <a:pt x="514073" y="149366"/>
                  <a:pt x="523919" y="113875"/>
                  <a:pt x="549007" y="113875"/>
                </a:cubicBezTo>
                <a:cubicBezTo>
                  <a:pt x="585835" y="113875"/>
                  <a:pt x="593219" y="177835"/>
                  <a:pt x="600982" y="245686"/>
                </a:cubicBezTo>
                <a:cubicBezTo>
                  <a:pt x="606568" y="294177"/>
                  <a:pt x="614237" y="360604"/>
                  <a:pt x="634213" y="360604"/>
                </a:cubicBezTo>
                <a:cubicBezTo>
                  <a:pt x="660437" y="360604"/>
                  <a:pt x="667916" y="334034"/>
                  <a:pt x="676437" y="293418"/>
                </a:cubicBezTo>
                <a:cubicBezTo>
                  <a:pt x="683064" y="261154"/>
                  <a:pt x="690070" y="227750"/>
                  <a:pt x="719418" y="227750"/>
                </a:cubicBezTo>
                <a:cubicBezTo>
                  <a:pt x="740057" y="227750"/>
                  <a:pt x="746873" y="244926"/>
                  <a:pt x="751891" y="257453"/>
                </a:cubicBezTo>
                <a:cubicBezTo>
                  <a:pt x="756908" y="269979"/>
                  <a:pt x="760033" y="275198"/>
                  <a:pt x="766754" y="275198"/>
                </a:cubicBezTo>
                <a:cubicBezTo>
                  <a:pt x="786920" y="275198"/>
                  <a:pt x="797618" y="197289"/>
                  <a:pt x="804624" y="145760"/>
                </a:cubicBezTo>
                <a:cubicBezTo>
                  <a:pt x="815416" y="67566"/>
                  <a:pt x="824694" y="0"/>
                  <a:pt x="861427" y="0"/>
                </a:cubicBezTo>
                <a:cubicBezTo>
                  <a:pt x="896172" y="0"/>
                  <a:pt x="900432" y="74398"/>
                  <a:pt x="904787" y="205924"/>
                </a:cubicBezTo>
                <a:cubicBezTo>
                  <a:pt x="907438" y="285067"/>
                  <a:pt x="911888" y="417542"/>
                  <a:pt x="937165" y="417542"/>
                </a:cubicBezTo>
                <a:cubicBezTo>
                  <a:pt x="966419" y="417542"/>
                  <a:pt x="977212" y="315814"/>
                  <a:pt x="984502" y="248437"/>
                </a:cubicBezTo>
                <a:cubicBezTo>
                  <a:pt x="993401" y="163980"/>
                  <a:pt x="998797" y="123365"/>
                  <a:pt x="1022371" y="123365"/>
                </a:cubicBezTo>
                <a:cubicBezTo>
                  <a:pt x="1050773" y="123365"/>
                  <a:pt x="1061944" y="158856"/>
                  <a:pt x="1073494" y="196435"/>
                </a:cubicBezTo>
                <a:cubicBezTo>
                  <a:pt x="1085044" y="234013"/>
                  <a:pt x="1097636" y="275198"/>
                  <a:pt x="1126511" y="275198"/>
                </a:cubicBezTo>
                <a:cubicBezTo>
                  <a:pt x="1139481" y="275198"/>
                  <a:pt x="1146108" y="268460"/>
                  <a:pt x="1156711" y="256219"/>
                </a:cubicBezTo>
                <a:cubicBezTo>
                  <a:pt x="1167315" y="243977"/>
                  <a:pt x="1182462" y="227750"/>
                  <a:pt x="1211716" y="227750"/>
                </a:cubicBezTo>
                <a:lnTo>
                  <a:pt x="1562005" y="227750"/>
                </a:lnTo>
                <a:lnTo>
                  <a:pt x="1562005" y="246729"/>
                </a:lnTo>
                <a:lnTo>
                  <a:pt x="1211811" y="246729"/>
                </a:lnTo>
                <a:cubicBezTo>
                  <a:pt x="1191078" y="246729"/>
                  <a:pt x="1181705" y="257168"/>
                  <a:pt x="1170912" y="269315"/>
                </a:cubicBezTo>
                <a:cubicBezTo>
                  <a:pt x="1160120" y="281461"/>
                  <a:pt x="1148759" y="294177"/>
                  <a:pt x="1126606" y="294177"/>
                </a:cubicBezTo>
                <a:cubicBezTo>
                  <a:pt x="1083719" y="294177"/>
                  <a:pt x="1068666" y="245211"/>
                  <a:pt x="1055412" y="202033"/>
                </a:cubicBezTo>
                <a:cubicBezTo>
                  <a:pt x="1046607" y="173565"/>
                  <a:pt x="1037424" y="143198"/>
                  <a:pt x="1023128" y="142344"/>
                </a:cubicBezTo>
                <a:cubicBezTo>
                  <a:pt x="1013661" y="149746"/>
                  <a:pt x="1007697" y="207822"/>
                  <a:pt x="1003247" y="250430"/>
                </a:cubicBezTo>
                <a:cubicBezTo>
                  <a:pt x="993496" y="341910"/>
                  <a:pt x="983555" y="436521"/>
                  <a:pt x="937260" y="436521"/>
                </a:cubicBezTo>
                <a:close/>
              </a:path>
            </a:pathLst>
          </a:custGeom>
          <a:gradFill>
            <a:gsLst>
              <a:gs pos="0">
                <a:srgbClr val="8097FF">
                  <a:alpha val="0"/>
                </a:srgbClr>
              </a:gs>
              <a:gs pos="22000">
                <a:schemeClr val="accent1"/>
              </a:gs>
              <a:gs pos="76000">
                <a:schemeClr val="accent1"/>
              </a:gs>
              <a:gs pos="100000">
                <a:srgbClr val="8097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2243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7"/>
          <p:cNvGrpSpPr/>
          <p:nvPr/>
        </p:nvGrpSpPr>
        <p:grpSpPr>
          <a:xfrm>
            <a:off x="291" y="4944448"/>
            <a:ext cx="12191127" cy="1642243"/>
            <a:chOff x="218" y="898161"/>
            <a:chExt cx="9143345" cy="1231682"/>
          </a:xfrm>
        </p:grpSpPr>
        <p:sp>
          <p:nvSpPr>
            <p:cNvPr id="351" name="Google Shape;351;p7"/>
            <p:cNvSpPr/>
            <p:nvPr/>
          </p:nvSpPr>
          <p:spPr>
            <a:xfrm>
              <a:off x="4571575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7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7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7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7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7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7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7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7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7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7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7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7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7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7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7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7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7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7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7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7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7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7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7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6" name="Google Shape;396;p7"/>
          <p:cNvSpPr txBox="1">
            <a:spLocks noGrp="1"/>
          </p:cNvSpPr>
          <p:nvPr>
            <p:ph type="title"/>
          </p:nvPr>
        </p:nvSpPr>
        <p:spPr>
          <a:xfrm>
            <a:off x="1655833" y="606667"/>
            <a:ext cx="88804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7" name="Google Shape;397;p7"/>
          <p:cNvSpPr txBox="1">
            <a:spLocks noGrp="1"/>
          </p:cNvSpPr>
          <p:nvPr>
            <p:ph type="body" idx="1"/>
          </p:nvPr>
        </p:nvSpPr>
        <p:spPr>
          <a:xfrm>
            <a:off x="1655833" y="1500467"/>
            <a:ext cx="2766400" cy="379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2400"/>
            </a:lvl1pPr>
            <a:lvl2pPr marL="1219170" lvl="1" indent="-457189" rtl="0">
              <a:spcBef>
                <a:spcPts val="1067"/>
              </a:spcBef>
              <a:spcAft>
                <a:spcPts val="0"/>
              </a:spcAft>
              <a:buSzPts val="1800"/>
              <a:buChar char="▸"/>
              <a:defRPr sz="2400"/>
            </a:lvl2pPr>
            <a:lvl3pPr marL="1828754" lvl="2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067"/>
              </a:spcBef>
              <a:spcAft>
                <a:spcPts val="1067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8" name="Google Shape;398;p7"/>
          <p:cNvSpPr txBox="1">
            <a:spLocks noGrp="1"/>
          </p:cNvSpPr>
          <p:nvPr>
            <p:ph type="body" idx="2"/>
          </p:nvPr>
        </p:nvSpPr>
        <p:spPr>
          <a:xfrm>
            <a:off x="4712835" y="1500467"/>
            <a:ext cx="2766400" cy="379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2400"/>
            </a:lvl1pPr>
            <a:lvl2pPr marL="1219170" lvl="1" indent="-457189" rtl="0">
              <a:spcBef>
                <a:spcPts val="1067"/>
              </a:spcBef>
              <a:spcAft>
                <a:spcPts val="0"/>
              </a:spcAft>
              <a:buSzPts val="1800"/>
              <a:buChar char="▸"/>
              <a:defRPr sz="2400"/>
            </a:lvl2pPr>
            <a:lvl3pPr marL="1828754" lvl="2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067"/>
              </a:spcBef>
              <a:spcAft>
                <a:spcPts val="1067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9" name="Google Shape;399;p7"/>
          <p:cNvSpPr txBox="1">
            <a:spLocks noGrp="1"/>
          </p:cNvSpPr>
          <p:nvPr>
            <p:ph type="body" idx="3"/>
          </p:nvPr>
        </p:nvSpPr>
        <p:spPr>
          <a:xfrm>
            <a:off x="7769836" y="1500467"/>
            <a:ext cx="2766400" cy="379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2400"/>
            </a:lvl1pPr>
            <a:lvl2pPr marL="1219170" lvl="1" indent="-457189" rtl="0">
              <a:spcBef>
                <a:spcPts val="1067"/>
              </a:spcBef>
              <a:spcAft>
                <a:spcPts val="0"/>
              </a:spcAft>
              <a:buSzPts val="1800"/>
              <a:buChar char="▸"/>
              <a:defRPr sz="2400"/>
            </a:lvl2pPr>
            <a:lvl3pPr marL="1828754" lvl="2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067"/>
              </a:spcBef>
              <a:spcAft>
                <a:spcPts val="1067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0" name="Google Shape;400;p7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C342EDA1-F6F0-430D-ACE3-18857733E585}" type="slidenum">
              <a:rPr lang="en-US" smtClean="0"/>
              <a:t>‹#›</a:t>
            </a:fld>
            <a:endParaRPr lang="en-US"/>
          </a:p>
        </p:txBody>
      </p:sp>
      <p:grpSp>
        <p:nvGrpSpPr>
          <p:cNvPr id="401" name="Google Shape;401;p7"/>
          <p:cNvGrpSpPr/>
          <p:nvPr/>
        </p:nvGrpSpPr>
        <p:grpSpPr>
          <a:xfrm>
            <a:off x="184467" y="5033333"/>
            <a:ext cx="11797253" cy="1667667"/>
            <a:chOff x="138350" y="260325"/>
            <a:chExt cx="8847940" cy="1250750"/>
          </a:xfrm>
        </p:grpSpPr>
        <p:sp>
          <p:nvSpPr>
            <p:cNvPr id="402" name="Google Shape;402;p7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27" name="Google Shape;427;p7"/>
          <p:cNvSpPr/>
          <p:nvPr/>
        </p:nvSpPr>
        <p:spPr>
          <a:xfrm>
            <a:off x="5616986" y="1221764"/>
            <a:ext cx="958029" cy="267733"/>
          </a:xfrm>
          <a:custGeom>
            <a:avLst/>
            <a:gdLst/>
            <a:ahLst/>
            <a:cxnLst/>
            <a:rect l="l" t="t" r="r" b="b"/>
            <a:pathLst>
              <a:path w="1562005" h="436521" extrusionOk="0">
                <a:moveTo>
                  <a:pt x="937260" y="436521"/>
                </a:moveTo>
                <a:cubicBezTo>
                  <a:pt x="896645" y="436521"/>
                  <a:pt x="890776" y="349597"/>
                  <a:pt x="885947" y="206493"/>
                </a:cubicBezTo>
                <a:cubicBezTo>
                  <a:pt x="883770" y="141015"/>
                  <a:pt x="879699" y="18979"/>
                  <a:pt x="861522" y="18979"/>
                </a:cubicBezTo>
                <a:cubicBezTo>
                  <a:pt x="841357" y="18979"/>
                  <a:pt x="830659" y="96889"/>
                  <a:pt x="823653" y="148417"/>
                </a:cubicBezTo>
                <a:cubicBezTo>
                  <a:pt x="812860" y="226611"/>
                  <a:pt x="803582" y="294177"/>
                  <a:pt x="766849" y="294177"/>
                </a:cubicBezTo>
                <a:cubicBezTo>
                  <a:pt x="746210" y="294177"/>
                  <a:pt x="739394" y="277001"/>
                  <a:pt x="734376" y="264475"/>
                </a:cubicBezTo>
                <a:cubicBezTo>
                  <a:pt x="729359" y="251949"/>
                  <a:pt x="726235" y="246729"/>
                  <a:pt x="719513" y="246729"/>
                </a:cubicBezTo>
                <a:cubicBezTo>
                  <a:pt x="706543" y="246729"/>
                  <a:pt x="701336" y="266752"/>
                  <a:pt x="694993" y="297214"/>
                </a:cubicBezTo>
                <a:cubicBezTo>
                  <a:pt x="687419" y="333939"/>
                  <a:pt x="677951" y="379584"/>
                  <a:pt x="634307" y="379584"/>
                </a:cubicBezTo>
                <a:cubicBezTo>
                  <a:pt x="597480" y="379584"/>
                  <a:pt x="590095" y="315624"/>
                  <a:pt x="582332" y="247773"/>
                </a:cubicBezTo>
                <a:cubicBezTo>
                  <a:pt x="576746" y="199281"/>
                  <a:pt x="569078" y="132854"/>
                  <a:pt x="549102" y="132854"/>
                </a:cubicBezTo>
                <a:cubicBezTo>
                  <a:pt x="538404" y="132854"/>
                  <a:pt x="527895" y="170813"/>
                  <a:pt x="520700" y="195486"/>
                </a:cubicBezTo>
                <a:cubicBezTo>
                  <a:pt x="508393" y="239328"/>
                  <a:pt x="495801" y="284688"/>
                  <a:pt x="463896" y="284688"/>
                </a:cubicBezTo>
                <a:cubicBezTo>
                  <a:pt x="443447" y="284688"/>
                  <a:pt x="433696" y="256219"/>
                  <a:pt x="422335" y="222341"/>
                </a:cubicBezTo>
                <a:cubicBezTo>
                  <a:pt x="415235" y="201274"/>
                  <a:pt x="403401" y="166068"/>
                  <a:pt x="392892" y="166068"/>
                </a:cubicBezTo>
                <a:cubicBezTo>
                  <a:pt x="382383" y="166068"/>
                  <a:pt x="376608" y="180492"/>
                  <a:pt x="369129" y="195770"/>
                </a:cubicBezTo>
                <a:cubicBezTo>
                  <a:pt x="357958" y="218450"/>
                  <a:pt x="344041" y="246729"/>
                  <a:pt x="312325" y="246729"/>
                </a:cubicBezTo>
                <a:lnTo>
                  <a:pt x="0" y="246729"/>
                </a:lnTo>
                <a:lnTo>
                  <a:pt x="0" y="227750"/>
                </a:lnTo>
                <a:lnTo>
                  <a:pt x="312420" y="227750"/>
                </a:lnTo>
                <a:cubicBezTo>
                  <a:pt x="331355" y="227750"/>
                  <a:pt x="340159" y="211713"/>
                  <a:pt x="352183" y="187325"/>
                </a:cubicBezTo>
                <a:cubicBezTo>
                  <a:pt x="361650" y="167586"/>
                  <a:pt x="371874" y="147089"/>
                  <a:pt x="392892" y="147089"/>
                </a:cubicBezTo>
                <a:cubicBezTo>
                  <a:pt x="416844" y="147089"/>
                  <a:pt x="428299" y="180682"/>
                  <a:pt x="440228" y="216268"/>
                </a:cubicBezTo>
                <a:cubicBezTo>
                  <a:pt x="445625" y="232305"/>
                  <a:pt x="456891" y="265709"/>
                  <a:pt x="463802" y="265709"/>
                </a:cubicBezTo>
                <a:cubicBezTo>
                  <a:pt x="481600" y="265709"/>
                  <a:pt x="493245" y="223954"/>
                  <a:pt x="502618" y="190361"/>
                </a:cubicBezTo>
                <a:cubicBezTo>
                  <a:pt x="514073" y="149366"/>
                  <a:pt x="523919" y="113875"/>
                  <a:pt x="549007" y="113875"/>
                </a:cubicBezTo>
                <a:cubicBezTo>
                  <a:pt x="585835" y="113875"/>
                  <a:pt x="593219" y="177835"/>
                  <a:pt x="600982" y="245686"/>
                </a:cubicBezTo>
                <a:cubicBezTo>
                  <a:pt x="606568" y="294177"/>
                  <a:pt x="614237" y="360604"/>
                  <a:pt x="634213" y="360604"/>
                </a:cubicBezTo>
                <a:cubicBezTo>
                  <a:pt x="660437" y="360604"/>
                  <a:pt x="667916" y="334034"/>
                  <a:pt x="676437" y="293418"/>
                </a:cubicBezTo>
                <a:cubicBezTo>
                  <a:pt x="683064" y="261154"/>
                  <a:pt x="690070" y="227750"/>
                  <a:pt x="719418" y="227750"/>
                </a:cubicBezTo>
                <a:cubicBezTo>
                  <a:pt x="740057" y="227750"/>
                  <a:pt x="746873" y="244926"/>
                  <a:pt x="751891" y="257453"/>
                </a:cubicBezTo>
                <a:cubicBezTo>
                  <a:pt x="756908" y="269979"/>
                  <a:pt x="760033" y="275198"/>
                  <a:pt x="766754" y="275198"/>
                </a:cubicBezTo>
                <a:cubicBezTo>
                  <a:pt x="786920" y="275198"/>
                  <a:pt x="797618" y="197289"/>
                  <a:pt x="804624" y="145760"/>
                </a:cubicBezTo>
                <a:cubicBezTo>
                  <a:pt x="815416" y="67566"/>
                  <a:pt x="824694" y="0"/>
                  <a:pt x="861427" y="0"/>
                </a:cubicBezTo>
                <a:cubicBezTo>
                  <a:pt x="896172" y="0"/>
                  <a:pt x="900432" y="74398"/>
                  <a:pt x="904787" y="205924"/>
                </a:cubicBezTo>
                <a:cubicBezTo>
                  <a:pt x="907438" y="285067"/>
                  <a:pt x="911888" y="417542"/>
                  <a:pt x="937165" y="417542"/>
                </a:cubicBezTo>
                <a:cubicBezTo>
                  <a:pt x="966419" y="417542"/>
                  <a:pt x="977212" y="315814"/>
                  <a:pt x="984502" y="248437"/>
                </a:cubicBezTo>
                <a:cubicBezTo>
                  <a:pt x="993401" y="163980"/>
                  <a:pt x="998797" y="123365"/>
                  <a:pt x="1022371" y="123365"/>
                </a:cubicBezTo>
                <a:cubicBezTo>
                  <a:pt x="1050773" y="123365"/>
                  <a:pt x="1061944" y="158856"/>
                  <a:pt x="1073494" y="196435"/>
                </a:cubicBezTo>
                <a:cubicBezTo>
                  <a:pt x="1085044" y="234013"/>
                  <a:pt x="1097636" y="275198"/>
                  <a:pt x="1126511" y="275198"/>
                </a:cubicBezTo>
                <a:cubicBezTo>
                  <a:pt x="1139481" y="275198"/>
                  <a:pt x="1146108" y="268460"/>
                  <a:pt x="1156711" y="256219"/>
                </a:cubicBezTo>
                <a:cubicBezTo>
                  <a:pt x="1167315" y="243977"/>
                  <a:pt x="1182462" y="227750"/>
                  <a:pt x="1211716" y="227750"/>
                </a:cubicBezTo>
                <a:lnTo>
                  <a:pt x="1562005" y="227750"/>
                </a:lnTo>
                <a:lnTo>
                  <a:pt x="1562005" y="246729"/>
                </a:lnTo>
                <a:lnTo>
                  <a:pt x="1211811" y="246729"/>
                </a:lnTo>
                <a:cubicBezTo>
                  <a:pt x="1191078" y="246729"/>
                  <a:pt x="1181705" y="257168"/>
                  <a:pt x="1170912" y="269315"/>
                </a:cubicBezTo>
                <a:cubicBezTo>
                  <a:pt x="1160120" y="281461"/>
                  <a:pt x="1148759" y="294177"/>
                  <a:pt x="1126606" y="294177"/>
                </a:cubicBezTo>
                <a:cubicBezTo>
                  <a:pt x="1083719" y="294177"/>
                  <a:pt x="1068666" y="245211"/>
                  <a:pt x="1055412" y="202033"/>
                </a:cubicBezTo>
                <a:cubicBezTo>
                  <a:pt x="1046607" y="173565"/>
                  <a:pt x="1037424" y="143198"/>
                  <a:pt x="1023128" y="142344"/>
                </a:cubicBezTo>
                <a:cubicBezTo>
                  <a:pt x="1013661" y="149746"/>
                  <a:pt x="1007697" y="207822"/>
                  <a:pt x="1003247" y="250430"/>
                </a:cubicBezTo>
                <a:cubicBezTo>
                  <a:pt x="993496" y="341910"/>
                  <a:pt x="983555" y="436521"/>
                  <a:pt x="937260" y="436521"/>
                </a:cubicBezTo>
                <a:close/>
              </a:path>
            </a:pathLst>
          </a:custGeom>
          <a:gradFill>
            <a:gsLst>
              <a:gs pos="0">
                <a:srgbClr val="8097FF">
                  <a:alpha val="0"/>
                </a:srgbClr>
              </a:gs>
              <a:gs pos="22000">
                <a:schemeClr val="accent1"/>
              </a:gs>
              <a:gs pos="76000">
                <a:schemeClr val="accent1"/>
              </a:gs>
              <a:gs pos="100000">
                <a:srgbClr val="8097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7085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oogle Shape;429;p8"/>
          <p:cNvGrpSpPr/>
          <p:nvPr/>
        </p:nvGrpSpPr>
        <p:grpSpPr>
          <a:xfrm>
            <a:off x="291" y="4944448"/>
            <a:ext cx="12191127" cy="1642243"/>
            <a:chOff x="218" y="898161"/>
            <a:chExt cx="9143345" cy="1231682"/>
          </a:xfrm>
        </p:grpSpPr>
        <p:sp>
          <p:nvSpPr>
            <p:cNvPr id="430" name="Google Shape;430;p8"/>
            <p:cNvSpPr/>
            <p:nvPr/>
          </p:nvSpPr>
          <p:spPr>
            <a:xfrm>
              <a:off x="4571575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8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8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8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8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8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8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8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8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8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8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8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8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8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8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8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8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8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8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8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8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8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8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8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8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8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8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8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8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8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8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8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8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8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8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8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8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8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8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5" name="Google Shape;475;p8"/>
          <p:cNvSpPr txBox="1">
            <a:spLocks noGrp="1"/>
          </p:cNvSpPr>
          <p:nvPr>
            <p:ph type="title"/>
          </p:nvPr>
        </p:nvSpPr>
        <p:spPr>
          <a:xfrm>
            <a:off x="1655833" y="606667"/>
            <a:ext cx="88804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6" name="Google Shape;476;p8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C342EDA1-F6F0-430D-ACE3-18857733E585}" type="slidenum">
              <a:rPr lang="en-US" smtClean="0"/>
              <a:t>‹#›</a:t>
            </a:fld>
            <a:endParaRPr lang="en-US"/>
          </a:p>
        </p:txBody>
      </p:sp>
      <p:grpSp>
        <p:nvGrpSpPr>
          <p:cNvPr id="477" name="Google Shape;477;p8"/>
          <p:cNvGrpSpPr/>
          <p:nvPr/>
        </p:nvGrpSpPr>
        <p:grpSpPr>
          <a:xfrm>
            <a:off x="184467" y="5033333"/>
            <a:ext cx="11797253" cy="1667667"/>
            <a:chOff x="138350" y="260325"/>
            <a:chExt cx="8847940" cy="1250750"/>
          </a:xfrm>
        </p:grpSpPr>
        <p:sp>
          <p:nvSpPr>
            <p:cNvPr id="478" name="Google Shape;478;p8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" name="Google Shape;479;p8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" name="Google Shape;480;p8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07102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9"/>
          <p:cNvSpPr txBox="1">
            <a:spLocks noGrp="1"/>
          </p:cNvSpPr>
          <p:nvPr>
            <p:ph type="body" idx="1"/>
          </p:nvPr>
        </p:nvSpPr>
        <p:spPr>
          <a:xfrm>
            <a:off x="1140400" y="5671867"/>
            <a:ext cx="9911200" cy="36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 algn="ctr" rtl="0">
              <a:spcBef>
                <a:spcPts val="0"/>
              </a:spcBef>
              <a:spcAft>
                <a:spcPts val="1067"/>
              </a:spcAft>
              <a:buSzPts val="1700"/>
              <a:buNone/>
              <a:defRPr sz="22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5" name="Google Shape;505;p9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C342EDA1-F6F0-430D-ACE3-18857733E585}" type="slidenum">
              <a:rPr lang="en-US" smtClean="0"/>
              <a:t>‹#›</a:t>
            </a:fld>
            <a:endParaRPr lang="en-US"/>
          </a:p>
        </p:txBody>
      </p:sp>
      <p:grpSp>
        <p:nvGrpSpPr>
          <p:cNvPr id="506" name="Google Shape;506;p9"/>
          <p:cNvGrpSpPr/>
          <p:nvPr/>
        </p:nvGrpSpPr>
        <p:grpSpPr>
          <a:xfrm>
            <a:off x="291" y="352748"/>
            <a:ext cx="12191127" cy="1642243"/>
            <a:chOff x="218" y="898161"/>
            <a:chExt cx="9143345" cy="1231682"/>
          </a:xfrm>
        </p:grpSpPr>
        <p:sp>
          <p:nvSpPr>
            <p:cNvPr id="507" name="Google Shape;507;p9"/>
            <p:cNvSpPr/>
            <p:nvPr/>
          </p:nvSpPr>
          <p:spPr>
            <a:xfrm>
              <a:off x="4571575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9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9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9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9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9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9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9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9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9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9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9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9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9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9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9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9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9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9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9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9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9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9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9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9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9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9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9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9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9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9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9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9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9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9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9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9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9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9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9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9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9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9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9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2" name="Google Shape;552;p9"/>
          <p:cNvGrpSpPr/>
          <p:nvPr/>
        </p:nvGrpSpPr>
        <p:grpSpPr>
          <a:xfrm>
            <a:off x="184467" y="347100"/>
            <a:ext cx="11797253" cy="1667667"/>
            <a:chOff x="138350" y="260325"/>
            <a:chExt cx="8847940" cy="1250750"/>
          </a:xfrm>
        </p:grpSpPr>
        <p:sp>
          <p:nvSpPr>
            <p:cNvPr id="553" name="Google Shape;553;p9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679787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10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C342EDA1-F6F0-430D-ACE3-18857733E585}" type="slidenum">
              <a:rPr lang="en-US" smtClean="0"/>
              <a:t>‹#›</a:t>
            </a:fld>
            <a:endParaRPr lang="en-US"/>
          </a:p>
        </p:txBody>
      </p:sp>
      <p:grpSp>
        <p:nvGrpSpPr>
          <p:cNvPr id="580" name="Google Shape;580;p10"/>
          <p:cNvGrpSpPr/>
          <p:nvPr/>
        </p:nvGrpSpPr>
        <p:grpSpPr>
          <a:xfrm>
            <a:off x="291" y="4944448"/>
            <a:ext cx="12191127" cy="1642243"/>
            <a:chOff x="218" y="898161"/>
            <a:chExt cx="9143345" cy="1231682"/>
          </a:xfrm>
        </p:grpSpPr>
        <p:sp>
          <p:nvSpPr>
            <p:cNvPr id="581" name="Google Shape;581;p10"/>
            <p:cNvSpPr/>
            <p:nvPr/>
          </p:nvSpPr>
          <p:spPr>
            <a:xfrm>
              <a:off x="4567150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FC229"/>
                </a:gs>
                <a:gs pos="100000">
                  <a:srgbClr val="FF826C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0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FFC229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0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0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0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0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0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0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0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10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10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10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10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10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10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10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10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10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0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0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0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0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0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0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0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0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0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0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0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0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0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F702A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0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0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C182FF">
                <a:alpha val="531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0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0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0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FF826C">
                    <a:alpha val="49800"/>
                  </a:srgbClr>
                </a:gs>
                <a:gs pos="100000">
                  <a:srgbClr val="FF3E45">
                    <a:alpha val="4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0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0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0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10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10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10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10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</a:srgbClr>
                </a:gs>
                <a:gs pos="100000">
                  <a:srgbClr val="002FFF">
                    <a:alpha val="5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10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10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6" name="Google Shape;626;p10"/>
          <p:cNvGrpSpPr/>
          <p:nvPr/>
        </p:nvGrpSpPr>
        <p:grpSpPr>
          <a:xfrm>
            <a:off x="184467" y="5033333"/>
            <a:ext cx="11797253" cy="1667667"/>
            <a:chOff x="138350" y="260325"/>
            <a:chExt cx="8847940" cy="1250750"/>
          </a:xfrm>
        </p:grpSpPr>
        <p:sp>
          <p:nvSpPr>
            <p:cNvPr id="627" name="Google Shape;627;p10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8" name="Google Shape;628;p10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9" name="Google Shape;629;p10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10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1" name="Google Shape;631;p10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2" name="Google Shape;632;p10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3" name="Google Shape;633;p10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4" name="Google Shape;634;p10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5" name="Google Shape;635;p10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6" name="Google Shape;636;p10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7" name="Google Shape;637;p10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" name="Google Shape;638;p10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9" name="Google Shape;639;p10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0" name="Google Shape;640;p10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1" name="Google Shape;641;p10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2" name="Google Shape;642;p10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3" name="Google Shape;643;p10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4" name="Google Shape;644;p10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" name="Google Shape;645;p10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6" name="Google Shape;646;p10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7" name="Google Shape;647;p10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8" name="Google Shape;648;p10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9" name="Google Shape;649;p10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" name="Google Shape;650;p10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1" name="Google Shape;651;p10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374968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43577"/>
            </a:gs>
            <a:gs pos="21000">
              <a:srgbClr val="062550"/>
            </a:gs>
            <a:gs pos="61000">
              <a:schemeClr val="lt1"/>
            </a:gs>
            <a:gs pos="100000">
              <a:schemeClr val="lt1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655833" y="606667"/>
            <a:ext cx="8880400" cy="5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655833" y="1500467"/>
            <a:ext cx="8880400" cy="39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▹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▸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fld id="{C342EDA1-F6F0-430D-ACE3-18857733E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2981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49F228B-7068-8BB3-21ED-B1EB408C12AE}"/>
              </a:ext>
            </a:extLst>
          </p:cNvPr>
          <p:cNvSpPr txBox="1">
            <a:spLocks/>
          </p:cNvSpPr>
          <p:nvPr/>
        </p:nvSpPr>
        <p:spPr>
          <a:xfrm>
            <a:off x="1996751" y="1440354"/>
            <a:ext cx="8220269" cy="180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R="0" lvl="1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R="0" lvl="2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R="0" lvl="3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R="0" lvl="4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R="0" lvl="5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R="0" lvl="6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R="0" lvl="7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R="0" lvl="8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r>
              <a:rPr lang="en-US" sz="6600" dirty="0"/>
              <a:t>An Introduction to </a:t>
            </a:r>
            <a:r>
              <a:rPr lang="en-US" sz="6600" dirty="0" err="1"/>
              <a:t>Tidyverse</a:t>
            </a:r>
            <a:endParaRPr lang="en-US" sz="66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218003F-C1B1-9252-EA4B-107F283E8975}"/>
              </a:ext>
            </a:extLst>
          </p:cNvPr>
          <p:cNvSpPr txBox="1">
            <a:spLocks/>
          </p:cNvSpPr>
          <p:nvPr/>
        </p:nvSpPr>
        <p:spPr>
          <a:xfrm>
            <a:off x="1524000" y="37021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▹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81000" algn="l" rtl="0" eaLnBrk="1" hangingPunct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▸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81000" algn="l" rtl="0" eaLnBrk="1" hangingPunct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81000" algn="l" rtl="0" eaLnBrk="1" hangingPunct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81000" algn="l" rtl="0" eaLnBrk="1" hangingPunct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81000" algn="l" rtl="0" eaLnBrk="1" hangingPunct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81000" algn="l" rtl="0" eaLnBrk="1" hangingPunct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81000" algn="l" rtl="0" eaLnBrk="1" hangingPunct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81000" algn="l" rtl="0" eaLnBrk="1" hangingPunct="1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 marL="76200" indent="0" algn="ctr">
              <a:buFont typeface="Catamaran Thin"/>
              <a:buNone/>
            </a:pPr>
            <a:r>
              <a:rPr lang="en-US" dirty="0"/>
              <a:t>Roy Roberts </a:t>
            </a:r>
          </a:p>
        </p:txBody>
      </p:sp>
    </p:spTree>
    <p:extLst>
      <p:ext uri="{BB962C8B-B14F-4D97-AF65-F5344CB8AC3E}">
        <p14:creationId xmlns:p14="http://schemas.microsoft.com/office/powerpoint/2010/main" val="1911104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16F12-C908-418C-BA4C-9A56FCE37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Subsetting Data in 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43A3B-6668-4607-ACB5-3F57A4008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366" y="1875471"/>
            <a:ext cx="3225538" cy="3460741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select() </a:t>
            </a:r>
          </a:p>
          <a:p>
            <a:pPr lvl="1"/>
            <a:r>
              <a:rPr lang="en-US" dirty="0"/>
              <a:t>Subsets columns of a </a:t>
            </a:r>
            <a:r>
              <a:rPr lang="en-US" dirty="0" err="1"/>
              <a:t>tibble</a:t>
            </a:r>
            <a:endParaRPr lang="en-US" dirty="0"/>
          </a:p>
          <a:p>
            <a:r>
              <a:rPr lang="en-US" dirty="0">
                <a:solidFill>
                  <a:schemeClr val="accent3"/>
                </a:solidFill>
              </a:rPr>
              <a:t>filter()</a:t>
            </a:r>
          </a:p>
          <a:p>
            <a:pPr lvl="1"/>
            <a:r>
              <a:rPr lang="en-US" dirty="0"/>
              <a:t>Subsets rows of a </a:t>
            </a:r>
            <a:r>
              <a:rPr lang="en-US" dirty="0" err="1"/>
              <a:t>tibble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28DEF7E-ED11-43DA-EE2B-3DFFCBE34B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9" r="1305" b="74169"/>
          <a:stretch/>
        </p:blipFill>
        <p:spPr>
          <a:xfrm>
            <a:off x="4012162" y="1357942"/>
            <a:ext cx="7766471" cy="11613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B349A3-EB58-EBDF-90BC-DE82ECC66F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9" r="1305" b="62962"/>
          <a:stretch/>
        </p:blipFill>
        <p:spPr>
          <a:xfrm>
            <a:off x="4012161" y="1357942"/>
            <a:ext cx="7766471" cy="16651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67DF989-37D2-EA5D-D522-63682A07E2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9" r="1305" b="46151"/>
          <a:stretch/>
        </p:blipFill>
        <p:spPr>
          <a:xfrm>
            <a:off x="4012161" y="1311289"/>
            <a:ext cx="7766471" cy="24209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C717598-8B68-F21E-5E4D-244BBEBB9D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9" r="1305" b="26379"/>
          <a:stretch/>
        </p:blipFill>
        <p:spPr>
          <a:xfrm>
            <a:off x="4012161" y="1308788"/>
            <a:ext cx="7766471" cy="33098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FA5E998-3C17-1AE4-62F9-EBF3D56EEF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9" t="1" r="1305" b="2719"/>
          <a:stretch/>
        </p:blipFill>
        <p:spPr>
          <a:xfrm>
            <a:off x="4012160" y="1308787"/>
            <a:ext cx="7766471" cy="437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594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16F12-C908-418C-BA4C-9A56FCE37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Transforming Data in 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43A3B-6668-4607-ACB5-3F57A4008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115" y="1624442"/>
            <a:ext cx="10893843" cy="4720373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mutate() </a:t>
            </a:r>
          </a:p>
          <a:p>
            <a:pPr lvl="1"/>
            <a:r>
              <a:rPr lang="en-US" dirty="0"/>
              <a:t>Create, modify, and delete columns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data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%&gt;% mutate(</a:t>
            </a:r>
            <a:r>
              <a:rPr lang="en-US" dirty="0" err="1">
                <a:solidFill>
                  <a:srgbClr val="00B050"/>
                </a:solidFill>
              </a:rPr>
              <a:t>New_Column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=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Column_1 * Number</a:t>
            </a:r>
            <a:r>
              <a:rPr lang="en-US" dirty="0">
                <a:solidFill>
                  <a:schemeClr val="accent3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data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%&gt;% mutate(</a:t>
            </a:r>
            <a:r>
              <a:rPr lang="en-US" dirty="0">
                <a:solidFill>
                  <a:srgbClr val="00B050"/>
                </a:solidFill>
              </a:rPr>
              <a:t>Column_1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=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Column_1 * Number</a:t>
            </a:r>
            <a:r>
              <a:rPr lang="en-US" dirty="0">
                <a:solidFill>
                  <a:schemeClr val="accent3"/>
                </a:solidFill>
              </a:rPr>
              <a:t>)</a:t>
            </a:r>
          </a:p>
          <a:p>
            <a:r>
              <a:rPr lang="en-US" dirty="0" err="1">
                <a:solidFill>
                  <a:schemeClr val="accent3"/>
                </a:solidFill>
              </a:rPr>
              <a:t>case_when</a:t>
            </a:r>
            <a:r>
              <a:rPr lang="en-US" dirty="0">
                <a:solidFill>
                  <a:schemeClr val="accent3"/>
                </a:solidFill>
              </a:rPr>
              <a:t>()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 general vectorized conditional (if) statement that can be used with mutate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data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%&gt;% mutate(</a:t>
            </a:r>
            <a:r>
              <a:rPr lang="en-US" dirty="0" err="1">
                <a:solidFill>
                  <a:srgbClr val="00B050"/>
                </a:solidFill>
              </a:rPr>
              <a:t>New_Column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= </a:t>
            </a:r>
            <a:r>
              <a:rPr lang="en-US" dirty="0" err="1">
                <a:solidFill>
                  <a:schemeClr val="accent3"/>
                </a:solidFill>
              </a:rPr>
              <a:t>case_when</a:t>
            </a:r>
            <a:r>
              <a:rPr lang="en-US" dirty="0">
                <a:solidFill>
                  <a:schemeClr val="accent3"/>
                </a:solidFill>
              </a:rPr>
              <a:t>(</a:t>
            </a:r>
            <a:r>
              <a:rPr lang="en-US" dirty="0">
                <a:solidFill>
                  <a:srgbClr val="00B050"/>
                </a:solidFill>
              </a:rPr>
              <a:t>Column1 == Value </a:t>
            </a:r>
            <a:r>
              <a:rPr lang="en-US" dirty="0">
                <a:solidFill>
                  <a:schemeClr val="accent3"/>
                </a:solidFill>
              </a:rPr>
              <a:t>~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Value,</a:t>
            </a:r>
          </a:p>
          <a:p>
            <a:pPr marL="711183" lvl="1" indent="0">
              <a:buNone/>
            </a:pPr>
            <a:r>
              <a:rPr lang="en-US" dirty="0">
                <a:solidFill>
                  <a:schemeClr val="accent6"/>
                </a:solidFill>
              </a:rPr>
              <a:t>						   	        </a:t>
            </a:r>
            <a:r>
              <a:rPr lang="en-US" dirty="0">
                <a:solidFill>
                  <a:srgbClr val="00B050"/>
                </a:solidFill>
              </a:rPr>
              <a:t>Column1 == Value </a:t>
            </a:r>
            <a:r>
              <a:rPr lang="en-US" dirty="0">
                <a:solidFill>
                  <a:schemeClr val="accent3"/>
                </a:solidFill>
              </a:rPr>
              <a:t>~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Value</a:t>
            </a:r>
            <a:r>
              <a:rPr lang="en-US" dirty="0">
                <a:solidFill>
                  <a:schemeClr val="accent3"/>
                </a:solidFill>
              </a:rPr>
              <a:t>))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892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AE5EA2-C96C-F4E3-47D1-850A0BA936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3958"/>
          <a:stretch/>
        </p:blipFill>
        <p:spPr>
          <a:xfrm>
            <a:off x="219075" y="866775"/>
            <a:ext cx="11753850" cy="8220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EB52EB-0888-F559-1CAF-EFAA4EE833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9756"/>
          <a:stretch/>
        </p:blipFill>
        <p:spPr>
          <a:xfrm>
            <a:off x="219075" y="866775"/>
            <a:ext cx="11753850" cy="15498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C64949-B74A-480C-9EC8-6DC77E7776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31164"/>
          <a:stretch/>
        </p:blipFill>
        <p:spPr>
          <a:xfrm>
            <a:off x="219075" y="866775"/>
            <a:ext cx="11753850" cy="35274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A9907E-B39B-CEE6-8F14-FC04EEDB69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19075" y="866775"/>
            <a:ext cx="11753850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958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74C1F-CE18-FF59-29AA-D85F2A5C2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0423" y="2810863"/>
            <a:ext cx="10403633" cy="3307600"/>
          </a:xfrm>
        </p:spPr>
        <p:txBody>
          <a:bodyPr/>
          <a:lstStyle/>
          <a:p>
            <a:pPr algn="l"/>
            <a:r>
              <a:rPr lang="en-US" sz="2400" dirty="0"/>
              <a:t>Using the previously read in </a:t>
            </a:r>
            <a:r>
              <a:rPr lang="en-US" sz="2400" dirty="0" err="1"/>
              <a:t>davis</a:t>
            </a:r>
            <a:r>
              <a:rPr lang="en-US" sz="2400" dirty="0"/>
              <a:t> </a:t>
            </a:r>
            <a:r>
              <a:rPr lang="en-US" sz="2400" dirty="0" err="1"/>
              <a:t>tibble</a:t>
            </a:r>
            <a:r>
              <a:rPr lang="en-US" sz="2400" dirty="0"/>
              <a:t>, remove both heights from the data set using select.</a:t>
            </a:r>
          </a:p>
          <a:p>
            <a:pPr algn="l"/>
            <a:r>
              <a:rPr lang="en-US" sz="2400" dirty="0"/>
              <a:t>Filter your data by Male or Female and also by 1 or 2 different hair colors.</a:t>
            </a:r>
          </a:p>
          <a:p>
            <a:pPr algn="l"/>
            <a:r>
              <a:rPr lang="en-US" sz="2400" dirty="0"/>
              <a:t>Create 2 new columns</a:t>
            </a:r>
          </a:p>
          <a:p>
            <a:pPr lvl="1" algn="l"/>
            <a:r>
              <a:rPr lang="en-US" sz="2400" dirty="0"/>
              <a:t>The mean of weight 1 and 2</a:t>
            </a:r>
          </a:p>
          <a:p>
            <a:pPr lvl="1" algn="l"/>
            <a:r>
              <a:rPr lang="en-US" sz="2400" dirty="0"/>
              <a:t>The difference of weight 1 and 2</a:t>
            </a:r>
          </a:p>
          <a:p>
            <a:pPr algn="l"/>
            <a:r>
              <a:rPr lang="en-US" sz="2400" dirty="0"/>
              <a:t>Create a new column that’s value is either negative if the difference of weight 1 and 2 is negative, positive if positive, and no change if 0</a:t>
            </a:r>
          </a:p>
          <a:p>
            <a:pPr algn="l"/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C082A-7A0E-658B-79DD-31ED4C8287D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55800" y="2313923"/>
            <a:ext cx="8880475" cy="528638"/>
          </a:xfrm>
        </p:spPr>
        <p:txBody>
          <a:bodyPr/>
          <a:lstStyle/>
          <a:p>
            <a:r>
              <a:rPr lang="en-US" sz="4800" dirty="0" err="1"/>
              <a:t>Tidyverse</a:t>
            </a:r>
            <a:r>
              <a:rPr lang="en-US" sz="4800" dirty="0"/>
              <a:t> Assignment 2</a:t>
            </a:r>
          </a:p>
        </p:txBody>
      </p:sp>
    </p:spTree>
    <p:extLst>
      <p:ext uri="{BB962C8B-B14F-4D97-AF65-F5344CB8AC3E}">
        <p14:creationId xmlns:p14="http://schemas.microsoft.com/office/powerpoint/2010/main" val="1192778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16F12-C908-418C-BA4C-9A56FCE37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Transforming Data in 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43A3B-6668-4607-ACB5-3F57A4008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115" y="1624443"/>
            <a:ext cx="10893843" cy="3962800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relocate() </a:t>
            </a:r>
          </a:p>
          <a:p>
            <a:pPr lvl="1"/>
            <a:r>
              <a:rPr lang="en-US" dirty="0"/>
              <a:t>Change column order</a:t>
            </a:r>
          </a:p>
          <a:p>
            <a:r>
              <a:rPr lang="en-US" dirty="0">
                <a:solidFill>
                  <a:schemeClr val="accent3"/>
                </a:solidFill>
              </a:rPr>
              <a:t>unite()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Unite multiple columns into one by pasting strings together</a:t>
            </a:r>
          </a:p>
          <a:p>
            <a:r>
              <a:rPr lang="en-US" dirty="0">
                <a:solidFill>
                  <a:schemeClr val="accent3"/>
                </a:solidFill>
              </a:rPr>
              <a:t>separate()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Separate a character column into multiple columns with a regular expression or numeric locations</a:t>
            </a:r>
          </a:p>
        </p:txBody>
      </p:sp>
    </p:spTree>
    <p:extLst>
      <p:ext uri="{BB962C8B-B14F-4D97-AF65-F5344CB8AC3E}">
        <p14:creationId xmlns:p14="http://schemas.microsoft.com/office/powerpoint/2010/main" val="1046943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16F12-C908-418C-BA4C-9A56FCE37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Transforming Data in 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43A3B-6668-4607-ACB5-3F57A4008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078" y="1135066"/>
            <a:ext cx="10893843" cy="5629627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unite()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data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%&gt;% unite(“</a:t>
            </a:r>
            <a:r>
              <a:rPr lang="en-US" dirty="0" err="1">
                <a:solidFill>
                  <a:srgbClr val="00B050"/>
                </a:solidFill>
              </a:rPr>
              <a:t>New_Column</a:t>
            </a:r>
            <a:r>
              <a:rPr lang="en-US" dirty="0">
                <a:solidFill>
                  <a:schemeClr val="accent3"/>
                </a:solidFill>
              </a:rPr>
              <a:t>”, </a:t>
            </a:r>
          </a:p>
          <a:p>
            <a:pPr marL="711183" lvl="1" indent="0">
              <a:buNone/>
            </a:pPr>
            <a:r>
              <a:rPr lang="en-US" dirty="0">
                <a:solidFill>
                  <a:schemeClr val="accent6"/>
                </a:solidFill>
              </a:rPr>
              <a:t>			        </a:t>
            </a:r>
            <a:r>
              <a:rPr lang="en-US" dirty="0" err="1">
                <a:solidFill>
                  <a:srgbClr val="00B050"/>
                </a:solidFill>
              </a:rPr>
              <a:t>columns_to_select</a:t>
            </a:r>
            <a:r>
              <a:rPr lang="en-US" dirty="0">
                <a:solidFill>
                  <a:schemeClr val="accent3"/>
                </a:solidFill>
              </a:rPr>
              <a:t>, </a:t>
            </a:r>
          </a:p>
          <a:p>
            <a:pPr marL="711183" lvl="1" indent="0">
              <a:buNone/>
            </a:pPr>
            <a:r>
              <a:rPr lang="en-US" dirty="0">
                <a:solidFill>
                  <a:schemeClr val="accent6"/>
                </a:solidFill>
              </a:rPr>
              <a:t>			        </a:t>
            </a:r>
            <a:r>
              <a:rPr lang="en-US" dirty="0" err="1">
                <a:solidFill>
                  <a:schemeClr val="accent3"/>
                </a:solidFill>
              </a:rPr>
              <a:t>sep</a:t>
            </a:r>
            <a:r>
              <a:rPr lang="en-US" dirty="0">
                <a:solidFill>
                  <a:schemeClr val="accent3"/>
                </a:solidFill>
              </a:rPr>
              <a:t> = “</a:t>
            </a:r>
            <a:r>
              <a:rPr lang="en-US" dirty="0">
                <a:solidFill>
                  <a:srgbClr val="00B050"/>
                </a:solidFill>
              </a:rPr>
              <a:t>delimiter</a:t>
            </a:r>
            <a:r>
              <a:rPr lang="en-US" dirty="0">
                <a:solidFill>
                  <a:schemeClr val="accent3"/>
                </a:solidFill>
              </a:rPr>
              <a:t>”,</a:t>
            </a:r>
          </a:p>
          <a:p>
            <a:pPr marL="711183" lvl="1" indent="0">
              <a:buNone/>
            </a:pPr>
            <a:r>
              <a:rPr lang="en-US" dirty="0">
                <a:solidFill>
                  <a:schemeClr val="accent2"/>
                </a:solidFill>
              </a:rPr>
              <a:t>			        </a:t>
            </a:r>
            <a:r>
              <a:rPr lang="en-US" dirty="0">
                <a:solidFill>
                  <a:schemeClr val="accent3"/>
                </a:solidFill>
              </a:rPr>
              <a:t>remove =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FALSE</a:t>
            </a:r>
            <a:r>
              <a:rPr lang="en-US" dirty="0">
                <a:solidFill>
                  <a:schemeClr val="accent3"/>
                </a:solidFill>
              </a:rPr>
              <a:t>)</a:t>
            </a:r>
          </a:p>
          <a:p>
            <a:r>
              <a:rPr lang="en-US" dirty="0">
                <a:solidFill>
                  <a:schemeClr val="accent3"/>
                </a:solidFill>
              </a:rPr>
              <a:t>separate()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data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%&gt;% separate(</a:t>
            </a:r>
            <a:r>
              <a:rPr lang="en-US" dirty="0">
                <a:solidFill>
                  <a:srgbClr val="00B050"/>
                </a:solidFill>
              </a:rPr>
              <a:t>Column_1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>
                <a:solidFill>
                  <a:schemeClr val="accent2"/>
                </a:solidFill>
              </a:rPr>
              <a:t> </a:t>
            </a:r>
          </a:p>
          <a:p>
            <a:pPr marL="711183" lvl="1" indent="0">
              <a:buNone/>
            </a:pPr>
            <a:r>
              <a:rPr lang="en-US" dirty="0">
                <a:solidFill>
                  <a:schemeClr val="accent2"/>
                </a:solidFill>
              </a:rPr>
              <a:t>				</a:t>
            </a:r>
            <a:r>
              <a:rPr lang="en-US" dirty="0">
                <a:solidFill>
                  <a:schemeClr val="accent3"/>
                </a:solidFill>
              </a:rPr>
              <a:t> into = c(“</a:t>
            </a:r>
            <a:r>
              <a:rPr lang="en-US" dirty="0">
                <a:solidFill>
                  <a:srgbClr val="00B050"/>
                </a:solidFill>
              </a:rPr>
              <a:t>New_Col1</a:t>
            </a:r>
            <a:r>
              <a:rPr lang="en-US" dirty="0">
                <a:solidFill>
                  <a:schemeClr val="accent3"/>
                </a:solidFill>
              </a:rPr>
              <a:t>”, “</a:t>
            </a:r>
            <a:r>
              <a:rPr lang="en-US" dirty="0">
                <a:solidFill>
                  <a:srgbClr val="00B050"/>
                </a:solidFill>
              </a:rPr>
              <a:t>New_Col2</a:t>
            </a:r>
            <a:r>
              <a:rPr lang="en-US" dirty="0">
                <a:solidFill>
                  <a:schemeClr val="accent3"/>
                </a:solidFill>
              </a:rPr>
              <a:t>”, “</a:t>
            </a:r>
            <a:r>
              <a:rPr lang="en-US" dirty="0">
                <a:solidFill>
                  <a:srgbClr val="00B050"/>
                </a:solidFill>
              </a:rPr>
              <a:t>New_Col3</a:t>
            </a:r>
            <a:r>
              <a:rPr lang="en-US" dirty="0">
                <a:solidFill>
                  <a:schemeClr val="accent3"/>
                </a:solidFill>
              </a:rPr>
              <a:t>”),</a:t>
            </a:r>
          </a:p>
          <a:p>
            <a:pPr marL="711183" lvl="1" indent="0">
              <a:buNone/>
            </a:pPr>
            <a:r>
              <a:rPr lang="en-US" dirty="0">
                <a:solidFill>
                  <a:schemeClr val="accent2"/>
                </a:solidFill>
              </a:rPr>
              <a:t>				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err="1">
                <a:solidFill>
                  <a:schemeClr val="accent3"/>
                </a:solidFill>
              </a:rPr>
              <a:t>sep</a:t>
            </a:r>
            <a:r>
              <a:rPr lang="en-US" dirty="0">
                <a:solidFill>
                  <a:schemeClr val="accent3"/>
                </a:solidFill>
              </a:rPr>
              <a:t> = “</a:t>
            </a:r>
            <a:r>
              <a:rPr lang="en-US" dirty="0">
                <a:solidFill>
                  <a:srgbClr val="00B050"/>
                </a:solidFill>
              </a:rPr>
              <a:t>delimiter</a:t>
            </a:r>
            <a:r>
              <a:rPr lang="en-US" dirty="0">
                <a:solidFill>
                  <a:schemeClr val="accent3"/>
                </a:solidFill>
              </a:rPr>
              <a:t>”,</a:t>
            </a:r>
          </a:p>
          <a:p>
            <a:pPr marL="711183" lvl="1" indent="0">
              <a:buNone/>
            </a:pPr>
            <a:r>
              <a:rPr lang="en-US" dirty="0">
                <a:solidFill>
                  <a:schemeClr val="accent2"/>
                </a:solidFill>
              </a:rPr>
              <a:t>				 </a:t>
            </a:r>
            <a:r>
              <a:rPr lang="en-US" dirty="0">
                <a:solidFill>
                  <a:schemeClr val="accent3"/>
                </a:solidFill>
              </a:rPr>
              <a:t>remove =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FALSE</a:t>
            </a:r>
            <a:r>
              <a:rPr lang="en-US" dirty="0">
                <a:solidFill>
                  <a:schemeClr val="accent3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37064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2AD15B-CF65-1957-B699-A6936C4E76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9" b="526"/>
          <a:stretch/>
        </p:blipFill>
        <p:spPr>
          <a:xfrm>
            <a:off x="1239001" y="321905"/>
            <a:ext cx="3995472" cy="61815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A8E592-9B69-9455-AA91-23B972EB9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529" y="286286"/>
            <a:ext cx="4360504" cy="621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934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74C1F-CE18-FF59-29AA-D85F2A5C2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5800" y="3240073"/>
            <a:ext cx="8880400" cy="3307600"/>
          </a:xfrm>
        </p:spPr>
        <p:txBody>
          <a:bodyPr/>
          <a:lstStyle/>
          <a:p>
            <a:pPr algn="l"/>
            <a:r>
              <a:rPr lang="en-US" sz="2800" dirty="0"/>
              <a:t>Separate name into surname and </a:t>
            </a:r>
            <a:r>
              <a:rPr lang="en-US" sz="2800" dirty="0" err="1"/>
              <a:t>given_name</a:t>
            </a:r>
            <a:endParaRPr lang="en-US" sz="2800" dirty="0"/>
          </a:p>
          <a:p>
            <a:pPr algn="l"/>
            <a:endParaRPr lang="en-US" sz="2800" dirty="0"/>
          </a:p>
          <a:p>
            <a:pPr algn="l"/>
            <a:r>
              <a:rPr lang="en-US" sz="2800" dirty="0"/>
              <a:t>Combine </a:t>
            </a:r>
            <a:r>
              <a:rPr lang="en-US" sz="2800" dirty="0" err="1"/>
              <a:t>haircolor</a:t>
            </a:r>
            <a:r>
              <a:rPr lang="en-US" sz="2800" dirty="0"/>
              <a:t> and sex into </a:t>
            </a:r>
            <a:r>
              <a:rPr lang="en-US" sz="2800" dirty="0" err="1"/>
              <a:t>haircolor_sex</a:t>
            </a:r>
            <a:endParaRPr lang="en-US" sz="2800" dirty="0"/>
          </a:p>
          <a:p>
            <a:pPr algn="l"/>
            <a:endParaRPr lang="en-US" sz="2800" dirty="0"/>
          </a:p>
          <a:p>
            <a:pPr algn="l"/>
            <a:r>
              <a:rPr lang="en-US" sz="2800" dirty="0"/>
              <a:t>Move the columns around for fun!</a:t>
            </a:r>
          </a:p>
          <a:p>
            <a:pPr algn="l"/>
            <a:endParaRPr lang="en-US" sz="2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C082A-7A0E-658B-79DD-31ED4C8287D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55800" y="2313923"/>
            <a:ext cx="8880475" cy="528638"/>
          </a:xfrm>
        </p:spPr>
        <p:txBody>
          <a:bodyPr/>
          <a:lstStyle/>
          <a:p>
            <a:r>
              <a:rPr lang="en-US" sz="4800" dirty="0" err="1"/>
              <a:t>Tidyverse</a:t>
            </a:r>
            <a:r>
              <a:rPr lang="en-US" sz="4800" dirty="0"/>
              <a:t> Assignment 3</a:t>
            </a:r>
          </a:p>
        </p:txBody>
      </p:sp>
    </p:spTree>
    <p:extLst>
      <p:ext uri="{BB962C8B-B14F-4D97-AF65-F5344CB8AC3E}">
        <p14:creationId xmlns:p14="http://schemas.microsoft.com/office/powerpoint/2010/main" val="229362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16F12-C908-418C-BA4C-9A56FCE3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1307" y="485369"/>
            <a:ext cx="8880400" cy="528400"/>
          </a:xfrm>
        </p:spPr>
        <p:txBody>
          <a:bodyPr/>
          <a:lstStyle/>
          <a:p>
            <a:r>
              <a:rPr lang="en-US" sz="4000" dirty="0"/>
              <a:t>Pivoting Data in 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43A3B-6668-4607-ACB5-3F57A4008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2890" y="1284357"/>
            <a:ext cx="10893843" cy="3962800"/>
          </a:xfrm>
        </p:spPr>
        <p:txBody>
          <a:bodyPr/>
          <a:lstStyle/>
          <a:p>
            <a:r>
              <a:rPr lang="en-US" dirty="0" err="1">
                <a:solidFill>
                  <a:schemeClr val="accent3"/>
                </a:solidFill>
              </a:rPr>
              <a:t>pivot_longer</a:t>
            </a:r>
            <a:r>
              <a:rPr lang="en-US" dirty="0">
                <a:solidFill>
                  <a:schemeClr val="accent3"/>
                </a:solidFill>
              </a:rPr>
              <a:t>()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Pivots wide data to long data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Wide data sets do not contain </a:t>
            </a:r>
          </a:p>
          <a:p>
            <a:pPr marL="1320767" lvl="2" indent="0">
              <a:buNone/>
            </a:pPr>
            <a:r>
              <a:rPr lang="en-US" dirty="0">
                <a:solidFill>
                  <a:schemeClr val="tx1"/>
                </a:solidFill>
              </a:rPr>
              <a:t>	repeating values in the ID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Long data sets do contain repeating </a:t>
            </a:r>
          </a:p>
          <a:p>
            <a:pPr marL="1320767" lvl="2" indent="0">
              <a:buNone/>
            </a:pPr>
            <a:r>
              <a:rPr lang="en-US" dirty="0">
                <a:solidFill>
                  <a:schemeClr val="tx1"/>
                </a:solidFill>
              </a:rPr>
              <a:t>	values in the ID</a:t>
            </a:r>
          </a:p>
          <a:p>
            <a:pPr lvl="1"/>
            <a:r>
              <a:rPr lang="en-US" dirty="0" err="1">
                <a:solidFill>
                  <a:schemeClr val="accent3"/>
                </a:solidFill>
              </a:rPr>
              <a:t>pivot_longer</a:t>
            </a:r>
            <a:r>
              <a:rPr lang="en-US" dirty="0">
                <a:solidFill>
                  <a:schemeClr val="accent3"/>
                </a:solidFill>
              </a:rPr>
              <a:t>(cols = </a:t>
            </a:r>
            <a:r>
              <a:rPr lang="en-US" dirty="0" err="1">
                <a:solidFill>
                  <a:srgbClr val="00B050"/>
                </a:solidFill>
              </a:rPr>
              <a:t>ColumnX:ColumnY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>
                <a:solidFill>
                  <a:schemeClr val="accent2"/>
                </a:solidFill>
              </a:rPr>
              <a:t> </a:t>
            </a:r>
          </a:p>
          <a:p>
            <a:pPr marL="711183" lvl="1" indent="0">
              <a:buNone/>
            </a:pPr>
            <a:r>
              <a:rPr lang="en-US" dirty="0">
                <a:solidFill>
                  <a:schemeClr val="accent2"/>
                </a:solidFill>
              </a:rPr>
              <a:t>	 		  </a:t>
            </a:r>
            <a:r>
              <a:rPr lang="en-US" dirty="0" err="1">
                <a:solidFill>
                  <a:schemeClr val="accent3"/>
                </a:solidFill>
              </a:rPr>
              <a:t>names_to</a:t>
            </a:r>
            <a:r>
              <a:rPr lang="en-US" dirty="0">
                <a:solidFill>
                  <a:schemeClr val="accent3"/>
                </a:solidFill>
              </a:rPr>
              <a:t> = “</a:t>
            </a:r>
            <a:r>
              <a:rPr lang="en-US" dirty="0">
                <a:solidFill>
                  <a:srgbClr val="00B050"/>
                </a:solidFill>
              </a:rPr>
              <a:t>Column_Name1</a:t>
            </a:r>
            <a:r>
              <a:rPr lang="en-US" dirty="0">
                <a:solidFill>
                  <a:schemeClr val="accent3"/>
                </a:solidFill>
              </a:rPr>
              <a:t>”</a:t>
            </a:r>
          </a:p>
          <a:p>
            <a:pPr marL="711183" lvl="1" indent="0">
              <a:buNone/>
            </a:pPr>
            <a:r>
              <a:rPr lang="en-US" dirty="0">
                <a:solidFill>
                  <a:schemeClr val="accent2"/>
                </a:solidFill>
              </a:rPr>
              <a:t>			  </a:t>
            </a:r>
            <a:r>
              <a:rPr lang="en-US" dirty="0" err="1">
                <a:solidFill>
                  <a:schemeClr val="accent3"/>
                </a:solidFill>
              </a:rPr>
              <a:t>values_to</a:t>
            </a:r>
            <a:r>
              <a:rPr lang="en-US" dirty="0">
                <a:solidFill>
                  <a:schemeClr val="accent3"/>
                </a:solidFill>
              </a:rPr>
              <a:t> = “</a:t>
            </a:r>
            <a:r>
              <a:rPr lang="en-US" dirty="0">
                <a:solidFill>
                  <a:srgbClr val="00B050"/>
                </a:solidFill>
              </a:rPr>
              <a:t>Column_Name2</a:t>
            </a:r>
            <a:r>
              <a:rPr lang="en-US" dirty="0">
                <a:solidFill>
                  <a:schemeClr val="accent3"/>
                </a:solidFill>
              </a:rPr>
              <a:t>”)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67F19E-66D8-6A2E-B068-96204EA7F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4896" y="0"/>
            <a:ext cx="43371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681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16F12-C908-418C-BA4C-9A56FCE3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1307" y="485369"/>
            <a:ext cx="8880400" cy="528400"/>
          </a:xfrm>
        </p:spPr>
        <p:txBody>
          <a:bodyPr/>
          <a:lstStyle/>
          <a:p>
            <a:r>
              <a:rPr lang="en-US" sz="4000" dirty="0"/>
              <a:t>Pivoting Data in 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43A3B-6668-4607-ACB5-3F57A4008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2890" y="1284357"/>
            <a:ext cx="10893843" cy="3962800"/>
          </a:xfrm>
        </p:spPr>
        <p:txBody>
          <a:bodyPr/>
          <a:lstStyle/>
          <a:p>
            <a:r>
              <a:rPr lang="en-US" dirty="0" err="1">
                <a:solidFill>
                  <a:schemeClr val="accent3"/>
                </a:solidFill>
              </a:rPr>
              <a:t>pivot_wider</a:t>
            </a:r>
            <a:r>
              <a:rPr lang="en-US" dirty="0">
                <a:solidFill>
                  <a:schemeClr val="accent3"/>
                </a:solidFill>
              </a:rPr>
              <a:t>()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Pivots long data to wide data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Wide data sets do not contain </a:t>
            </a:r>
          </a:p>
          <a:p>
            <a:pPr marL="1320767" lvl="2" indent="0">
              <a:buNone/>
            </a:pPr>
            <a:r>
              <a:rPr lang="en-US" dirty="0">
                <a:solidFill>
                  <a:schemeClr val="tx1"/>
                </a:solidFill>
              </a:rPr>
              <a:t>	repeating values in the ID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Long data sets do contain repeating </a:t>
            </a:r>
          </a:p>
          <a:p>
            <a:pPr marL="1320767" lvl="2" indent="0">
              <a:buNone/>
            </a:pPr>
            <a:r>
              <a:rPr lang="en-US" dirty="0">
                <a:solidFill>
                  <a:schemeClr val="tx1"/>
                </a:solidFill>
              </a:rPr>
              <a:t>	values in the ID</a:t>
            </a:r>
          </a:p>
          <a:p>
            <a:pPr lvl="1"/>
            <a:r>
              <a:rPr lang="en-US" dirty="0" err="1">
                <a:solidFill>
                  <a:schemeClr val="accent3"/>
                </a:solidFill>
              </a:rPr>
              <a:t>pivot_longer</a:t>
            </a:r>
            <a:r>
              <a:rPr lang="en-US" dirty="0">
                <a:solidFill>
                  <a:schemeClr val="accent3"/>
                </a:solidFill>
              </a:rPr>
              <a:t>(</a:t>
            </a:r>
            <a:r>
              <a:rPr lang="en-US" dirty="0" err="1">
                <a:solidFill>
                  <a:schemeClr val="accent3"/>
                </a:solidFill>
              </a:rPr>
              <a:t>id_cols</a:t>
            </a:r>
            <a:r>
              <a:rPr lang="en-US" dirty="0">
                <a:solidFill>
                  <a:schemeClr val="accent3"/>
                </a:solidFill>
              </a:rPr>
              <a:t> = </a:t>
            </a:r>
            <a:r>
              <a:rPr lang="en-US" dirty="0" err="1">
                <a:solidFill>
                  <a:srgbClr val="00B050"/>
                </a:solidFill>
              </a:rPr>
              <a:t>ColumnX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>
                <a:solidFill>
                  <a:schemeClr val="accent2"/>
                </a:solidFill>
              </a:rPr>
              <a:t> </a:t>
            </a:r>
          </a:p>
          <a:p>
            <a:pPr marL="711183" lvl="1" indent="0">
              <a:buNone/>
            </a:pPr>
            <a:r>
              <a:rPr lang="en-US" dirty="0">
                <a:solidFill>
                  <a:schemeClr val="accent2"/>
                </a:solidFill>
              </a:rPr>
              <a:t>	 		  </a:t>
            </a:r>
            <a:r>
              <a:rPr lang="en-US" dirty="0" err="1">
                <a:solidFill>
                  <a:schemeClr val="accent3"/>
                </a:solidFill>
              </a:rPr>
              <a:t>names_from</a:t>
            </a:r>
            <a:r>
              <a:rPr lang="en-US" dirty="0">
                <a:solidFill>
                  <a:schemeClr val="accent3"/>
                </a:solidFill>
              </a:rPr>
              <a:t> = </a:t>
            </a:r>
            <a:r>
              <a:rPr lang="en-US" dirty="0">
                <a:solidFill>
                  <a:srgbClr val="00B050"/>
                </a:solidFill>
              </a:rPr>
              <a:t>Column_Name1</a:t>
            </a:r>
          </a:p>
          <a:p>
            <a:pPr marL="711183" lvl="1" indent="0">
              <a:buNone/>
            </a:pPr>
            <a:r>
              <a:rPr lang="en-US" dirty="0">
                <a:solidFill>
                  <a:schemeClr val="accent2"/>
                </a:solidFill>
              </a:rPr>
              <a:t>			</a:t>
            </a:r>
            <a:r>
              <a:rPr lang="en-US" dirty="0">
                <a:solidFill>
                  <a:schemeClr val="accent3"/>
                </a:solidFill>
              </a:rPr>
              <a:t>  </a:t>
            </a:r>
            <a:r>
              <a:rPr lang="en-US" dirty="0" err="1">
                <a:solidFill>
                  <a:schemeClr val="accent3"/>
                </a:solidFill>
              </a:rPr>
              <a:t>values_from</a:t>
            </a:r>
            <a:r>
              <a:rPr lang="en-US" dirty="0">
                <a:solidFill>
                  <a:schemeClr val="accent3"/>
                </a:solidFill>
              </a:rPr>
              <a:t> =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Column_Name2</a:t>
            </a:r>
            <a:r>
              <a:rPr lang="en-US" dirty="0">
                <a:solidFill>
                  <a:schemeClr val="accent3"/>
                </a:solidFill>
              </a:rPr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9E6084-3E83-8CE8-4702-FE7134B17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6965" y="0"/>
            <a:ext cx="46450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903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CC6BA-8D69-461D-B3D7-97F51535A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The </a:t>
            </a:r>
            <a:r>
              <a:rPr lang="en-US" sz="4000" dirty="0" err="1"/>
              <a:t>Tidyverse</a:t>
            </a:r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FAA9E-0475-459C-B90B-8DAA6199C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649" y="2008280"/>
            <a:ext cx="4437056" cy="3962800"/>
          </a:xfrm>
        </p:spPr>
        <p:txBody>
          <a:bodyPr/>
          <a:lstStyle/>
          <a:p>
            <a:r>
              <a:rPr lang="en-US" dirty="0"/>
              <a:t>“The </a:t>
            </a:r>
            <a:r>
              <a:rPr lang="en-US" dirty="0" err="1"/>
              <a:t>tidyverse</a:t>
            </a:r>
            <a:r>
              <a:rPr lang="en-US" dirty="0"/>
              <a:t> is an opinionated collection of R packages designed for data science. All packages share an underlying design philosophy, grammar, and data structures.”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46068E-61E6-425D-AEA4-5BC59BAAC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112" y="1354803"/>
            <a:ext cx="4244745" cy="489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428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74C1F-CE18-FF59-29AA-D85F2A5C2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5800" y="3240073"/>
            <a:ext cx="8880400" cy="3307600"/>
          </a:xfrm>
        </p:spPr>
        <p:txBody>
          <a:bodyPr/>
          <a:lstStyle/>
          <a:p>
            <a:pPr algn="l"/>
            <a:r>
              <a:rPr lang="en-US" sz="2800" dirty="0"/>
              <a:t>Pivot longer all </a:t>
            </a:r>
            <a:r>
              <a:rPr lang="en-US" sz="2800" dirty="0" err="1"/>
              <a:t>davis</a:t>
            </a:r>
            <a:r>
              <a:rPr lang="en-US" sz="2800" dirty="0"/>
              <a:t> numeric </a:t>
            </a:r>
            <a:r>
              <a:rPr lang="en-US" sz="2800" dirty="0" err="1"/>
              <a:t>davis</a:t>
            </a:r>
            <a:r>
              <a:rPr lang="en-US" sz="2800" dirty="0"/>
              <a:t> values longer and save the new </a:t>
            </a:r>
            <a:r>
              <a:rPr lang="en-US" sz="2800" dirty="0" err="1"/>
              <a:t>tibble</a:t>
            </a:r>
            <a:r>
              <a:rPr lang="en-US" sz="2800" dirty="0"/>
              <a:t> as a variable.</a:t>
            </a:r>
          </a:p>
          <a:p>
            <a:pPr algn="l"/>
            <a:endParaRPr lang="en-US" sz="2800" dirty="0"/>
          </a:p>
          <a:p>
            <a:pPr algn="l"/>
            <a:r>
              <a:rPr lang="en-US" sz="2800" dirty="0"/>
              <a:t>Pivot wider the previous </a:t>
            </a:r>
            <a:r>
              <a:rPr lang="en-US" sz="2800" dirty="0" err="1"/>
              <a:t>tibble</a:t>
            </a:r>
            <a:r>
              <a:rPr lang="en-US" sz="2800" dirty="0"/>
              <a:t> back to its original state.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C082A-7A0E-658B-79DD-31ED4C8287D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55800" y="2313923"/>
            <a:ext cx="8880475" cy="528638"/>
          </a:xfrm>
        </p:spPr>
        <p:txBody>
          <a:bodyPr/>
          <a:lstStyle/>
          <a:p>
            <a:r>
              <a:rPr lang="en-US" sz="4800" dirty="0" err="1"/>
              <a:t>Tidyverse</a:t>
            </a:r>
            <a:r>
              <a:rPr lang="en-US" sz="4800" dirty="0"/>
              <a:t> Assignment 4</a:t>
            </a:r>
          </a:p>
        </p:txBody>
      </p:sp>
    </p:spTree>
    <p:extLst>
      <p:ext uri="{BB962C8B-B14F-4D97-AF65-F5344CB8AC3E}">
        <p14:creationId xmlns:p14="http://schemas.microsoft.com/office/powerpoint/2010/main" val="2700484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16F12-C908-418C-BA4C-9A56FCE3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1307" y="485369"/>
            <a:ext cx="8880400" cy="528400"/>
          </a:xfrm>
        </p:spPr>
        <p:txBody>
          <a:bodyPr/>
          <a:lstStyle/>
          <a:p>
            <a:r>
              <a:rPr lang="en-US" sz="4000" dirty="0" err="1"/>
              <a:t>Summarising</a:t>
            </a:r>
            <a:r>
              <a:rPr lang="en-US" sz="4000" dirty="0"/>
              <a:t> a Tibble in 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43A3B-6668-4607-ACB5-3F57A4008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2890" y="1284357"/>
            <a:ext cx="7264237" cy="3962800"/>
          </a:xfrm>
        </p:spPr>
        <p:txBody>
          <a:bodyPr/>
          <a:lstStyle/>
          <a:p>
            <a:r>
              <a:rPr lang="en-US" dirty="0" err="1">
                <a:solidFill>
                  <a:schemeClr val="accent3"/>
                </a:solidFill>
              </a:rPr>
              <a:t>summarise</a:t>
            </a:r>
            <a:r>
              <a:rPr lang="en-US" dirty="0">
                <a:solidFill>
                  <a:schemeClr val="accent3"/>
                </a:solidFill>
              </a:rPr>
              <a:t>()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To use </a:t>
            </a:r>
            <a:r>
              <a:rPr lang="en-US" dirty="0" err="1">
                <a:solidFill>
                  <a:schemeClr val="tx1"/>
                </a:solidFill>
              </a:rPr>
              <a:t>summarise</a:t>
            </a:r>
            <a:r>
              <a:rPr lang="en-US" dirty="0">
                <a:solidFill>
                  <a:schemeClr val="tx1"/>
                </a:solidFill>
              </a:rPr>
              <a:t>() a </a:t>
            </a:r>
            <a:r>
              <a:rPr lang="en-US" dirty="0" err="1">
                <a:solidFill>
                  <a:schemeClr val="tx1"/>
                </a:solidFill>
              </a:rPr>
              <a:t>tibble</a:t>
            </a:r>
            <a:r>
              <a:rPr lang="en-US" dirty="0">
                <a:solidFill>
                  <a:schemeClr val="tx1"/>
                </a:solidFill>
              </a:rPr>
              <a:t> must be grouped by one or more variables using </a:t>
            </a:r>
            <a:r>
              <a:rPr lang="en-US" dirty="0" err="1">
                <a:solidFill>
                  <a:schemeClr val="accent3"/>
                </a:solidFill>
              </a:rPr>
              <a:t>group_by</a:t>
            </a:r>
            <a:r>
              <a:rPr lang="en-US" dirty="0">
                <a:solidFill>
                  <a:schemeClr val="accent3"/>
                </a:solidFill>
              </a:rPr>
              <a:t>()</a:t>
            </a:r>
          </a:p>
          <a:p>
            <a:pPr lvl="2"/>
            <a:r>
              <a:rPr lang="en-US" dirty="0" err="1">
                <a:solidFill>
                  <a:schemeClr val="accent3"/>
                </a:solidFill>
              </a:rPr>
              <a:t>group_by</a:t>
            </a:r>
            <a:r>
              <a:rPr lang="en-US" dirty="0">
                <a:solidFill>
                  <a:schemeClr val="accent3"/>
                </a:solidFill>
              </a:rPr>
              <a:t>(</a:t>
            </a:r>
            <a:r>
              <a:rPr lang="en-US" dirty="0" err="1">
                <a:solidFill>
                  <a:srgbClr val="00B050"/>
                </a:solidFill>
              </a:rPr>
              <a:t>ColumnX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ColumnY</a:t>
            </a:r>
            <a:r>
              <a:rPr lang="en-US" dirty="0">
                <a:solidFill>
                  <a:schemeClr val="accent3"/>
                </a:solidFill>
              </a:rPr>
              <a:t>)</a:t>
            </a:r>
          </a:p>
          <a:p>
            <a:pPr lvl="1"/>
            <a:r>
              <a:rPr lang="en-US" dirty="0" err="1">
                <a:solidFill>
                  <a:schemeClr val="accent3"/>
                </a:solidFill>
              </a:rPr>
              <a:t>summarise</a:t>
            </a:r>
            <a:r>
              <a:rPr lang="en-US" dirty="0">
                <a:solidFill>
                  <a:schemeClr val="accent3"/>
                </a:solidFill>
              </a:rPr>
              <a:t>(</a:t>
            </a:r>
            <a:r>
              <a:rPr lang="en-US" dirty="0">
                <a:solidFill>
                  <a:srgbClr val="00B050"/>
                </a:solidFill>
              </a:rPr>
              <a:t>NewColumn1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=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function</a:t>
            </a:r>
            <a:r>
              <a:rPr lang="en-US" dirty="0">
                <a:solidFill>
                  <a:schemeClr val="accent3"/>
                </a:solidFill>
              </a:rPr>
              <a:t>(</a:t>
            </a:r>
            <a:r>
              <a:rPr lang="en-US" dirty="0">
                <a:solidFill>
                  <a:srgbClr val="00B050"/>
                </a:solidFill>
              </a:rPr>
              <a:t>Column</a:t>
            </a:r>
            <a:r>
              <a:rPr lang="en-US" dirty="0">
                <a:solidFill>
                  <a:schemeClr val="accent3"/>
                </a:solidFill>
              </a:rPr>
              <a:t>),</a:t>
            </a:r>
          </a:p>
          <a:p>
            <a:pPr marL="711183" lvl="1" indent="0">
              <a:buNone/>
            </a:pPr>
            <a:r>
              <a:rPr lang="en-US" dirty="0">
                <a:solidFill>
                  <a:schemeClr val="accent2"/>
                </a:solidFill>
              </a:rPr>
              <a:t>		            </a:t>
            </a:r>
            <a:r>
              <a:rPr lang="en-US" dirty="0">
                <a:solidFill>
                  <a:srgbClr val="00B050"/>
                </a:solidFill>
              </a:rPr>
              <a:t>NewColumn2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=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function</a:t>
            </a:r>
            <a:r>
              <a:rPr lang="en-US" dirty="0">
                <a:solidFill>
                  <a:schemeClr val="accent3"/>
                </a:solidFill>
              </a:rPr>
              <a:t>(</a:t>
            </a:r>
            <a:r>
              <a:rPr lang="en-US" dirty="0">
                <a:solidFill>
                  <a:srgbClr val="00B050"/>
                </a:solidFill>
              </a:rPr>
              <a:t>Column</a:t>
            </a:r>
            <a:r>
              <a:rPr lang="en-US" dirty="0">
                <a:solidFill>
                  <a:schemeClr val="accent3"/>
                </a:solidFill>
              </a:rPr>
              <a:t>),</a:t>
            </a:r>
          </a:p>
          <a:p>
            <a:pPr marL="711183" lvl="1" indent="0">
              <a:buNone/>
            </a:pPr>
            <a:r>
              <a:rPr lang="en-US" dirty="0">
                <a:solidFill>
                  <a:schemeClr val="accent2"/>
                </a:solidFill>
              </a:rPr>
              <a:t>		            </a:t>
            </a:r>
            <a:r>
              <a:rPr lang="en-US" dirty="0">
                <a:solidFill>
                  <a:srgbClr val="00B050"/>
                </a:solidFill>
              </a:rPr>
              <a:t>…</a:t>
            </a:r>
            <a:r>
              <a:rPr lang="en-US" dirty="0">
                <a:solidFill>
                  <a:schemeClr val="accent3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Keeping a </a:t>
            </a:r>
            <a:r>
              <a:rPr lang="en-US" dirty="0" err="1">
                <a:solidFill>
                  <a:schemeClr val="tx1"/>
                </a:solidFill>
              </a:rPr>
              <a:t>tibble</a:t>
            </a:r>
            <a:r>
              <a:rPr lang="en-US" dirty="0">
                <a:solidFill>
                  <a:schemeClr val="tx1"/>
                </a:solidFill>
              </a:rPr>
              <a:t> grouped can cause problems with other functions so </a:t>
            </a:r>
            <a:r>
              <a:rPr lang="en-US" dirty="0">
                <a:solidFill>
                  <a:schemeClr val="accent3"/>
                </a:solidFill>
              </a:rPr>
              <a:t>ungroup() </a:t>
            </a:r>
            <a:r>
              <a:rPr lang="en-US" dirty="0">
                <a:solidFill>
                  <a:schemeClr val="tx1"/>
                </a:solidFill>
              </a:rPr>
              <a:t>should be used after grouping is no longer needed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7F073E-3037-970F-8CD7-0119F676F3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2"/>
          <a:stretch/>
        </p:blipFill>
        <p:spPr>
          <a:xfrm>
            <a:off x="7809722" y="0"/>
            <a:ext cx="43822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941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F89C09-8E88-B4D4-7231-D63B82515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371" y="144624"/>
            <a:ext cx="10489258" cy="656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1146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74C1F-CE18-FF59-29AA-D85F2A5C2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457" y="3240073"/>
            <a:ext cx="10618237" cy="3307600"/>
          </a:xfrm>
        </p:spPr>
        <p:txBody>
          <a:bodyPr/>
          <a:lstStyle/>
          <a:p>
            <a:pPr algn="l"/>
            <a:r>
              <a:rPr lang="en-US" sz="2800" dirty="0"/>
              <a:t>Create </a:t>
            </a:r>
            <a:r>
              <a:rPr lang="en-US" sz="2800" dirty="0" err="1"/>
              <a:t>mean_weight</a:t>
            </a:r>
            <a:r>
              <a:rPr lang="en-US" sz="2800" dirty="0"/>
              <a:t> and </a:t>
            </a:r>
            <a:r>
              <a:rPr lang="en-US" sz="2800" dirty="0" err="1"/>
              <a:t>summarise</a:t>
            </a:r>
            <a:r>
              <a:rPr lang="en-US" sz="2800" dirty="0"/>
              <a:t> </a:t>
            </a:r>
            <a:r>
              <a:rPr lang="en-US" sz="2800" dirty="0" err="1"/>
              <a:t>mean_weight</a:t>
            </a:r>
            <a:r>
              <a:rPr lang="en-US" sz="2800" dirty="0"/>
              <a:t> by grouping by </a:t>
            </a:r>
            <a:r>
              <a:rPr lang="en-US" sz="2800" dirty="0" err="1"/>
              <a:t>haircolor</a:t>
            </a:r>
            <a:r>
              <a:rPr lang="en-US" sz="2800" dirty="0"/>
              <a:t> and sex, calculating the following:</a:t>
            </a:r>
          </a:p>
          <a:p>
            <a:pPr lvl="1" algn="l"/>
            <a:r>
              <a:rPr lang="en-US" sz="2800" dirty="0"/>
              <a:t>Count, </a:t>
            </a:r>
            <a:r>
              <a:rPr lang="en-US" sz="2800" dirty="0">
                <a:solidFill>
                  <a:schemeClr val="accent3"/>
                </a:solidFill>
              </a:rPr>
              <a:t>n()</a:t>
            </a:r>
          </a:p>
          <a:p>
            <a:pPr lvl="1" algn="l"/>
            <a:r>
              <a:rPr lang="en-US" sz="2800" dirty="0"/>
              <a:t>Mean, </a:t>
            </a:r>
            <a:r>
              <a:rPr lang="en-US" sz="2800" dirty="0">
                <a:solidFill>
                  <a:schemeClr val="accent3"/>
                </a:solidFill>
              </a:rPr>
              <a:t>mean()</a:t>
            </a:r>
          </a:p>
          <a:p>
            <a:pPr lvl="1" algn="l"/>
            <a:r>
              <a:rPr lang="en-US" sz="2800" dirty="0"/>
              <a:t>Standard Deviation, </a:t>
            </a:r>
            <a:r>
              <a:rPr lang="en-US" sz="2800" dirty="0" err="1">
                <a:solidFill>
                  <a:schemeClr val="accent3"/>
                </a:solidFill>
              </a:rPr>
              <a:t>sd</a:t>
            </a:r>
            <a:r>
              <a:rPr lang="en-US" sz="2800" dirty="0">
                <a:solidFill>
                  <a:schemeClr val="accent3"/>
                </a:solidFill>
              </a:rPr>
              <a:t>()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C082A-7A0E-658B-79DD-31ED4C8287D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55800" y="2313923"/>
            <a:ext cx="8880475" cy="528638"/>
          </a:xfrm>
        </p:spPr>
        <p:txBody>
          <a:bodyPr/>
          <a:lstStyle/>
          <a:p>
            <a:r>
              <a:rPr lang="en-US" sz="4800" dirty="0" err="1"/>
              <a:t>Tidyverse</a:t>
            </a:r>
            <a:r>
              <a:rPr lang="en-US" sz="4800" dirty="0"/>
              <a:t> Assignment 5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587A4C6-0581-BD9D-66FB-7593DE886B4D}"/>
              </a:ext>
            </a:extLst>
          </p:cNvPr>
          <p:cNvSpPr txBox="1">
            <a:spLocks/>
          </p:cNvSpPr>
          <p:nvPr/>
        </p:nvSpPr>
        <p:spPr>
          <a:xfrm>
            <a:off x="5292472" y="4211879"/>
            <a:ext cx="5783744" cy="1770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558786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tamaran Thin"/>
              <a:buChar char="▹"/>
              <a:defRPr sz="40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1219170" marR="0" lvl="1" indent="-558786" algn="ctr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tamaran Thin"/>
              <a:buChar char="▸"/>
              <a:defRPr sz="40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828754" marR="0" lvl="2" indent="-558786" algn="ctr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tamaran Thin"/>
              <a:buChar char="■"/>
              <a:defRPr sz="40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2438339" marR="0" lvl="3" indent="-558786" algn="ctr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tamaran Thin"/>
              <a:buChar char="●"/>
              <a:defRPr sz="40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3047924" marR="0" lvl="4" indent="-558786" algn="ctr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tamaran Thin"/>
              <a:buChar char="○"/>
              <a:defRPr sz="40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3657509" marR="0" lvl="5" indent="-558786" algn="ctr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tamaran Thin"/>
              <a:buChar char="■"/>
              <a:defRPr sz="40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4267093" marR="0" lvl="6" indent="-558786" algn="ctr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tamaran Thin"/>
              <a:buChar char="●"/>
              <a:defRPr sz="40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4876678" marR="0" lvl="7" indent="-558786" algn="ctr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tamaran Thin"/>
              <a:buChar char="○"/>
              <a:defRPr sz="40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5486263" marR="0" lvl="8" indent="-558786" algn="ctr" rtl="0" eaLnBrk="1" hangingPunct="1">
              <a:lnSpc>
                <a:spcPct val="115000"/>
              </a:lnSpc>
              <a:spcBef>
                <a:spcPts val="1067"/>
              </a:spcBef>
              <a:spcAft>
                <a:spcPts val="1067"/>
              </a:spcAft>
              <a:buClr>
                <a:schemeClr val="dk1"/>
              </a:buClr>
              <a:buSzPts val="3000"/>
              <a:buFont typeface="Catamaran Thin"/>
              <a:buChar char="■"/>
              <a:defRPr sz="40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 lvl="1" algn="l"/>
            <a:r>
              <a:rPr lang="en-US" sz="2800" dirty="0"/>
              <a:t>Median, </a:t>
            </a:r>
            <a:r>
              <a:rPr lang="en-US" sz="2800" dirty="0">
                <a:solidFill>
                  <a:schemeClr val="accent3"/>
                </a:solidFill>
              </a:rPr>
              <a:t>median()</a:t>
            </a:r>
          </a:p>
          <a:p>
            <a:pPr lvl="1" algn="l"/>
            <a:r>
              <a:rPr lang="en-US" sz="2800" dirty="0"/>
              <a:t>Interquartile Range, </a:t>
            </a:r>
            <a:r>
              <a:rPr lang="en-US" sz="2800" dirty="0">
                <a:solidFill>
                  <a:schemeClr val="accent3"/>
                </a:solidFill>
              </a:rPr>
              <a:t>IQR()</a:t>
            </a:r>
          </a:p>
        </p:txBody>
      </p:sp>
    </p:spTree>
    <p:extLst>
      <p:ext uri="{BB962C8B-B14F-4D97-AF65-F5344CB8AC3E}">
        <p14:creationId xmlns:p14="http://schemas.microsoft.com/office/powerpoint/2010/main" val="1266420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CC6BA-8D69-461D-B3D7-97F51535A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The </a:t>
            </a:r>
            <a:r>
              <a:rPr lang="en-US" sz="4000" dirty="0" err="1"/>
              <a:t>Tidyverse</a:t>
            </a:r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FAA9E-0475-459C-B90B-8DAA6199C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648" y="2008280"/>
            <a:ext cx="4953351" cy="3962800"/>
          </a:xfrm>
        </p:spPr>
        <p:txBody>
          <a:bodyPr/>
          <a:lstStyle/>
          <a:p>
            <a:r>
              <a:rPr lang="en-US" dirty="0"/>
              <a:t>What is tidy data?</a:t>
            </a:r>
          </a:p>
          <a:p>
            <a:endParaRPr lang="en-US" dirty="0"/>
          </a:p>
          <a:p>
            <a:pPr lvl="1"/>
            <a:r>
              <a:rPr lang="en-US" dirty="0"/>
              <a:t>Every column is a variable</a:t>
            </a:r>
          </a:p>
          <a:p>
            <a:pPr lvl="1"/>
            <a:r>
              <a:rPr lang="en-US" dirty="0"/>
              <a:t>Every row is an observation</a:t>
            </a:r>
          </a:p>
          <a:p>
            <a:pPr lvl="1"/>
            <a:r>
              <a:rPr lang="en-US" dirty="0"/>
              <a:t>Every cell is a single value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46068E-61E6-425D-AEA4-5BC59BAAC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112" y="1354803"/>
            <a:ext cx="4244745" cy="489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237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CC6BA-8D69-461D-B3D7-97F51535A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Packages in </a:t>
            </a:r>
            <a:r>
              <a:rPr lang="en-US" sz="4000" dirty="0" err="1"/>
              <a:t>Tidyverse</a:t>
            </a:r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FAA9E-0475-459C-B90B-8DAA6199C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9341" y="2088491"/>
            <a:ext cx="4567685" cy="1632226"/>
          </a:xfrm>
        </p:spPr>
        <p:txBody>
          <a:bodyPr numCol="2"/>
          <a:lstStyle/>
          <a:p>
            <a:pPr lvl="1"/>
            <a:r>
              <a:rPr lang="en-US" dirty="0" err="1"/>
              <a:t>tibble</a:t>
            </a:r>
            <a:endParaRPr lang="en-US" dirty="0"/>
          </a:p>
          <a:p>
            <a:pPr lvl="1"/>
            <a:r>
              <a:rPr lang="en-US"/>
              <a:t>ggplot2</a:t>
            </a:r>
            <a:endParaRPr lang="en-US" dirty="0"/>
          </a:p>
          <a:p>
            <a:pPr lvl="1"/>
            <a:r>
              <a:rPr lang="en-US" dirty="0" err="1"/>
              <a:t>dplyr</a:t>
            </a:r>
            <a:endParaRPr lang="en-US" dirty="0"/>
          </a:p>
          <a:p>
            <a:pPr lvl="1"/>
            <a:r>
              <a:rPr lang="en-US" dirty="0" err="1"/>
              <a:t>tidyr</a:t>
            </a:r>
            <a:endParaRPr lang="en-US" dirty="0"/>
          </a:p>
          <a:p>
            <a:pPr lvl="1"/>
            <a:r>
              <a:rPr lang="en-US" dirty="0" err="1"/>
              <a:t>readr</a:t>
            </a:r>
            <a:endParaRPr lang="en-US" dirty="0"/>
          </a:p>
          <a:p>
            <a:pPr lvl="1"/>
            <a:r>
              <a:rPr lang="en-US" dirty="0" err="1"/>
              <a:t>purrr</a:t>
            </a:r>
            <a:endParaRPr lang="en-US" dirty="0"/>
          </a:p>
          <a:p>
            <a:pPr lvl="1"/>
            <a:r>
              <a:rPr lang="en-US" dirty="0" err="1"/>
              <a:t>stringr</a:t>
            </a:r>
            <a:endParaRPr lang="en-US" dirty="0"/>
          </a:p>
          <a:p>
            <a:pPr lvl="1"/>
            <a:r>
              <a:rPr lang="en-US" dirty="0" err="1"/>
              <a:t>forcats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46068E-61E6-425D-AEA4-5BC59BAAC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112" y="1354803"/>
            <a:ext cx="4244745" cy="48965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F6BDA3-B7D0-42A5-965E-40D653A8BD64}"/>
              </a:ext>
            </a:extLst>
          </p:cNvPr>
          <p:cNvSpPr txBox="1"/>
          <p:nvPr/>
        </p:nvSpPr>
        <p:spPr>
          <a:xfrm>
            <a:off x="1049341" y="1596369"/>
            <a:ext cx="6102220" cy="558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0" indent="-507987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97FF"/>
              </a:buClr>
              <a:buSzPts val="2400"/>
              <a:buFont typeface="Catamaran Thin"/>
              <a:buChar char="▹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tamaran Thin"/>
                <a:sym typeface="Catamaran Thin"/>
              </a:rPr>
              <a:t>Core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tamaran Thin"/>
                <a:sym typeface="Catamaran Thin"/>
              </a:rPr>
              <a:t>Tidyverse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tamaran Thin"/>
                <a:sym typeface="Catamaran Thin"/>
              </a:rPr>
              <a:t> contains:</a:t>
            </a:r>
          </a:p>
        </p:txBody>
      </p:sp>
    </p:spTree>
    <p:extLst>
      <p:ext uri="{BB962C8B-B14F-4D97-AF65-F5344CB8AC3E}">
        <p14:creationId xmlns:p14="http://schemas.microsoft.com/office/powerpoint/2010/main" val="995555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CC6BA-8D69-461D-B3D7-97F51535A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How to Install and Load </a:t>
            </a:r>
            <a:r>
              <a:rPr lang="en-US" sz="4000" dirty="0" err="1"/>
              <a:t>Tidyverse</a:t>
            </a: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46068E-61E6-425D-AEA4-5BC59BAAC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112" y="1354803"/>
            <a:ext cx="4244745" cy="48965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F6BDA3-B7D0-42A5-965E-40D653A8BD64}"/>
              </a:ext>
            </a:extLst>
          </p:cNvPr>
          <p:cNvSpPr txBox="1"/>
          <p:nvPr/>
        </p:nvSpPr>
        <p:spPr>
          <a:xfrm>
            <a:off x="1049341" y="1596369"/>
            <a:ext cx="6102220" cy="2540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0" indent="-507987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97FF"/>
              </a:buClr>
              <a:buSzPts val="2400"/>
              <a:buFont typeface="Catamaran Thin"/>
              <a:buChar char="▹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tamaran Thin"/>
                <a:sym typeface="Catamaran Thin"/>
              </a:rPr>
              <a:t>Installing and loading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tamaran Thin"/>
                <a:sym typeface="Catamaran Thin"/>
              </a:rPr>
              <a:t>Tidyverse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tamaran Thin"/>
              <a:sym typeface="Catamaran Thin"/>
            </a:endParaRPr>
          </a:p>
          <a:p>
            <a:pPr marL="609585" marR="0" lvl="0" indent="-507987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97FF"/>
              </a:buClr>
              <a:buSzPts val="2400"/>
              <a:buFont typeface="Catamaran Thin"/>
              <a:buChar char="▹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tamaran Thin"/>
              <a:sym typeface="Catamaran Thin"/>
            </a:endParaRPr>
          </a:p>
          <a:p>
            <a:pPr marL="101598" lvl="1">
              <a:lnSpc>
                <a:spcPct val="115000"/>
              </a:lnSpc>
              <a:buClr>
                <a:srgbClr val="8097FF"/>
              </a:buClr>
              <a:buSzPts val="2400"/>
              <a:defRPr/>
            </a:pPr>
            <a:r>
              <a:rPr lang="en-US" sz="2800" dirty="0">
                <a:solidFill>
                  <a:srgbClr val="FFFFFF"/>
                </a:solidFill>
                <a:latin typeface="Catamaran Thin"/>
                <a:sym typeface="Catamaran Thin"/>
              </a:rPr>
              <a:t>	</a:t>
            </a:r>
            <a:r>
              <a:rPr lang="en-US" sz="2800" dirty="0" err="1">
                <a:solidFill>
                  <a:schemeClr val="accent3"/>
                </a:solidFill>
                <a:latin typeface="Catamaran Thin"/>
                <a:sym typeface="Catamaran Thin"/>
              </a:rPr>
              <a:t>install.packages</a:t>
            </a:r>
            <a:r>
              <a:rPr lang="en-US" sz="2800" dirty="0">
                <a:solidFill>
                  <a:schemeClr val="accent3"/>
                </a:solidFill>
                <a:latin typeface="Catamaran Thin"/>
                <a:sym typeface="Catamaran Thin"/>
              </a:rPr>
              <a:t>(“</a:t>
            </a:r>
            <a:r>
              <a:rPr lang="en-US" sz="2800" dirty="0" err="1">
                <a:solidFill>
                  <a:srgbClr val="00B050"/>
                </a:solidFill>
                <a:latin typeface="Catamaran Thin"/>
                <a:sym typeface="Catamaran Thin"/>
              </a:rPr>
              <a:t>tidyverse</a:t>
            </a:r>
            <a:r>
              <a:rPr lang="en-US" sz="2800" dirty="0">
                <a:solidFill>
                  <a:schemeClr val="accent3"/>
                </a:solidFill>
                <a:latin typeface="Catamaran Thin"/>
                <a:sym typeface="Catamaran Thin"/>
              </a:rPr>
              <a:t>”)</a:t>
            </a:r>
          </a:p>
          <a:p>
            <a:pPr marL="101598" lvl="1">
              <a:lnSpc>
                <a:spcPct val="115000"/>
              </a:lnSpc>
              <a:buClr>
                <a:srgbClr val="8097FF"/>
              </a:buClr>
              <a:buSzPts val="2400"/>
              <a:defRPr/>
            </a:pPr>
            <a:endParaRPr lang="en-US" sz="2800" dirty="0">
              <a:solidFill>
                <a:schemeClr val="accent3"/>
              </a:solidFill>
              <a:latin typeface="Catamaran Thin"/>
              <a:sym typeface="Catamaran Thin"/>
            </a:endParaRPr>
          </a:p>
          <a:p>
            <a:pPr marL="101598" lvl="1">
              <a:lnSpc>
                <a:spcPct val="115000"/>
              </a:lnSpc>
              <a:buClr>
                <a:srgbClr val="8097FF"/>
              </a:buClr>
              <a:buSzPts val="2400"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tamaran Thin"/>
                <a:sym typeface="Catamaran Thin"/>
              </a:rPr>
              <a:t>	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atamaran Thin"/>
                <a:sym typeface="Catamaran Thin"/>
              </a:rPr>
              <a:t>library</a:t>
            </a:r>
            <a:r>
              <a:rPr lang="en-US" sz="2800" dirty="0">
                <a:solidFill>
                  <a:schemeClr val="accent3"/>
                </a:solidFill>
                <a:latin typeface="Catamaran Thin"/>
                <a:sym typeface="Catamaran Thin"/>
              </a:rPr>
              <a:t>(</a:t>
            </a:r>
            <a:r>
              <a:rPr lang="en-US" sz="2800" dirty="0" err="1">
                <a:solidFill>
                  <a:srgbClr val="00B050"/>
                </a:solidFill>
                <a:latin typeface="Catamaran Thin"/>
                <a:sym typeface="Catamaran Thin"/>
              </a:rPr>
              <a:t>tidyverse</a:t>
            </a:r>
            <a:r>
              <a:rPr lang="en-US" sz="2800" dirty="0">
                <a:solidFill>
                  <a:schemeClr val="accent3"/>
                </a:solidFill>
                <a:latin typeface="Catamaran Thin"/>
                <a:sym typeface="Catamaran Thin"/>
              </a:rPr>
              <a:t>)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Catamaran Thin"/>
              <a:sym typeface="Catamaran Thin"/>
            </a:endParaRPr>
          </a:p>
        </p:txBody>
      </p:sp>
    </p:spTree>
    <p:extLst>
      <p:ext uri="{BB962C8B-B14F-4D97-AF65-F5344CB8AC3E}">
        <p14:creationId xmlns:p14="http://schemas.microsoft.com/office/powerpoint/2010/main" val="3938123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B7C8D-5585-0522-8F0A-F21EEEA92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606667"/>
            <a:ext cx="11534775" cy="528400"/>
          </a:xfrm>
        </p:spPr>
        <p:txBody>
          <a:bodyPr/>
          <a:lstStyle/>
          <a:p>
            <a:r>
              <a:rPr lang="en-US" sz="4000" dirty="0"/>
              <a:t>Miscellaneous Information Before Starting </a:t>
            </a:r>
            <a:r>
              <a:rPr lang="en-US" sz="4000" dirty="0" err="1"/>
              <a:t>Tidyverse</a:t>
            </a: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EAAFDB-59CB-5FF7-DB5B-31543303A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" y="1574081"/>
            <a:ext cx="11534775" cy="4580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AEC825-03BB-4AF6-0F31-29B909E61E64}"/>
              </a:ext>
            </a:extLst>
          </p:cNvPr>
          <p:cNvSpPr txBox="1"/>
          <p:nvPr/>
        </p:nvSpPr>
        <p:spPr>
          <a:xfrm>
            <a:off x="771962" y="2217182"/>
            <a:ext cx="3698448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600" dirty="0">
                <a:solidFill>
                  <a:schemeClr val="accent3"/>
                </a:solidFill>
              </a:rPr>
              <a:t>%&gt;%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C9E5D7-94CB-A6C4-C150-C44697C0C2BE}"/>
              </a:ext>
            </a:extLst>
          </p:cNvPr>
          <p:cNvSpPr txBox="1"/>
          <p:nvPr/>
        </p:nvSpPr>
        <p:spPr>
          <a:xfrm>
            <a:off x="4772560" y="2139885"/>
            <a:ext cx="26468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accent3"/>
                </a:solidFill>
              </a:rPr>
              <a:t>view()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32E41F-D2A3-E401-2DC4-7FE8920958C4}"/>
              </a:ext>
            </a:extLst>
          </p:cNvPr>
          <p:cNvSpPr txBox="1"/>
          <p:nvPr/>
        </p:nvSpPr>
        <p:spPr>
          <a:xfrm>
            <a:off x="1874331" y="3756064"/>
            <a:ext cx="84433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accent3"/>
                </a:solidFill>
              </a:rPr>
              <a:t>source(“</a:t>
            </a:r>
            <a:r>
              <a:rPr lang="en-US" sz="7200" dirty="0">
                <a:solidFill>
                  <a:srgbClr val="00B050"/>
                </a:solidFill>
              </a:rPr>
              <a:t>path/to/file</a:t>
            </a:r>
            <a:r>
              <a:rPr lang="en-US" sz="7200" dirty="0">
                <a:solidFill>
                  <a:schemeClr val="accent3"/>
                </a:solidFill>
              </a:rPr>
              <a:t>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4909B0-0A3D-EA27-C78E-812E0A603086}"/>
              </a:ext>
            </a:extLst>
          </p:cNvPr>
          <p:cNvSpPr txBox="1"/>
          <p:nvPr/>
        </p:nvSpPr>
        <p:spPr>
          <a:xfrm>
            <a:off x="7721588" y="2555735"/>
            <a:ext cx="4288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accent3"/>
                </a:solidFill>
              </a:rPr>
              <a:t>function(</a:t>
            </a:r>
            <a:r>
              <a:rPr lang="en-US" sz="7200" dirty="0">
                <a:solidFill>
                  <a:srgbClr val="00B050"/>
                </a:solidFill>
              </a:rPr>
              <a:t>.</a:t>
            </a:r>
            <a:r>
              <a:rPr lang="en-US" sz="7200" dirty="0">
                <a:solidFill>
                  <a:schemeClr val="accent3"/>
                </a:solidFill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B8078-CF09-6EF9-FD8B-397237E5685A}"/>
              </a:ext>
            </a:extLst>
          </p:cNvPr>
          <p:cNvSpPr txBox="1"/>
          <p:nvPr/>
        </p:nvSpPr>
        <p:spPr>
          <a:xfrm>
            <a:off x="1743073" y="4956393"/>
            <a:ext cx="870585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dirty="0" err="1">
                <a:solidFill>
                  <a:srgbClr val="00B050"/>
                </a:solidFill>
              </a:rPr>
              <a:t>tibble</a:t>
            </a:r>
            <a:r>
              <a:rPr lang="en-US" sz="7200" dirty="0" err="1">
                <a:solidFill>
                  <a:schemeClr val="accent3"/>
                </a:solidFill>
              </a:rPr>
              <a:t>$</a:t>
            </a:r>
            <a:r>
              <a:rPr lang="en-US" sz="7200" dirty="0" err="1">
                <a:solidFill>
                  <a:srgbClr val="00B050"/>
                </a:solidFill>
              </a:rPr>
              <a:t>colunm_name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48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16F12-C908-418C-BA4C-9A56FCE37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Reading in Data With </a:t>
            </a:r>
            <a:r>
              <a:rPr lang="en-US" sz="4000" dirty="0" err="1"/>
              <a:t>readr</a:t>
            </a:r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43A3B-6668-4607-ACB5-3F57A4008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116" y="1447600"/>
            <a:ext cx="4521032" cy="3962800"/>
          </a:xfrm>
        </p:spPr>
        <p:txBody>
          <a:bodyPr/>
          <a:lstStyle/>
          <a:p>
            <a:r>
              <a:rPr lang="en-US" dirty="0"/>
              <a:t>Package ‘</a:t>
            </a:r>
            <a:r>
              <a:rPr lang="en-US" dirty="0" err="1"/>
              <a:t>readr</a:t>
            </a:r>
            <a:r>
              <a:rPr lang="en-US" dirty="0"/>
              <a:t>’</a:t>
            </a:r>
          </a:p>
          <a:p>
            <a:pPr lvl="1"/>
            <a:r>
              <a:rPr lang="en-US" dirty="0" err="1">
                <a:solidFill>
                  <a:schemeClr val="accent3"/>
                </a:solidFill>
              </a:rPr>
              <a:t>read_tsv</a:t>
            </a:r>
            <a:r>
              <a:rPr lang="en-US" dirty="0">
                <a:solidFill>
                  <a:schemeClr val="accent3"/>
                </a:solidFill>
              </a:rPr>
              <a:t>()</a:t>
            </a:r>
          </a:p>
          <a:p>
            <a:pPr lvl="1"/>
            <a:r>
              <a:rPr lang="en-US" dirty="0" err="1">
                <a:solidFill>
                  <a:schemeClr val="accent3"/>
                </a:solidFill>
              </a:rPr>
              <a:t>read_csv</a:t>
            </a:r>
            <a:r>
              <a:rPr lang="en-US" dirty="0">
                <a:solidFill>
                  <a:schemeClr val="accent3"/>
                </a:solidFill>
              </a:rPr>
              <a:t>()</a:t>
            </a:r>
          </a:p>
          <a:p>
            <a:pPr lvl="1"/>
            <a:r>
              <a:rPr lang="en-US" dirty="0" err="1">
                <a:solidFill>
                  <a:schemeClr val="accent3"/>
                </a:solidFill>
              </a:rPr>
              <a:t>read_delim</a:t>
            </a:r>
            <a:r>
              <a:rPr lang="en-US" dirty="0">
                <a:solidFill>
                  <a:schemeClr val="accent3"/>
                </a:solidFill>
              </a:rPr>
              <a:t>()</a:t>
            </a:r>
          </a:p>
          <a:p>
            <a:pPr lvl="1"/>
            <a:r>
              <a:rPr lang="en-US" dirty="0" err="1">
                <a:solidFill>
                  <a:schemeClr val="accent3"/>
                </a:solidFill>
              </a:rPr>
              <a:t>read_table</a:t>
            </a:r>
            <a:r>
              <a:rPr lang="en-US" dirty="0">
                <a:solidFill>
                  <a:schemeClr val="accent3"/>
                </a:solidFill>
              </a:rPr>
              <a:t>()</a:t>
            </a:r>
          </a:p>
          <a:p>
            <a:r>
              <a:rPr lang="en-US" dirty="0"/>
              <a:t>Package ‘</a:t>
            </a:r>
            <a:r>
              <a:rPr lang="en-US" dirty="0" err="1"/>
              <a:t>readxl</a:t>
            </a:r>
            <a:r>
              <a:rPr lang="en-US" dirty="0"/>
              <a:t>’</a:t>
            </a:r>
          </a:p>
          <a:p>
            <a:pPr lvl="1"/>
            <a:r>
              <a:rPr lang="en-US" dirty="0" err="1">
                <a:solidFill>
                  <a:schemeClr val="accent3"/>
                </a:solidFill>
              </a:rPr>
              <a:t>read_excel</a:t>
            </a:r>
            <a:r>
              <a:rPr lang="en-US" dirty="0">
                <a:solidFill>
                  <a:schemeClr val="accent3"/>
                </a:solidFill>
              </a:rPr>
              <a:t>()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963B00-04E0-2474-DE49-C440FD5FE3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045"/>
          <a:stretch/>
        </p:blipFill>
        <p:spPr>
          <a:xfrm>
            <a:off x="3825549" y="1720005"/>
            <a:ext cx="8070979" cy="4086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E5C84D-276E-82F5-6B29-1272ADAB37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5083"/>
          <a:stretch/>
        </p:blipFill>
        <p:spPr>
          <a:xfrm>
            <a:off x="3825548" y="1720005"/>
            <a:ext cx="8070979" cy="8516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102519-0E0C-C923-3152-9B1B9C064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548" y="1720005"/>
            <a:ext cx="8070979" cy="341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999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16F12-C908-418C-BA4C-9A56FCE37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Reading in Data With </a:t>
            </a:r>
            <a:r>
              <a:rPr lang="en-US" sz="4000" dirty="0" err="1"/>
              <a:t>readr</a:t>
            </a:r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43A3B-6668-4607-ACB5-3F57A4008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8417" y="1500467"/>
            <a:ext cx="4786604" cy="3962800"/>
          </a:xfrm>
        </p:spPr>
        <p:txBody>
          <a:bodyPr/>
          <a:lstStyle/>
          <a:p>
            <a:pPr marL="101598" indent="0">
              <a:buNone/>
            </a:pPr>
            <a:r>
              <a:rPr lang="en-US" dirty="0"/>
              <a:t>Helpful options:</a:t>
            </a:r>
          </a:p>
          <a:p>
            <a:pPr marL="101598" indent="0">
              <a:buNone/>
            </a:pPr>
            <a:endParaRPr lang="en-US" sz="1050" dirty="0"/>
          </a:p>
          <a:p>
            <a:pPr marL="101598" indent="0">
              <a:buNone/>
            </a:pPr>
            <a:r>
              <a:rPr lang="en-US" dirty="0" err="1">
                <a:solidFill>
                  <a:schemeClr val="accent3"/>
                </a:solidFill>
              </a:rPr>
              <a:t>read_</a:t>
            </a:r>
            <a:r>
              <a:rPr lang="en-US" dirty="0" err="1">
                <a:solidFill>
                  <a:srgbClr val="00B050"/>
                </a:solidFill>
              </a:rPr>
              <a:t>FILETYPE</a:t>
            </a:r>
            <a:r>
              <a:rPr lang="en-US" dirty="0">
                <a:solidFill>
                  <a:schemeClr val="accent3"/>
                </a:solidFill>
              </a:rPr>
              <a:t>(</a:t>
            </a:r>
          </a:p>
          <a:p>
            <a:pPr marL="101598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3"/>
                </a:solidFill>
              </a:rPr>
              <a:t>file  = “</a:t>
            </a:r>
            <a:r>
              <a:rPr lang="en-US" dirty="0" err="1">
                <a:solidFill>
                  <a:srgbClr val="00B050"/>
                </a:solidFill>
              </a:rPr>
              <a:t>path_to_file</a:t>
            </a:r>
            <a:r>
              <a:rPr lang="en-US" dirty="0">
                <a:solidFill>
                  <a:schemeClr val="accent3"/>
                </a:solidFill>
              </a:rPr>
              <a:t>”,</a:t>
            </a:r>
          </a:p>
          <a:p>
            <a:pPr marL="101598" indent="0">
              <a:buNone/>
            </a:pPr>
            <a:r>
              <a:rPr lang="en-US" dirty="0">
                <a:solidFill>
                  <a:schemeClr val="accent2"/>
                </a:solidFill>
              </a:rPr>
              <a:t>	</a:t>
            </a:r>
            <a:r>
              <a:rPr lang="en-US" dirty="0">
                <a:solidFill>
                  <a:schemeClr val="accent3"/>
                </a:solidFill>
              </a:rPr>
              <a:t>skip =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Integer</a:t>
            </a:r>
            <a:r>
              <a:rPr lang="en-US" dirty="0">
                <a:solidFill>
                  <a:schemeClr val="accent3"/>
                </a:solidFill>
              </a:rPr>
              <a:t>,</a:t>
            </a:r>
          </a:p>
          <a:p>
            <a:pPr marL="101598" indent="0">
              <a:buNone/>
            </a:pPr>
            <a:r>
              <a:rPr lang="en-US" dirty="0">
                <a:solidFill>
                  <a:schemeClr val="accent2"/>
                </a:solidFill>
              </a:rPr>
              <a:t>	</a:t>
            </a:r>
            <a:r>
              <a:rPr lang="en-US" dirty="0" err="1">
                <a:solidFill>
                  <a:schemeClr val="accent3"/>
                </a:solidFill>
              </a:rPr>
              <a:t>col_names</a:t>
            </a:r>
            <a:r>
              <a:rPr lang="en-US" dirty="0">
                <a:solidFill>
                  <a:schemeClr val="accent3"/>
                </a:solidFill>
              </a:rPr>
              <a:t> = c(“</a:t>
            </a:r>
            <a:r>
              <a:rPr lang="en-US" dirty="0">
                <a:solidFill>
                  <a:srgbClr val="00B050"/>
                </a:solidFill>
              </a:rPr>
              <a:t>vector</a:t>
            </a:r>
            <a:r>
              <a:rPr lang="en-US" dirty="0">
                <a:solidFill>
                  <a:schemeClr val="accent3"/>
                </a:solidFill>
              </a:rPr>
              <a:t>”, “</a:t>
            </a:r>
            <a:r>
              <a:rPr lang="en-US" dirty="0">
                <a:solidFill>
                  <a:srgbClr val="00B050"/>
                </a:solidFill>
              </a:rPr>
              <a:t>of</a:t>
            </a:r>
            <a:r>
              <a:rPr lang="en-US" dirty="0">
                <a:solidFill>
                  <a:schemeClr val="accent3"/>
                </a:solidFill>
              </a:rPr>
              <a:t>”, </a:t>
            </a:r>
            <a:r>
              <a:rPr lang="en-US" dirty="0">
                <a:solidFill>
                  <a:schemeClr val="accent6"/>
                </a:solidFill>
              </a:rPr>
              <a:t>	              	</a:t>
            </a:r>
            <a:r>
              <a:rPr lang="en-US" dirty="0">
                <a:solidFill>
                  <a:schemeClr val="accent3"/>
                </a:solidFill>
              </a:rPr>
              <a:t> “</a:t>
            </a:r>
            <a:r>
              <a:rPr lang="en-US" dirty="0" err="1">
                <a:solidFill>
                  <a:srgbClr val="00B050"/>
                </a:solidFill>
              </a:rPr>
              <a:t>colnames</a:t>
            </a:r>
            <a:r>
              <a:rPr lang="en-US" dirty="0">
                <a:solidFill>
                  <a:schemeClr val="accent3"/>
                </a:solidFill>
              </a:rPr>
              <a:t>”),</a:t>
            </a:r>
          </a:p>
          <a:p>
            <a:pPr marL="101598" indent="0">
              <a:buNone/>
            </a:pPr>
            <a:r>
              <a:rPr lang="en-US" dirty="0">
                <a:solidFill>
                  <a:schemeClr val="accent2"/>
                </a:solidFill>
              </a:rPr>
              <a:t>	</a:t>
            </a:r>
            <a:r>
              <a:rPr lang="en-US" dirty="0" err="1">
                <a:solidFill>
                  <a:schemeClr val="accent3"/>
                </a:solidFill>
              </a:rPr>
              <a:t>col_types</a:t>
            </a:r>
            <a:r>
              <a:rPr lang="en-US" dirty="0">
                <a:solidFill>
                  <a:schemeClr val="accent3"/>
                </a:solidFill>
              </a:rPr>
              <a:t> = cols(</a:t>
            </a:r>
            <a:r>
              <a:rPr lang="en-US" dirty="0" err="1">
                <a:solidFill>
                  <a:srgbClr val="00B050"/>
                </a:solidFill>
              </a:rPr>
              <a:t>colname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= </a:t>
            </a:r>
            <a:r>
              <a:rPr lang="en-US" dirty="0">
                <a:solidFill>
                  <a:schemeClr val="accent6"/>
                </a:solidFill>
              </a:rPr>
              <a:t>				   </a:t>
            </a:r>
            <a:r>
              <a:rPr lang="en-US" dirty="0" err="1">
                <a:solidFill>
                  <a:schemeClr val="accent3"/>
                </a:solidFill>
              </a:rPr>
              <a:t>col_</a:t>
            </a:r>
            <a:r>
              <a:rPr lang="en-US" dirty="0" err="1">
                <a:solidFill>
                  <a:srgbClr val="00B050"/>
                </a:solidFill>
              </a:rPr>
              <a:t>type</a:t>
            </a:r>
            <a:r>
              <a:rPr lang="en-US" dirty="0">
                <a:solidFill>
                  <a:schemeClr val="accent3"/>
                </a:solidFill>
              </a:rPr>
              <a:t>())</a:t>
            </a:r>
          </a:p>
          <a:p>
            <a:pPr marL="101598" indent="0">
              <a:buNone/>
            </a:pPr>
            <a:r>
              <a:rPr lang="en-US" dirty="0">
                <a:solidFill>
                  <a:schemeClr val="accent3"/>
                </a:solidFill>
              </a:rPr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C2A24E-5364-3703-8D51-EF8C53CE2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478" y="1956908"/>
            <a:ext cx="10567043" cy="34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815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74C1F-CE18-FF59-29AA-D85F2A5C2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878" y="3109443"/>
            <a:ext cx="10590244" cy="3307600"/>
          </a:xfrm>
        </p:spPr>
        <p:txBody>
          <a:bodyPr/>
          <a:lstStyle/>
          <a:p>
            <a:pPr algn="l"/>
            <a:r>
              <a:rPr lang="en-US" sz="2800" dirty="0"/>
              <a:t>Read in altered “Davis” from car dataset located in the current working directory.</a:t>
            </a:r>
          </a:p>
          <a:p>
            <a:pPr algn="l"/>
            <a:r>
              <a:rPr lang="en-US" sz="2800" dirty="0"/>
              <a:t>Save as a variable.</a:t>
            </a:r>
          </a:p>
          <a:p>
            <a:pPr algn="l"/>
            <a:r>
              <a:rPr lang="en-US" sz="2800" dirty="0"/>
              <a:t>Try and use some of the other options when saving as a variable.</a:t>
            </a:r>
          </a:p>
          <a:p>
            <a:pPr algn="l"/>
            <a:r>
              <a:rPr lang="en-US" sz="2800" dirty="0"/>
              <a:t>Pipe in </a:t>
            </a:r>
            <a:r>
              <a:rPr lang="en-US" sz="2800" dirty="0" err="1"/>
              <a:t>drop_na</a:t>
            </a:r>
            <a:r>
              <a:rPr lang="en-US" sz="2800" dirty="0"/>
              <a:t>() and compare with and without the new command.</a:t>
            </a:r>
          </a:p>
          <a:p>
            <a:pPr algn="l"/>
            <a:r>
              <a:rPr lang="en-US" sz="2800" dirty="0"/>
              <a:t>Save the above </a:t>
            </a:r>
            <a:r>
              <a:rPr lang="en-US" sz="2800" dirty="0" err="1"/>
              <a:t>tibble</a:t>
            </a:r>
            <a:r>
              <a:rPr lang="en-US" sz="2800" dirty="0"/>
              <a:t> as a variable to use for later activities.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C082A-7A0E-658B-79DD-31ED4C8287D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55800" y="2313923"/>
            <a:ext cx="8880475" cy="528638"/>
          </a:xfrm>
        </p:spPr>
        <p:txBody>
          <a:bodyPr/>
          <a:lstStyle/>
          <a:p>
            <a:r>
              <a:rPr lang="en-US" sz="4800" dirty="0" err="1"/>
              <a:t>Tidyverse</a:t>
            </a:r>
            <a:r>
              <a:rPr lang="en-US" sz="4800" dirty="0"/>
              <a:t> Assignment 1</a:t>
            </a:r>
          </a:p>
        </p:txBody>
      </p:sp>
    </p:spTree>
    <p:extLst>
      <p:ext uri="{BB962C8B-B14F-4D97-AF65-F5344CB8AC3E}">
        <p14:creationId xmlns:p14="http://schemas.microsoft.com/office/powerpoint/2010/main" val="1250118552"/>
      </p:ext>
    </p:extLst>
  </p:cSld>
  <p:clrMapOvr>
    <a:masterClrMapping/>
  </p:clrMapOvr>
</p:sld>
</file>

<file path=ppt/theme/theme1.xml><?xml version="1.0" encoding="utf-8"?>
<a:theme xmlns:a="http://schemas.openxmlformats.org/drawingml/2006/main" name="Hubert template">
  <a:themeElements>
    <a:clrScheme name="Custom 347">
      <a:dk1>
        <a:srgbClr val="FFFFFF"/>
      </a:dk1>
      <a:lt1>
        <a:srgbClr val="04152C"/>
      </a:lt1>
      <a:dk2>
        <a:srgbClr val="CAD3E2"/>
      </a:dk2>
      <a:lt2>
        <a:srgbClr val="4C5E81"/>
      </a:lt2>
      <a:accent1>
        <a:srgbClr val="8097FF"/>
      </a:accent1>
      <a:accent2>
        <a:srgbClr val="3BE5CC"/>
      </a:accent2>
      <a:accent3>
        <a:srgbClr val="FFC229"/>
      </a:accent3>
      <a:accent4>
        <a:srgbClr val="FF826C"/>
      </a:accent4>
      <a:accent5>
        <a:srgbClr val="A54FA5"/>
      </a:accent5>
      <a:accent6>
        <a:srgbClr val="F00286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Hubert · SlidesCarnival</Template>
  <TotalTime>6953</TotalTime>
  <Words>932</Words>
  <Application>Microsoft Office PowerPoint</Application>
  <PresentationFormat>Widescreen</PresentationFormat>
  <Paragraphs>139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Catamaran</vt:lpstr>
      <vt:lpstr>Catamaran Thin</vt:lpstr>
      <vt:lpstr>Hubert template</vt:lpstr>
      <vt:lpstr>PowerPoint Presentation</vt:lpstr>
      <vt:lpstr>The Tidyverse</vt:lpstr>
      <vt:lpstr>The Tidyverse</vt:lpstr>
      <vt:lpstr>Packages in Tidyverse</vt:lpstr>
      <vt:lpstr>How to Install and Load Tidyverse</vt:lpstr>
      <vt:lpstr>Miscellaneous Information Before Starting Tidyverse</vt:lpstr>
      <vt:lpstr>Reading in Data With readr</vt:lpstr>
      <vt:lpstr>Reading in Data With readr</vt:lpstr>
      <vt:lpstr>Tidyverse Assignment 1</vt:lpstr>
      <vt:lpstr>Subsetting Data in R</vt:lpstr>
      <vt:lpstr>Transforming Data in R</vt:lpstr>
      <vt:lpstr>PowerPoint Presentation</vt:lpstr>
      <vt:lpstr>Tidyverse Assignment 2</vt:lpstr>
      <vt:lpstr>Transforming Data in R</vt:lpstr>
      <vt:lpstr>Transforming Data in R</vt:lpstr>
      <vt:lpstr>PowerPoint Presentation</vt:lpstr>
      <vt:lpstr>Tidyverse Assignment 3</vt:lpstr>
      <vt:lpstr>Pivoting Data in R</vt:lpstr>
      <vt:lpstr>Pivoting Data in R</vt:lpstr>
      <vt:lpstr>Tidyverse Assignment 4</vt:lpstr>
      <vt:lpstr>Summarising a Tibble in R</vt:lpstr>
      <vt:lpstr>PowerPoint Presentation</vt:lpstr>
      <vt:lpstr>Tidyverse Assignment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 Roberts</dc:creator>
  <cp:lastModifiedBy>Roy Roberts</cp:lastModifiedBy>
  <cp:revision>4</cp:revision>
  <dcterms:created xsi:type="dcterms:W3CDTF">2022-06-22T01:43:09Z</dcterms:created>
  <dcterms:modified xsi:type="dcterms:W3CDTF">2022-07-08T00:06:43Z</dcterms:modified>
</cp:coreProperties>
</file>