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2" r:id="rId3"/>
    <p:sldId id="298" r:id="rId4"/>
    <p:sldId id="285" r:id="rId5"/>
    <p:sldId id="287" r:id="rId6"/>
    <p:sldId id="297" r:id="rId7"/>
    <p:sldId id="263" r:id="rId8"/>
    <p:sldId id="288" r:id="rId9"/>
    <p:sldId id="296" r:id="rId10"/>
    <p:sldId id="289" r:id="rId11"/>
    <p:sldId id="290" r:id="rId12"/>
    <p:sldId id="292" r:id="rId13"/>
    <p:sldId id="310" r:id="rId14"/>
    <p:sldId id="293" r:id="rId15"/>
    <p:sldId id="294" r:id="rId16"/>
    <p:sldId id="295" r:id="rId17"/>
    <p:sldId id="311" r:id="rId18"/>
    <p:sldId id="300" r:id="rId19"/>
    <p:sldId id="301" r:id="rId20"/>
    <p:sldId id="312" r:id="rId21"/>
    <p:sldId id="304" r:id="rId22"/>
    <p:sldId id="305" r:id="rId23"/>
    <p:sldId id="313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7CD852-C546-40C7-AA6B-A8DB2037B9CE}" v="40" dt="2022-07-08T00:02:12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Roberts" userId="4cdc666c-fae4-42ba-bf42-5e75aa85deb6" providerId="ADAL" clId="{EE7CD852-C546-40C7-AA6B-A8DB2037B9CE}"/>
    <pc:docChg chg="undo custSel addSld delSld modSld sldOrd">
      <pc:chgData name="Roy Roberts" userId="4cdc666c-fae4-42ba-bf42-5e75aa85deb6" providerId="ADAL" clId="{EE7CD852-C546-40C7-AA6B-A8DB2037B9CE}" dt="2022-07-14T02:20:54.630" v="3975" actId="478"/>
      <pc:docMkLst>
        <pc:docMk/>
      </pc:docMkLst>
      <pc:sldChg chg="addSp delSp modSp mod modAnim">
        <pc:chgData name="Roy Roberts" userId="4cdc666c-fae4-42ba-bf42-5e75aa85deb6" providerId="ADAL" clId="{EE7CD852-C546-40C7-AA6B-A8DB2037B9CE}" dt="2022-07-07T22:49:30.304" v="1881"/>
        <pc:sldMkLst>
          <pc:docMk/>
          <pc:sldMk cId="2889999139" sldId="263"/>
        </pc:sldMkLst>
        <pc:picChg chg="add mod modCrop">
          <ac:chgData name="Roy Roberts" userId="4cdc666c-fae4-42ba-bf42-5e75aa85deb6" providerId="ADAL" clId="{EE7CD852-C546-40C7-AA6B-A8DB2037B9CE}" dt="2022-07-07T22:48:38.084" v="1871" actId="732"/>
          <ac:picMkLst>
            <pc:docMk/>
            <pc:sldMk cId="2889999139" sldId="263"/>
            <ac:picMk id="5" creationId="{CF963B00-04E0-2474-DE49-C440FD5FE30B}"/>
          </ac:picMkLst>
        </pc:picChg>
        <pc:picChg chg="add mod ord">
          <ac:chgData name="Roy Roberts" userId="4cdc666c-fae4-42ba-bf42-5e75aa85deb6" providerId="ADAL" clId="{EE7CD852-C546-40C7-AA6B-A8DB2037B9CE}" dt="2022-07-07T22:49:22.206" v="1880" actId="1076"/>
          <ac:picMkLst>
            <pc:docMk/>
            <pc:sldMk cId="2889999139" sldId="263"/>
            <ac:picMk id="7" creationId="{79102519-0E0C-C923-3152-9B1B9C06435D}"/>
          </ac:picMkLst>
        </pc:picChg>
        <pc:picChg chg="add mod modCrop">
          <ac:chgData name="Roy Roberts" userId="4cdc666c-fae4-42ba-bf42-5e75aa85deb6" providerId="ADAL" clId="{EE7CD852-C546-40C7-AA6B-A8DB2037B9CE}" dt="2022-07-07T22:49:02.902" v="1875" actId="732"/>
          <ac:picMkLst>
            <pc:docMk/>
            <pc:sldMk cId="2889999139" sldId="263"/>
            <ac:picMk id="8" creationId="{EDE5C84D-276E-82F5-6B29-1272ADAB37BB}"/>
          </ac:picMkLst>
        </pc:picChg>
        <pc:picChg chg="del">
          <ac:chgData name="Roy Roberts" userId="4cdc666c-fae4-42ba-bf42-5e75aa85deb6" providerId="ADAL" clId="{EE7CD852-C546-40C7-AA6B-A8DB2037B9CE}" dt="2022-07-07T22:47:46.158" v="1859" actId="478"/>
          <ac:picMkLst>
            <pc:docMk/>
            <pc:sldMk cId="2889999139" sldId="263"/>
            <ac:picMk id="9" creationId="{B45ACEC0-DC13-FC7D-C05B-D6E646AFFC82}"/>
          </ac:picMkLst>
        </pc:picChg>
      </pc:sldChg>
      <pc:sldChg chg="modSp mod">
        <pc:chgData name="Roy Roberts" userId="4cdc666c-fae4-42ba-bf42-5e75aa85deb6" providerId="ADAL" clId="{EE7CD852-C546-40C7-AA6B-A8DB2037B9CE}" dt="2022-07-06T08:03:59.232" v="1760" actId="20577"/>
        <pc:sldMkLst>
          <pc:docMk/>
          <pc:sldMk cId="995555484" sldId="285"/>
        </pc:sldMkLst>
        <pc:spChg chg="mod">
          <ac:chgData name="Roy Roberts" userId="4cdc666c-fae4-42ba-bf42-5e75aa85deb6" providerId="ADAL" clId="{EE7CD852-C546-40C7-AA6B-A8DB2037B9CE}" dt="2022-07-06T08:03:59.232" v="1760" actId="20577"/>
          <ac:spMkLst>
            <pc:docMk/>
            <pc:sldMk cId="995555484" sldId="285"/>
            <ac:spMk id="3" creationId="{1F1FAA9E-0475-459C-B90B-8DAA6199CF2E}"/>
          </ac:spMkLst>
        </pc:spChg>
      </pc:sldChg>
      <pc:sldChg chg="modSp mod">
        <pc:chgData name="Roy Roberts" userId="4cdc666c-fae4-42ba-bf42-5e75aa85deb6" providerId="ADAL" clId="{EE7CD852-C546-40C7-AA6B-A8DB2037B9CE}" dt="2022-07-06T05:52:04.133" v="1751" actId="20577"/>
        <pc:sldMkLst>
          <pc:docMk/>
          <pc:sldMk cId="3938123176" sldId="287"/>
        </pc:sldMkLst>
        <pc:spChg chg="mod">
          <ac:chgData name="Roy Roberts" userId="4cdc666c-fae4-42ba-bf42-5e75aa85deb6" providerId="ADAL" clId="{EE7CD852-C546-40C7-AA6B-A8DB2037B9CE}" dt="2022-07-06T05:52:04.133" v="1751" actId="20577"/>
          <ac:spMkLst>
            <pc:docMk/>
            <pc:sldMk cId="3938123176" sldId="287"/>
            <ac:spMk id="8" creationId="{F8F6BDA3-B7D0-42A5-965E-40D653A8BD64}"/>
          </ac:spMkLst>
        </pc:spChg>
      </pc:sldChg>
      <pc:sldChg chg="addSp delSp modSp add del mod addAnim delAnim modAnim">
        <pc:chgData name="Roy Roberts" userId="4cdc666c-fae4-42ba-bf42-5e75aa85deb6" providerId="ADAL" clId="{EE7CD852-C546-40C7-AA6B-A8DB2037B9CE}" dt="2022-07-14T02:20:54.630" v="3975" actId="478"/>
        <pc:sldMkLst>
          <pc:docMk/>
          <pc:sldMk cId="3504815596" sldId="288"/>
        </pc:sldMkLst>
        <pc:picChg chg="add del mod">
          <ac:chgData name="Roy Roberts" userId="4cdc666c-fae4-42ba-bf42-5e75aa85deb6" providerId="ADAL" clId="{EE7CD852-C546-40C7-AA6B-A8DB2037B9CE}" dt="2022-07-14T02:20:54.630" v="3975" actId="478"/>
          <ac:picMkLst>
            <pc:docMk/>
            <pc:sldMk cId="3504815596" sldId="288"/>
            <ac:picMk id="5" creationId="{DEC2A24E-5364-3703-8D51-EF8C53CE2667}"/>
          </ac:picMkLst>
        </pc:picChg>
        <pc:picChg chg="del">
          <ac:chgData name="Roy Roberts" userId="4cdc666c-fae4-42ba-bf42-5e75aa85deb6" providerId="ADAL" clId="{EE7CD852-C546-40C7-AA6B-A8DB2037B9CE}" dt="2022-07-07T22:50:25.629" v="1882" actId="478"/>
          <ac:picMkLst>
            <pc:docMk/>
            <pc:sldMk cId="3504815596" sldId="288"/>
            <ac:picMk id="8" creationId="{3F2EFDA0-102E-A5BF-40CF-B2233145C151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7T23:01:55.864" v="1963" actId="732"/>
        <pc:sldMkLst>
          <pc:docMk/>
          <pc:sldMk cId="3081594958" sldId="289"/>
        </pc:sldMkLst>
        <pc:spChg chg="mod">
          <ac:chgData name="Roy Roberts" userId="4cdc666c-fae4-42ba-bf42-5e75aa85deb6" providerId="ADAL" clId="{EE7CD852-C546-40C7-AA6B-A8DB2037B9CE}" dt="2022-07-07T23:00:44.870" v="1944" actId="1076"/>
          <ac:spMkLst>
            <pc:docMk/>
            <pc:sldMk cId="3081594958" sldId="289"/>
            <ac:spMk id="3" creationId="{73643A3B-6668-4607-ACB5-3F57A400867D}"/>
          </ac:spMkLst>
        </pc:spChg>
        <pc:picChg chg="add del mod">
          <ac:chgData name="Roy Roberts" userId="4cdc666c-fae4-42ba-bf42-5e75aa85deb6" providerId="ADAL" clId="{EE7CD852-C546-40C7-AA6B-A8DB2037B9CE}" dt="2022-07-07T22:59:57.700" v="1938" actId="478"/>
          <ac:picMkLst>
            <pc:docMk/>
            <pc:sldMk cId="3081594958" sldId="289"/>
            <ac:picMk id="5" creationId="{A9FE972F-4A5B-D513-665A-88820FC8F210}"/>
          </ac:picMkLst>
        </pc:picChg>
        <pc:picChg chg="add del mod">
          <ac:chgData name="Roy Roberts" userId="4cdc666c-fae4-42ba-bf42-5e75aa85deb6" providerId="ADAL" clId="{EE7CD852-C546-40C7-AA6B-A8DB2037B9CE}" dt="2022-07-07T22:59:56.911" v="1937" actId="478"/>
          <ac:picMkLst>
            <pc:docMk/>
            <pc:sldMk cId="3081594958" sldId="289"/>
            <ac:picMk id="7" creationId="{80D12F67-8246-0D7B-82FC-03809C9F3375}"/>
          </ac:picMkLst>
        </pc:picChg>
        <pc:picChg chg="add del mod">
          <ac:chgData name="Roy Roberts" userId="4cdc666c-fae4-42ba-bf42-5e75aa85deb6" providerId="ADAL" clId="{EE7CD852-C546-40C7-AA6B-A8DB2037B9CE}" dt="2022-07-07T22:59:56.469" v="1936" actId="478"/>
          <ac:picMkLst>
            <pc:docMk/>
            <pc:sldMk cId="3081594958" sldId="289"/>
            <ac:picMk id="8" creationId="{6C9C4FDE-6E8D-034E-B4B4-BF9F8389A4E0}"/>
          </ac:picMkLst>
        </pc:picChg>
        <pc:picChg chg="add del mod">
          <ac:chgData name="Roy Roberts" userId="4cdc666c-fae4-42ba-bf42-5e75aa85deb6" providerId="ADAL" clId="{EE7CD852-C546-40C7-AA6B-A8DB2037B9CE}" dt="2022-07-07T22:59:55.878" v="1935" actId="478"/>
          <ac:picMkLst>
            <pc:docMk/>
            <pc:sldMk cId="3081594958" sldId="289"/>
            <ac:picMk id="9" creationId="{7088E4A0-FC2B-7694-3D57-ED9F1B56F33F}"/>
          </ac:picMkLst>
        </pc:picChg>
        <pc:picChg chg="del">
          <ac:chgData name="Roy Roberts" userId="4cdc666c-fae4-42ba-bf42-5e75aa85deb6" providerId="ADAL" clId="{EE7CD852-C546-40C7-AA6B-A8DB2037B9CE}" dt="2022-07-07T22:59:36.207" v="1923" actId="478"/>
          <ac:picMkLst>
            <pc:docMk/>
            <pc:sldMk cId="3081594958" sldId="289"/>
            <ac:picMk id="10" creationId="{1061425A-6E0D-BCD2-145D-B1D00DF1D6E9}"/>
          </ac:picMkLst>
        </pc:picChg>
        <pc:picChg chg="add mod modCrop">
          <ac:chgData name="Roy Roberts" userId="4cdc666c-fae4-42ba-bf42-5e75aa85deb6" providerId="ADAL" clId="{EE7CD852-C546-40C7-AA6B-A8DB2037B9CE}" dt="2022-07-07T23:01:02.606" v="1948" actId="732"/>
          <ac:picMkLst>
            <pc:docMk/>
            <pc:sldMk cId="3081594958" sldId="289"/>
            <ac:picMk id="11" creationId="{728DEF7E-ED11-43DA-EE2B-3DFFCBE34B63}"/>
          </ac:picMkLst>
        </pc:picChg>
        <pc:picChg chg="add mod modCrop">
          <ac:chgData name="Roy Roberts" userId="4cdc666c-fae4-42ba-bf42-5e75aa85deb6" providerId="ADAL" clId="{EE7CD852-C546-40C7-AA6B-A8DB2037B9CE}" dt="2022-07-07T23:01:18.750" v="1953" actId="732"/>
          <ac:picMkLst>
            <pc:docMk/>
            <pc:sldMk cId="3081594958" sldId="289"/>
            <ac:picMk id="12" creationId="{8DB349A3-EB58-EBDF-90BC-DE82ECC66FE5}"/>
          </ac:picMkLst>
        </pc:picChg>
        <pc:picChg chg="add mod modCrop">
          <ac:chgData name="Roy Roberts" userId="4cdc666c-fae4-42ba-bf42-5e75aa85deb6" providerId="ADAL" clId="{EE7CD852-C546-40C7-AA6B-A8DB2037B9CE}" dt="2022-07-07T23:01:37.658" v="1957" actId="732"/>
          <ac:picMkLst>
            <pc:docMk/>
            <pc:sldMk cId="3081594958" sldId="289"/>
            <ac:picMk id="13" creationId="{967DF989-37D2-EA5D-D522-63682A07E2F4}"/>
          </ac:picMkLst>
        </pc:picChg>
        <pc:picChg chg="add mod modCrop">
          <ac:chgData name="Roy Roberts" userId="4cdc666c-fae4-42ba-bf42-5e75aa85deb6" providerId="ADAL" clId="{EE7CD852-C546-40C7-AA6B-A8DB2037B9CE}" dt="2022-07-07T23:01:47.479" v="1960" actId="732"/>
          <ac:picMkLst>
            <pc:docMk/>
            <pc:sldMk cId="3081594958" sldId="289"/>
            <ac:picMk id="14" creationId="{EC717598-8B68-F21E-5E4D-244BBEBB9D2C}"/>
          </ac:picMkLst>
        </pc:picChg>
        <pc:picChg chg="add mod modCrop">
          <ac:chgData name="Roy Roberts" userId="4cdc666c-fae4-42ba-bf42-5e75aa85deb6" providerId="ADAL" clId="{EE7CD852-C546-40C7-AA6B-A8DB2037B9CE}" dt="2022-07-07T23:01:55.864" v="1963" actId="732"/>
          <ac:picMkLst>
            <pc:docMk/>
            <pc:sldMk cId="3081594958" sldId="289"/>
            <ac:picMk id="15" creationId="{BFA5E998-3C17-1AE4-62F9-EBF3D56EEFD2}"/>
          </ac:picMkLst>
        </pc:picChg>
      </pc:sldChg>
      <pc:sldChg chg="addSp delSp modSp mod modAnim">
        <pc:chgData name="Roy Roberts" userId="4cdc666c-fae4-42ba-bf42-5e75aa85deb6" providerId="ADAL" clId="{EE7CD852-C546-40C7-AA6B-A8DB2037B9CE}" dt="2022-07-08T00:02:30.576" v="3906" actId="732"/>
        <pc:sldMkLst>
          <pc:docMk/>
          <pc:sldMk cId="3121958746" sldId="292"/>
        </pc:sldMkLst>
        <pc:picChg chg="add mod modCrop">
          <ac:chgData name="Roy Roberts" userId="4cdc666c-fae4-42ba-bf42-5e75aa85deb6" providerId="ADAL" clId="{EE7CD852-C546-40C7-AA6B-A8DB2037B9CE}" dt="2022-07-08T00:01:37.001" v="3893" actId="732"/>
          <ac:picMkLst>
            <pc:docMk/>
            <pc:sldMk cId="3121958746" sldId="292"/>
            <ac:picMk id="3" creationId="{1BAE5EA2-C96C-F4E3-47D1-850A0BA93688}"/>
          </ac:picMkLst>
        </pc:picChg>
        <pc:picChg chg="del">
          <ac:chgData name="Roy Roberts" userId="4cdc666c-fae4-42ba-bf42-5e75aa85deb6" providerId="ADAL" clId="{EE7CD852-C546-40C7-AA6B-A8DB2037B9CE}" dt="2022-07-08T00:00:48.181" v="3891" actId="478"/>
          <ac:picMkLst>
            <pc:docMk/>
            <pc:sldMk cId="3121958746" sldId="292"/>
            <ac:picMk id="5" creationId="{461C6133-F7ED-FFB2-7058-E050CCF4BBC4}"/>
          </ac:picMkLst>
        </pc:picChg>
        <pc:picChg chg="add mod modCrop">
          <ac:chgData name="Roy Roberts" userId="4cdc666c-fae4-42ba-bf42-5e75aa85deb6" providerId="ADAL" clId="{EE7CD852-C546-40C7-AA6B-A8DB2037B9CE}" dt="2022-07-08T00:01:52.544" v="3897" actId="732"/>
          <ac:picMkLst>
            <pc:docMk/>
            <pc:sldMk cId="3121958746" sldId="292"/>
            <ac:picMk id="6" creationId="{ADEB52EB-0888-F559-1CAF-EFAA4EE83355}"/>
          </ac:picMkLst>
        </pc:picChg>
        <pc:picChg chg="add mod modCrop">
          <ac:chgData name="Roy Roberts" userId="4cdc666c-fae4-42ba-bf42-5e75aa85deb6" providerId="ADAL" clId="{EE7CD852-C546-40C7-AA6B-A8DB2037B9CE}" dt="2022-07-08T00:02:21.466" v="3904" actId="1076"/>
          <ac:picMkLst>
            <pc:docMk/>
            <pc:sldMk cId="3121958746" sldId="292"/>
            <ac:picMk id="7" creationId="{5DC64949-B74A-480C-9EC8-6DC77E77765F}"/>
          </ac:picMkLst>
        </pc:picChg>
        <pc:picChg chg="add mod modCrop">
          <ac:chgData name="Roy Roberts" userId="4cdc666c-fae4-42ba-bf42-5e75aa85deb6" providerId="ADAL" clId="{EE7CD852-C546-40C7-AA6B-A8DB2037B9CE}" dt="2022-07-08T00:02:30.576" v="3906" actId="732"/>
          <ac:picMkLst>
            <pc:docMk/>
            <pc:sldMk cId="3121958746" sldId="292"/>
            <ac:picMk id="8" creationId="{3DA9907E-B39B-CEE6-8F14-FC04EEDB6912}"/>
          </ac:picMkLst>
        </pc:picChg>
      </pc:sldChg>
      <pc:sldChg chg="modSp mod">
        <pc:chgData name="Roy Roberts" userId="4cdc666c-fae4-42ba-bf42-5e75aa85deb6" providerId="ADAL" clId="{EE7CD852-C546-40C7-AA6B-A8DB2037B9CE}" dt="2022-07-07T09:04:57.496" v="1831" actId="20577"/>
        <pc:sldMkLst>
          <pc:docMk/>
          <pc:sldMk cId="1046943695" sldId="293"/>
        </pc:sldMkLst>
        <pc:spChg chg="mod">
          <ac:chgData name="Roy Roberts" userId="4cdc666c-fae4-42ba-bf42-5e75aa85deb6" providerId="ADAL" clId="{EE7CD852-C546-40C7-AA6B-A8DB2037B9CE}" dt="2022-07-07T09:04:57.496" v="1831" actId="20577"/>
          <ac:spMkLst>
            <pc:docMk/>
            <pc:sldMk cId="1046943695" sldId="293"/>
            <ac:spMk id="3" creationId="{73643A3B-6668-4607-ACB5-3F57A400867D}"/>
          </ac:spMkLst>
        </pc:spChg>
      </pc:sldChg>
      <pc:sldChg chg="modSp mod">
        <pc:chgData name="Roy Roberts" userId="4cdc666c-fae4-42ba-bf42-5e75aa85deb6" providerId="ADAL" clId="{EE7CD852-C546-40C7-AA6B-A8DB2037B9CE}" dt="2022-07-07T23:23:39.277" v="3096" actId="20577"/>
        <pc:sldMkLst>
          <pc:docMk/>
          <pc:sldMk cId="437064612" sldId="294"/>
        </pc:sldMkLst>
        <pc:spChg chg="mod">
          <ac:chgData name="Roy Roberts" userId="4cdc666c-fae4-42ba-bf42-5e75aa85deb6" providerId="ADAL" clId="{EE7CD852-C546-40C7-AA6B-A8DB2037B9CE}" dt="2022-07-07T23:23:39.277" v="3096" actId="20577"/>
          <ac:spMkLst>
            <pc:docMk/>
            <pc:sldMk cId="437064612" sldId="294"/>
            <ac:spMk id="3" creationId="{73643A3B-6668-4607-ACB5-3F57A400867D}"/>
          </ac:spMkLst>
        </pc:spChg>
      </pc:sldChg>
      <pc:sldChg chg="modSp mod modClrScheme chgLayout">
        <pc:chgData name="Roy Roberts" userId="4cdc666c-fae4-42ba-bf42-5e75aa85deb6" providerId="ADAL" clId="{EE7CD852-C546-40C7-AA6B-A8DB2037B9CE}" dt="2022-07-08T03:01:35.535" v="3935" actId="20577"/>
        <pc:sldMkLst>
          <pc:docMk/>
          <pc:sldMk cId="1250118552" sldId="296"/>
        </pc:sldMkLst>
        <pc:spChg chg="mod ord">
          <ac:chgData name="Roy Roberts" userId="4cdc666c-fae4-42ba-bf42-5e75aa85deb6" providerId="ADAL" clId="{EE7CD852-C546-40C7-AA6B-A8DB2037B9CE}" dt="2022-07-08T03:01:35.535" v="3935" actId="20577"/>
          <ac:spMkLst>
            <pc:docMk/>
            <pc:sldMk cId="1250118552" sldId="296"/>
            <ac:spMk id="2" creationId="{9ABC082A-7A0E-658B-79DD-31ED4C8287DD}"/>
          </ac:spMkLst>
        </pc:spChg>
        <pc:spChg chg="mod ord">
          <ac:chgData name="Roy Roberts" userId="4cdc666c-fae4-42ba-bf42-5e75aa85deb6" providerId="ADAL" clId="{EE7CD852-C546-40C7-AA6B-A8DB2037B9CE}" dt="2022-07-07T23:54:45.646" v="3890" actId="20577"/>
          <ac:spMkLst>
            <pc:docMk/>
            <pc:sldMk cId="1250118552" sldId="296"/>
            <ac:spMk id="3" creationId="{0F174C1F-CE18-FF59-29AA-D85F2A5C2655}"/>
          </ac:spMkLst>
        </pc:spChg>
      </pc:sldChg>
      <pc:sldChg chg="addSp delSp modSp mod modAnim">
        <pc:chgData name="Roy Roberts" userId="4cdc666c-fae4-42ba-bf42-5e75aa85deb6" providerId="ADAL" clId="{EE7CD852-C546-40C7-AA6B-A8DB2037B9CE}" dt="2022-07-07T23:53:05.669" v="3863"/>
        <pc:sldMkLst>
          <pc:docMk/>
          <pc:sldMk cId="1981484299" sldId="297"/>
        </pc:sldMkLst>
        <pc:spChg chg="mod">
          <ac:chgData name="Roy Roberts" userId="4cdc666c-fae4-42ba-bf42-5e75aa85deb6" providerId="ADAL" clId="{EE7CD852-C546-40C7-AA6B-A8DB2037B9CE}" dt="2022-07-06T01:30:42.708" v="1745" actId="14100"/>
          <ac:spMkLst>
            <pc:docMk/>
            <pc:sldMk cId="1981484299" sldId="297"/>
            <ac:spMk id="2" creationId="{609B7C8D-5585-0522-8F0A-F21EEEA92A59}"/>
          </ac:spMkLst>
        </pc:spChg>
        <pc:spChg chg="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6" creationId="{A2AEC825-03BB-4AF6-0F31-29B909E61E6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7" creationId="{A1C9E5D7-94CB-A6C4-C150-C44697C0C2BE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8" creationId="{FB32E41F-D2A3-E401-2DC4-7FE8920958C4}"/>
          </ac:spMkLst>
        </pc:spChg>
        <pc:spChg chg="add mod">
          <ac:chgData name="Roy Roberts" userId="4cdc666c-fae4-42ba-bf42-5e75aa85deb6" providerId="ADAL" clId="{EE7CD852-C546-40C7-AA6B-A8DB2037B9CE}" dt="2022-07-06T01:30:08.320" v="1696" actId="1035"/>
          <ac:spMkLst>
            <pc:docMk/>
            <pc:sldMk cId="1981484299" sldId="297"/>
            <ac:spMk id="9" creationId="{2F4909B0-0A3D-EA27-C78E-812E0A603086}"/>
          </ac:spMkLst>
        </pc:spChg>
        <pc:spChg chg="add del">
          <ac:chgData name="Roy Roberts" userId="4cdc666c-fae4-42ba-bf42-5e75aa85deb6" providerId="ADAL" clId="{EE7CD852-C546-40C7-AA6B-A8DB2037B9CE}" dt="2022-07-06T01:23:49.377" v="1634" actId="22"/>
          <ac:spMkLst>
            <pc:docMk/>
            <pc:sldMk cId="1981484299" sldId="297"/>
            <ac:spMk id="10" creationId="{9542391D-B616-FCC4-7939-A1940544C183}"/>
          </ac:spMkLst>
        </pc:spChg>
        <pc:spChg chg="add mod">
          <ac:chgData name="Roy Roberts" userId="4cdc666c-fae4-42ba-bf42-5e75aa85deb6" providerId="ADAL" clId="{EE7CD852-C546-40C7-AA6B-A8DB2037B9CE}" dt="2022-07-07T08:58:16.876" v="1812" actId="20577"/>
          <ac:spMkLst>
            <pc:docMk/>
            <pc:sldMk cId="1981484299" sldId="297"/>
            <ac:spMk id="11" creationId="{B0BB8078-CF09-6EF9-FD8B-397237E5685A}"/>
          </ac:spMkLst>
        </pc:spChg>
        <pc:picChg chg="mod">
          <ac:chgData name="Roy Roberts" userId="4cdc666c-fae4-42ba-bf42-5e75aa85deb6" providerId="ADAL" clId="{EE7CD852-C546-40C7-AA6B-A8DB2037B9CE}" dt="2022-07-06T01:30:08.320" v="1696" actId="1035"/>
          <ac:picMkLst>
            <pc:docMk/>
            <pc:sldMk cId="1981484299" sldId="297"/>
            <ac:picMk id="5" creationId="{73EAAFDB-59CB-5FF7-DB5B-31543303A684}"/>
          </ac:picMkLst>
        </pc:picChg>
      </pc:sldChg>
      <pc:sldChg chg="del">
        <pc:chgData name="Roy Roberts" userId="4cdc666c-fae4-42ba-bf42-5e75aa85deb6" providerId="ADAL" clId="{EE7CD852-C546-40C7-AA6B-A8DB2037B9CE}" dt="2022-07-05T04:16:39.378" v="1610" actId="47"/>
        <pc:sldMkLst>
          <pc:docMk/>
          <pc:sldMk cId="3319345993" sldId="299"/>
        </pc:sldMkLst>
      </pc:sldChg>
      <pc:sldChg chg="modSp new del mod">
        <pc:chgData name="Roy Roberts" userId="4cdc666c-fae4-42ba-bf42-5e75aa85deb6" providerId="ADAL" clId="{EE7CD852-C546-40C7-AA6B-A8DB2037B9CE}" dt="2022-06-24T01:34:11.960" v="53" actId="47"/>
        <pc:sldMkLst>
          <pc:docMk/>
          <pc:sldMk cId="8187678" sldId="300"/>
        </pc:sldMkLst>
        <pc:spChg chg="mod">
          <ac:chgData name="Roy Roberts" userId="4cdc666c-fae4-42ba-bf42-5e75aa85deb6" providerId="ADAL" clId="{EE7CD852-C546-40C7-AA6B-A8DB2037B9CE}" dt="2022-06-24T01:34:09.056" v="52" actId="20577"/>
          <ac:spMkLst>
            <pc:docMk/>
            <pc:sldMk cId="8187678" sldId="300"/>
            <ac:spMk id="2" creationId="{B295C188-BA29-6FCC-D6F6-A0994D015F56}"/>
          </ac:spMkLst>
        </pc:spChg>
      </pc:sldChg>
      <pc:sldChg chg="addSp modSp add mod">
        <pc:chgData name="Roy Roberts" userId="4cdc666c-fae4-42ba-bf42-5e75aa85deb6" providerId="ADAL" clId="{EE7CD852-C546-40C7-AA6B-A8DB2037B9CE}" dt="2022-06-24T04:19:52.788" v="708" actId="20577"/>
        <pc:sldMkLst>
          <pc:docMk/>
          <pc:sldMk cId="1780681360" sldId="300"/>
        </pc:sldMkLst>
        <pc:spChg chg="mod">
          <ac:chgData name="Roy Roberts" userId="4cdc666c-fae4-42ba-bf42-5e75aa85deb6" providerId="ADAL" clId="{EE7CD852-C546-40C7-AA6B-A8DB2037B9CE}" dt="2022-06-24T04:17:03.243" v="660" actId="1076"/>
          <ac:spMkLst>
            <pc:docMk/>
            <pc:sldMk cId="1780681360" sldId="300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6-24T04:19:52.788" v="708" actId="20577"/>
          <ac:spMkLst>
            <pc:docMk/>
            <pc:sldMk cId="1780681360" sldId="300"/>
            <ac:spMk id="3" creationId="{73643A3B-6668-4607-ACB5-3F57A400867D}"/>
          </ac:spMkLst>
        </pc:spChg>
        <pc:picChg chg="add mod">
          <ac:chgData name="Roy Roberts" userId="4cdc666c-fae4-42ba-bf42-5e75aa85deb6" providerId="ADAL" clId="{EE7CD852-C546-40C7-AA6B-A8DB2037B9CE}" dt="2022-06-24T04:16:58.954" v="659" actId="1076"/>
          <ac:picMkLst>
            <pc:docMk/>
            <pc:sldMk cId="1780681360" sldId="300"/>
            <ac:picMk id="5" creationId="{B167F19E-66D8-6A2E-B068-96204EA7F05B}"/>
          </ac:picMkLst>
        </pc:picChg>
      </pc:sldChg>
      <pc:sldChg chg="addSp delSp modSp add mod">
        <pc:chgData name="Roy Roberts" userId="4cdc666c-fae4-42ba-bf42-5e75aa85deb6" providerId="ADAL" clId="{EE7CD852-C546-40C7-AA6B-A8DB2037B9CE}" dt="2022-06-24T04:20:28.277" v="741" actId="20577"/>
        <pc:sldMkLst>
          <pc:docMk/>
          <pc:sldMk cId="654903893" sldId="301"/>
        </pc:sldMkLst>
        <pc:spChg chg="mod">
          <ac:chgData name="Roy Roberts" userId="4cdc666c-fae4-42ba-bf42-5e75aa85deb6" providerId="ADAL" clId="{EE7CD852-C546-40C7-AA6B-A8DB2037B9CE}" dt="2022-06-24T04:20:28.277" v="741" actId="20577"/>
          <ac:spMkLst>
            <pc:docMk/>
            <pc:sldMk cId="654903893" sldId="301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4:18:47.088" v="662" actId="478"/>
          <ac:picMkLst>
            <pc:docMk/>
            <pc:sldMk cId="654903893" sldId="301"/>
            <ac:picMk id="5" creationId="{B167F19E-66D8-6A2E-B068-96204EA7F05B}"/>
          </ac:picMkLst>
        </pc:picChg>
        <pc:picChg chg="add del mod">
          <ac:chgData name="Roy Roberts" userId="4cdc666c-fae4-42ba-bf42-5e75aa85deb6" providerId="ADAL" clId="{EE7CD852-C546-40C7-AA6B-A8DB2037B9CE}" dt="2022-06-24T04:19:27.769" v="665" actId="478"/>
          <ac:picMkLst>
            <pc:docMk/>
            <pc:sldMk cId="654903893" sldId="301"/>
            <ac:picMk id="6" creationId="{4C913A84-25C3-954D-BAFF-479065217040}"/>
          </ac:picMkLst>
        </pc:picChg>
        <pc:picChg chg="add mod">
          <ac:chgData name="Roy Roberts" userId="4cdc666c-fae4-42ba-bf42-5e75aa85deb6" providerId="ADAL" clId="{EE7CD852-C546-40C7-AA6B-A8DB2037B9CE}" dt="2022-06-24T04:19:32.056" v="667" actId="1076"/>
          <ac:picMkLst>
            <pc:docMk/>
            <pc:sldMk cId="654903893" sldId="301"/>
            <ac:picMk id="8" creationId="{DB9E6084-3E83-8CE8-4702-FE7134B17B10}"/>
          </ac:picMkLst>
        </pc:picChg>
      </pc:sldChg>
      <pc:sldChg chg="modSp add del mod ord">
        <pc:chgData name="Roy Roberts" userId="4cdc666c-fae4-42ba-bf42-5e75aa85deb6" providerId="ADAL" clId="{EE7CD852-C546-40C7-AA6B-A8DB2037B9CE}" dt="2022-07-05T04:17:57.039" v="1616" actId="47"/>
        <pc:sldMkLst>
          <pc:docMk/>
          <pc:sldMk cId="1247189208" sldId="302"/>
        </pc:sldMkLst>
        <pc:spChg chg="mod">
          <ac:chgData name="Roy Roberts" userId="4cdc666c-fae4-42ba-bf42-5e75aa85deb6" providerId="ADAL" clId="{EE7CD852-C546-40C7-AA6B-A8DB2037B9CE}" dt="2022-06-24T04:20:54.973" v="745" actId="20577"/>
          <ac:spMkLst>
            <pc:docMk/>
            <pc:sldMk cId="1247189208" sldId="302"/>
            <ac:spMk id="2" creationId="{6310901B-0618-6A8D-A7D9-F65F007E4B4E}"/>
          </ac:spMkLst>
        </pc:spChg>
      </pc:sldChg>
      <pc:sldChg chg="modSp add del mod">
        <pc:chgData name="Roy Roberts" userId="4cdc666c-fae4-42ba-bf42-5e75aa85deb6" providerId="ADAL" clId="{EE7CD852-C546-40C7-AA6B-A8DB2037B9CE}" dt="2022-07-05T04:18:06.028" v="1619" actId="47"/>
        <pc:sldMkLst>
          <pc:docMk/>
          <pc:sldMk cId="2652280795" sldId="303"/>
        </pc:sldMkLst>
        <pc:spChg chg="mod">
          <ac:chgData name="Roy Roberts" userId="4cdc666c-fae4-42ba-bf42-5e75aa85deb6" providerId="ADAL" clId="{EE7CD852-C546-40C7-AA6B-A8DB2037B9CE}" dt="2022-06-24T04:20:59.642" v="749" actId="20577"/>
          <ac:spMkLst>
            <pc:docMk/>
            <pc:sldMk cId="2652280795" sldId="303"/>
            <ac:spMk id="2" creationId="{6310901B-0618-6A8D-A7D9-F65F007E4B4E}"/>
          </ac:spMkLst>
        </pc:spChg>
      </pc:sldChg>
      <pc:sldChg chg="addSp delSp modSp add mod">
        <pc:chgData name="Roy Roberts" userId="4cdc666c-fae4-42ba-bf42-5e75aa85deb6" providerId="ADAL" clId="{EE7CD852-C546-40C7-AA6B-A8DB2037B9CE}" dt="2022-07-08T00:06:37.714" v="3925" actId="20577"/>
        <pc:sldMkLst>
          <pc:docMk/>
          <pc:sldMk cId="1364941410" sldId="304"/>
        </pc:sldMkLst>
        <pc:spChg chg="mod">
          <ac:chgData name="Roy Roberts" userId="4cdc666c-fae4-42ba-bf42-5e75aa85deb6" providerId="ADAL" clId="{EE7CD852-C546-40C7-AA6B-A8DB2037B9CE}" dt="2022-06-24T04:46:22.807" v="814" actId="20577"/>
          <ac:spMkLst>
            <pc:docMk/>
            <pc:sldMk cId="1364941410" sldId="304"/>
            <ac:spMk id="2" creationId="{03716F12-C908-418C-BA4C-9A56FCE378B6}"/>
          </ac:spMkLst>
        </pc:spChg>
        <pc:spChg chg="mod">
          <ac:chgData name="Roy Roberts" userId="4cdc666c-fae4-42ba-bf42-5e75aa85deb6" providerId="ADAL" clId="{EE7CD852-C546-40C7-AA6B-A8DB2037B9CE}" dt="2022-07-08T00:06:37.714" v="3925" actId="20577"/>
          <ac:spMkLst>
            <pc:docMk/>
            <pc:sldMk cId="1364941410" sldId="304"/>
            <ac:spMk id="3" creationId="{73643A3B-6668-4607-ACB5-3F57A400867D}"/>
          </ac:spMkLst>
        </pc:spChg>
        <pc:picChg chg="del">
          <ac:chgData name="Roy Roberts" userId="4cdc666c-fae4-42ba-bf42-5e75aa85deb6" providerId="ADAL" clId="{EE7CD852-C546-40C7-AA6B-A8DB2037B9CE}" dt="2022-06-24T05:03:26.745" v="865" actId="478"/>
          <ac:picMkLst>
            <pc:docMk/>
            <pc:sldMk cId="1364941410" sldId="304"/>
            <ac:picMk id="5" creationId="{B167F19E-66D8-6A2E-B068-96204EA7F05B}"/>
          </ac:picMkLst>
        </pc:picChg>
        <pc:picChg chg="add mod modCrop">
          <ac:chgData name="Roy Roberts" userId="4cdc666c-fae4-42ba-bf42-5e75aa85deb6" providerId="ADAL" clId="{EE7CD852-C546-40C7-AA6B-A8DB2037B9CE}" dt="2022-06-24T05:03:34.947" v="868" actId="732"/>
          <ac:picMkLst>
            <pc:docMk/>
            <pc:sldMk cId="1364941410" sldId="304"/>
            <ac:picMk id="6" creationId="{D77F073E-3037-970F-8CD7-0119F676F354}"/>
          </ac:picMkLst>
        </pc:picChg>
      </pc:sldChg>
      <pc:sldChg chg="addSp delSp modSp new mod">
        <pc:chgData name="Roy Roberts" userId="4cdc666c-fae4-42ba-bf42-5e75aa85deb6" providerId="ADAL" clId="{EE7CD852-C546-40C7-AA6B-A8DB2037B9CE}" dt="2022-06-24T05:42:39.880" v="1516" actId="1076"/>
        <pc:sldMkLst>
          <pc:docMk/>
          <pc:sldMk cId="2141114627" sldId="305"/>
        </pc:sldMkLst>
        <pc:spChg chg="del">
          <ac:chgData name="Roy Roberts" userId="4cdc666c-fae4-42ba-bf42-5e75aa85deb6" providerId="ADAL" clId="{EE7CD852-C546-40C7-AA6B-A8DB2037B9CE}" dt="2022-06-24T05:19:35.493" v="1509" actId="478"/>
          <ac:spMkLst>
            <pc:docMk/>
            <pc:sldMk cId="2141114627" sldId="305"/>
            <ac:spMk id="2" creationId="{1CB2BFEB-75F6-3BB2-0535-3B6DD0099D87}"/>
          </ac:spMkLst>
        </pc:spChg>
        <pc:spChg chg="del">
          <ac:chgData name="Roy Roberts" userId="4cdc666c-fae4-42ba-bf42-5e75aa85deb6" providerId="ADAL" clId="{EE7CD852-C546-40C7-AA6B-A8DB2037B9CE}" dt="2022-06-24T05:19:37.490" v="1510" actId="478"/>
          <ac:spMkLst>
            <pc:docMk/>
            <pc:sldMk cId="2141114627" sldId="305"/>
            <ac:spMk id="3" creationId="{90368E36-4A04-9E28-7318-726630D41BCF}"/>
          </ac:spMkLst>
        </pc:spChg>
        <pc:picChg chg="add mod">
          <ac:chgData name="Roy Roberts" userId="4cdc666c-fae4-42ba-bf42-5e75aa85deb6" providerId="ADAL" clId="{EE7CD852-C546-40C7-AA6B-A8DB2037B9CE}" dt="2022-06-24T05:42:39.880" v="1516" actId="1076"/>
          <ac:picMkLst>
            <pc:docMk/>
            <pc:sldMk cId="2141114627" sldId="305"/>
            <ac:picMk id="5" creationId="{6D83E0D6-35C5-F47D-44DB-58480A32F6C1}"/>
          </ac:picMkLst>
        </pc:picChg>
      </pc:sldChg>
      <pc:sldChg chg="modSp add del mod">
        <pc:chgData name="Roy Roberts" userId="4cdc666c-fae4-42ba-bf42-5e75aa85deb6" providerId="ADAL" clId="{EE7CD852-C546-40C7-AA6B-A8DB2037B9CE}" dt="2022-07-05T04:20:26.365" v="1629" actId="47"/>
        <pc:sldMkLst>
          <pc:docMk/>
          <pc:sldMk cId="2186092575" sldId="306"/>
        </pc:sldMkLst>
        <pc:spChg chg="mod">
          <ac:chgData name="Roy Roberts" userId="4cdc666c-fae4-42ba-bf42-5e75aa85deb6" providerId="ADAL" clId="{EE7CD852-C546-40C7-AA6B-A8DB2037B9CE}" dt="2022-06-24T05:27:29.065" v="1513" actId="20577"/>
          <ac:spMkLst>
            <pc:docMk/>
            <pc:sldMk cId="2186092575" sldId="306"/>
            <ac:spMk id="2" creationId="{6310901B-0618-6A8D-A7D9-F65F007E4B4E}"/>
          </ac:spMkLst>
        </pc:spChg>
      </pc:sldChg>
      <pc:sldChg chg="del">
        <pc:chgData name="Roy Roberts" userId="4cdc666c-fae4-42ba-bf42-5e75aa85deb6" providerId="ADAL" clId="{EE7CD852-C546-40C7-AA6B-A8DB2037B9CE}" dt="2022-07-07T16:12:10.109" v="1857" actId="47"/>
        <pc:sldMkLst>
          <pc:docMk/>
          <pc:sldMk cId="4165275164" sldId="307"/>
        </pc:sldMkLst>
      </pc:sldChg>
      <pc:sldChg chg="del">
        <pc:chgData name="Roy Roberts" userId="4cdc666c-fae4-42ba-bf42-5e75aa85deb6" providerId="ADAL" clId="{EE7CD852-C546-40C7-AA6B-A8DB2037B9CE}" dt="2022-07-06T05:51:18.212" v="1747" actId="47"/>
        <pc:sldMkLst>
          <pc:docMk/>
          <pc:sldMk cId="2968468183" sldId="308"/>
        </pc:sldMkLst>
      </pc:sldChg>
      <pc:sldChg chg="del">
        <pc:chgData name="Roy Roberts" userId="4cdc666c-fae4-42ba-bf42-5e75aa85deb6" providerId="ADAL" clId="{EE7CD852-C546-40C7-AA6B-A8DB2037B9CE}" dt="2022-07-06T05:51:15.482" v="1746" actId="47"/>
        <pc:sldMkLst>
          <pc:docMk/>
          <pc:sldMk cId="1435714232" sldId="309"/>
        </pc:sldMkLst>
      </pc:sldChg>
      <pc:sldChg chg="modSp add mod">
        <pc:chgData name="Roy Roberts" userId="4cdc666c-fae4-42ba-bf42-5e75aa85deb6" providerId="ADAL" clId="{EE7CD852-C546-40C7-AA6B-A8DB2037B9CE}" dt="2022-07-08T03:01:41.734" v="3936"/>
        <pc:sldMkLst>
          <pc:docMk/>
          <pc:sldMk cId="1192778593" sldId="310"/>
        </pc:sldMkLst>
        <pc:spChg chg="mod">
          <ac:chgData name="Roy Roberts" userId="4cdc666c-fae4-42ba-bf42-5e75aa85deb6" providerId="ADAL" clId="{EE7CD852-C546-40C7-AA6B-A8DB2037B9CE}" dt="2022-07-08T03:01:41.734" v="3936"/>
          <ac:spMkLst>
            <pc:docMk/>
            <pc:sldMk cId="1192778593" sldId="310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18:54.660" v="2873" actId="20577"/>
          <ac:spMkLst>
            <pc:docMk/>
            <pc:sldMk cId="1192778593" sldId="310"/>
            <ac:spMk id="3" creationId="{0F174C1F-CE18-FF59-29AA-D85F2A5C2655}"/>
          </ac:spMkLst>
        </pc:spChg>
      </pc:sldChg>
      <pc:sldChg chg="modSp add mod">
        <pc:chgData name="Roy Roberts" userId="4cdc666c-fae4-42ba-bf42-5e75aa85deb6" providerId="ADAL" clId="{EE7CD852-C546-40C7-AA6B-A8DB2037B9CE}" dt="2022-07-08T03:01:45.159" v="3937"/>
        <pc:sldMkLst>
          <pc:docMk/>
          <pc:sldMk cId="229362795" sldId="311"/>
        </pc:sldMkLst>
        <pc:spChg chg="mod">
          <ac:chgData name="Roy Roberts" userId="4cdc666c-fae4-42ba-bf42-5e75aa85deb6" providerId="ADAL" clId="{EE7CD852-C546-40C7-AA6B-A8DB2037B9CE}" dt="2022-07-08T03:01:45.159" v="3937"/>
          <ac:spMkLst>
            <pc:docMk/>
            <pc:sldMk cId="229362795" sldId="311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22:50.584" v="3084" actId="20577"/>
          <ac:spMkLst>
            <pc:docMk/>
            <pc:sldMk cId="229362795" sldId="311"/>
            <ac:spMk id="3" creationId="{0F174C1F-CE18-FF59-29AA-D85F2A5C2655}"/>
          </ac:spMkLst>
        </pc:spChg>
      </pc:sldChg>
      <pc:sldChg chg="modSp add mod ord">
        <pc:chgData name="Roy Roberts" userId="4cdc666c-fae4-42ba-bf42-5e75aa85deb6" providerId="ADAL" clId="{EE7CD852-C546-40C7-AA6B-A8DB2037B9CE}" dt="2022-07-08T03:01:48.151" v="3938"/>
        <pc:sldMkLst>
          <pc:docMk/>
          <pc:sldMk cId="2700484015" sldId="312"/>
        </pc:sldMkLst>
        <pc:spChg chg="mod">
          <ac:chgData name="Roy Roberts" userId="4cdc666c-fae4-42ba-bf42-5e75aa85deb6" providerId="ADAL" clId="{EE7CD852-C546-40C7-AA6B-A8DB2037B9CE}" dt="2022-07-08T03:01:48.151" v="3938"/>
          <ac:spMkLst>
            <pc:docMk/>
            <pc:sldMk cId="2700484015" sldId="312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7:16.415" v="3862" actId="20577"/>
          <ac:spMkLst>
            <pc:docMk/>
            <pc:sldMk cId="2700484015" sldId="312"/>
            <ac:spMk id="3" creationId="{0F174C1F-CE18-FF59-29AA-D85F2A5C2655}"/>
          </ac:spMkLst>
        </pc:spChg>
      </pc:sldChg>
      <pc:sldChg chg="modSp add del mod">
        <pc:chgData name="Roy Roberts" userId="4cdc666c-fae4-42ba-bf42-5e75aa85deb6" providerId="ADAL" clId="{EE7CD852-C546-40C7-AA6B-A8DB2037B9CE}" dt="2022-07-07T16:12:11.701" v="1858" actId="47"/>
        <pc:sldMkLst>
          <pc:docMk/>
          <pc:sldMk cId="81450206" sldId="313"/>
        </pc:sldMkLst>
        <pc:spChg chg="mod">
          <ac:chgData name="Roy Roberts" userId="4cdc666c-fae4-42ba-bf42-5e75aa85deb6" providerId="ADAL" clId="{EE7CD852-C546-40C7-AA6B-A8DB2037B9CE}" dt="2022-07-06T05:51:21.762" v="1750" actId="20577"/>
          <ac:spMkLst>
            <pc:docMk/>
            <pc:sldMk cId="81450206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08:52:55.771" v="1810" actId="15"/>
          <ac:spMkLst>
            <pc:docMk/>
            <pc:sldMk cId="81450206" sldId="313"/>
            <ac:spMk id="3" creationId="{0F174C1F-CE18-FF59-29AA-D85F2A5C2655}"/>
          </ac:spMkLst>
        </pc:spChg>
      </pc:sldChg>
      <pc:sldChg chg="addSp modSp add mod">
        <pc:chgData name="Roy Roberts" userId="4cdc666c-fae4-42ba-bf42-5e75aa85deb6" providerId="ADAL" clId="{EE7CD852-C546-40C7-AA6B-A8DB2037B9CE}" dt="2022-07-08T03:01:51.146" v="3939"/>
        <pc:sldMkLst>
          <pc:docMk/>
          <pc:sldMk cId="1266420569" sldId="313"/>
        </pc:sldMkLst>
        <pc:spChg chg="mod">
          <ac:chgData name="Roy Roberts" userId="4cdc666c-fae4-42ba-bf42-5e75aa85deb6" providerId="ADAL" clId="{EE7CD852-C546-40C7-AA6B-A8DB2037B9CE}" dt="2022-07-08T03:01:51.146" v="3939"/>
          <ac:spMkLst>
            <pc:docMk/>
            <pc:sldMk cId="1266420569" sldId="313"/>
            <ac:spMk id="2" creationId="{9ABC082A-7A0E-658B-79DD-31ED4C8287DD}"/>
          </ac:spMkLst>
        </pc:spChg>
        <pc:spChg chg="mod">
          <ac:chgData name="Roy Roberts" userId="4cdc666c-fae4-42ba-bf42-5e75aa85deb6" providerId="ADAL" clId="{EE7CD852-C546-40C7-AA6B-A8DB2037B9CE}" dt="2022-07-07T23:40:08.741" v="3542" actId="20577"/>
          <ac:spMkLst>
            <pc:docMk/>
            <pc:sldMk cId="1266420569" sldId="313"/>
            <ac:spMk id="3" creationId="{0F174C1F-CE18-FF59-29AA-D85F2A5C2655}"/>
          </ac:spMkLst>
        </pc:spChg>
        <pc:spChg chg="add mod">
          <ac:chgData name="Roy Roberts" userId="4cdc666c-fae4-42ba-bf42-5e75aa85deb6" providerId="ADAL" clId="{EE7CD852-C546-40C7-AA6B-A8DB2037B9CE}" dt="2022-07-07T23:39:47.923" v="3539" actId="1076"/>
          <ac:spMkLst>
            <pc:docMk/>
            <pc:sldMk cId="1266420569" sldId="313"/>
            <ac:spMk id="4" creationId="{2587A4C6-0581-BD9D-66FB-7593DE886B4D}"/>
          </ac:spMkLst>
        </pc:spChg>
      </pc:sldChg>
      <pc:sldChg chg="modSp new del mod">
        <pc:chgData name="Roy Roberts" userId="4cdc666c-fae4-42ba-bf42-5e75aa85deb6" providerId="ADAL" clId="{EE7CD852-C546-40C7-AA6B-A8DB2037B9CE}" dt="2022-07-10T23:58:57.171" v="3971" actId="47"/>
        <pc:sldMkLst>
          <pc:docMk/>
          <pc:sldMk cId="4150212611" sldId="314"/>
        </pc:sldMkLst>
        <pc:spChg chg="mod">
          <ac:chgData name="Roy Roberts" userId="4cdc666c-fae4-42ba-bf42-5e75aa85deb6" providerId="ADAL" clId="{EE7CD852-C546-40C7-AA6B-A8DB2037B9CE}" dt="2022-07-08T05:03:47.909" v="3970" actId="404"/>
          <ac:spMkLst>
            <pc:docMk/>
            <pc:sldMk cId="4150212611" sldId="314"/>
            <ac:spMk id="2" creationId="{2E7D26A5-4EE9-976F-4F82-A8AE1B6091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0400" y="1487100"/>
            <a:ext cx="9911200" cy="1800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12" name="Google Shape;12;p2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36" name="Google Shape;36;p2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732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1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2341-530C-B872-E45D-D9A005308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EBF37-E2B7-9885-102B-1E825ADC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238B2-FFB4-D950-5149-2302DC40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2A91-E29B-4026-82CF-78B5741CFB3D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0E705-AEE3-DD73-C04C-685E4468C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9F2B-8103-2EA2-073D-48F7F35E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7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gradFill>
          <a:gsLst>
            <a:gs pos="0">
              <a:schemeClr val="dk1"/>
            </a:gs>
            <a:gs pos="49000">
              <a:schemeClr val="dk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3"/>
          <p:cNvGrpSpPr/>
          <p:nvPr/>
        </p:nvGrpSpPr>
        <p:grpSpPr>
          <a:xfrm>
            <a:off x="0" y="3195965"/>
            <a:ext cx="12192000" cy="3284484"/>
            <a:chOff x="0" y="1786473"/>
            <a:chExt cx="9144000" cy="2463363"/>
          </a:xfrm>
        </p:grpSpPr>
        <p:sp>
          <p:nvSpPr>
            <p:cNvPr id="65" name="Google Shape;65;p3"/>
            <p:cNvSpPr/>
            <p:nvPr/>
          </p:nvSpPr>
          <p:spPr>
            <a:xfrm>
              <a:off x="387953" y="3203434"/>
              <a:ext cx="1506902" cy="1046402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55961" y="3203339"/>
              <a:ext cx="1387697" cy="1027233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464296" y="3203434"/>
              <a:ext cx="852487" cy="485578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94904" y="2489983"/>
              <a:ext cx="963930" cy="713456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316783" y="2071853"/>
              <a:ext cx="1372123" cy="1131588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688907" y="3203434"/>
              <a:ext cx="785813" cy="342887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6347555" y="3203434"/>
              <a:ext cx="987313" cy="485530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433316" y="3203434"/>
              <a:ext cx="1359026" cy="913651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3474719" y="2357234"/>
              <a:ext cx="958596" cy="846206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5792342" y="2975558"/>
              <a:ext cx="530066" cy="227878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737741"/>
              <a:ext cx="464201" cy="465648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765190" y="3203434"/>
              <a:ext cx="378809" cy="485483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894904" y="2489983"/>
              <a:ext cx="794003" cy="713456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88756" y="3203434"/>
              <a:ext cx="940450" cy="428073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8514492" y="2394856"/>
              <a:ext cx="629507" cy="808583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876675" y="2014492"/>
              <a:ext cx="1398460" cy="1189045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0" y="2918101"/>
              <a:ext cx="387952" cy="285382"/>
            </a:xfrm>
            <a:custGeom>
              <a:avLst/>
              <a:gdLst/>
              <a:ahLst/>
              <a:cxnLst/>
              <a:rect l="l" t="t" r="r" b="b"/>
              <a:pathLst>
                <a:path w="517270" h="380509" extrusionOk="0">
                  <a:moveTo>
                    <a:pt x="0" y="0"/>
                  </a:moveTo>
                  <a:lnTo>
                    <a:pt x="0" y="380510"/>
                  </a:lnTo>
                  <a:lnTo>
                    <a:pt x="517271" y="380510"/>
                  </a:lnTo>
                  <a:cubicBezTo>
                    <a:pt x="385445" y="159053"/>
                    <a:pt x="226378" y="1142"/>
                    <a:pt x="0" y="0"/>
                  </a:cubicBezTo>
                  <a:close/>
                </a:path>
              </a:pathLst>
            </a:custGeom>
            <a:solidFill>
              <a:srgbClr val="029E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6229207" y="2252166"/>
              <a:ext cx="1366075" cy="951274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7343679" y="1786473"/>
              <a:ext cx="1421463" cy="1416970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229350" y="3129663"/>
              <a:ext cx="93202" cy="73771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7595330" y="3203434"/>
              <a:ext cx="919163" cy="285382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858547" y="3202435"/>
              <a:ext cx="1012412" cy="474733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0" y="1968308"/>
              <a:ext cx="9144000" cy="2220131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3"/>
          <p:cNvSpPr txBox="1">
            <a:spLocks noGrp="1"/>
          </p:cNvSpPr>
          <p:nvPr>
            <p:ph type="ctrTitle"/>
          </p:nvPr>
        </p:nvSpPr>
        <p:spPr>
          <a:xfrm>
            <a:off x="1140400" y="1486400"/>
            <a:ext cx="9911200" cy="135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3"/>
          <p:cNvSpPr txBox="1">
            <a:spLocks noGrp="1"/>
          </p:cNvSpPr>
          <p:nvPr>
            <p:ph type="subTitle" idx="1"/>
          </p:nvPr>
        </p:nvSpPr>
        <p:spPr>
          <a:xfrm>
            <a:off x="1140400" y="2823469"/>
            <a:ext cx="9911200" cy="47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1pPr>
            <a:lvl2pPr lvl="1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2pPr>
            <a:lvl3pPr lvl="2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3pPr>
            <a:lvl4pPr lvl="3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4pPr>
            <a:lvl5pPr lvl="4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5pPr>
            <a:lvl6pPr lvl="5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6pPr>
            <a:lvl7pPr lvl="6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7pPr>
            <a:lvl8pPr lvl="7" algn="ctr" rtl="0">
              <a:spcBef>
                <a:spcPts val="1067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8pPr>
            <a:lvl9pPr lvl="8" algn="ctr" rtl="0">
              <a:spcBef>
                <a:spcPts val="1067"/>
              </a:spcBef>
              <a:spcAft>
                <a:spcPts val="1067"/>
              </a:spcAft>
              <a:buClr>
                <a:schemeClr val="lt2"/>
              </a:buClr>
              <a:buSzPts val="2000"/>
              <a:buNone/>
              <a:defRPr sz="2667"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0" name="Google Shape;90;p3"/>
          <p:cNvGrpSpPr/>
          <p:nvPr/>
        </p:nvGrpSpPr>
        <p:grpSpPr>
          <a:xfrm>
            <a:off x="181087" y="3771307"/>
            <a:ext cx="11826047" cy="2764460"/>
            <a:chOff x="135815" y="2828480"/>
            <a:chExt cx="8869535" cy="2073345"/>
          </a:xfrm>
        </p:grpSpPr>
        <p:sp>
          <p:nvSpPr>
            <p:cNvPr id="91" name="Google Shape;91;p3"/>
            <p:cNvSpPr/>
            <p:nvPr/>
          </p:nvSpPr>
          <p:spPr>
            <a:xfrm>
              <a:off x="2005925" y="3956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320790" y="408647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102225" y="4326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68650" y="44016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2719290" y="442067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2777500" y="45897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258675" y="423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1669290" y="4656377"/>
              <a:ext cx="58200" cy="58200"/>
            </a:xfrm>
            <a:prstGeom prst="ellipse">
              <a:avLst/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1015700" y="33500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4283275" y="41843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85040" y="46563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570650" y="44979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225425" y="32537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755090" y="4451427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3005325" y="34748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505625" y="48055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109815" y="44206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7682275" y="42160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909050" y="4637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8733490" y="42806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280975" y="28284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446290" y="3072952"/>
              <a:ext cx="58200" cy="58200"/>
            </a:xfrm>
            <a:prstGeom prst="ellipse">
              <a:avLst/>
            </a:prstGeom>
            <a:solidFill>
              <a:srgbClr val="BEF1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143240" y="34166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5363775" y="34748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8526265" y="47336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135815" y="397557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09690" y="3508127"/>
              <a:ext cx="58200" cy="58200"/>
            </a:xfrm>
            <a:prstGeom prst="ellipse">
              <a:avLst/>
            </a:prstGeom>
            <a:solidFill>
              <a:srgbClr val="FFD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896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body" idx="1"/>
          </p:nvPr>
        </p:nvSpPr>
        <p:spPr>
          <a:xfrm>
            <a:off x="1655833" y="2577600"/>
            <a:ext cx="8880400" cy="3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58786" algn="ctr" rtl="0">
              <a:spcBef>
                <a:spcPts val="0"/>
              </a:spcBef>
              <a:spcAft>
                <a:spcPts val="0"/>
              </a:spcAft>
              <a:buSzPts val="3000"/>
              <a:buChar char="▹"/>
              <a:defRPr sz="4000"/>
            </a:lvl1pPr>
            <a:lvl2pPr marL="1219170" lvl="1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▸"/>
              <a:defRPr sz="4000"/>
            </a:lvl2pPr>
            <a:lvl3pPr marL="1828754" lvl="2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3pPr>
            <a:lvl4pPr marL="2438339" lvl="3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4pPr>
            <a:lvl5pPr marL="3047924" lvl="4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5pPr>
            <a:lvl6pPr marL="3657509" lvl="5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■"/>
              <a:defRPr sz="4000"/>
            </a:lvl6pPr>
            <a:lvl7pPr marL="4267093" lvl="6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●"/>
              <a:defRPr sz="4000"/>
            </a:lvl7pPr>
            <a:lvl8pPr marL="4876678" lvl="7" indent="-558786" algn="ctr" rtl="0">
              <a:spcBef>
                <a:spcPts val="1067"/>
              </a:spcBef>
              <a:spcAft>
                <a:spcPts val="0"/>
              </a:spcAft>
              <a:buSzPts val="3000"/>
              <a:buChar char="○"/>
              <a:defRPr sz="4000"/>
            </a:lvl8pPr>
            <a:lvl9pPr marL="5486263" lvl="8" indent="-558786" algn="ctr" rtl="0">
              <a:spcBef>
                <a:spcPts val="1067"/>
              </a:spcBef>
              <a:spcAft>
                <a:spcPts val="1067"/>
              </a:spcAft>
              <a:buSzPts val="3000"/>
              <a:buChar char="■"/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4"/>
          <p:cNvSpPr txBox="1"/>
          <p:nvPr/>
        </p:nvSpPr>
        <p:spPr>
          <a:xfrm>
            <a:off x="4791200" y="1448225"/>
            <a:ext cx="2609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800">
                <a:solidFill>
                  <a:schemeClr val="accent2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12800">
              <a:solidFill>
                <a:schemeClr val="accent2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22" name="Google Shape;122;p4"/>
          <p:cNvGrpSpPr/>
          <p:nvPr/>
        </p:nvGrpSpPr>
        <p:grpSpPr>
          <a:xfrm>
            <a:off x="291" y="347115"/>
            <a:ext cx="12191127" cy="1642243"/>
            <a:chOff x="218" y="898161"/>
            <a:chExt cx="9143345" cy="1231682"/>
          </a:xfrm>
        </p:grpSpPr>
        <p:sp>
          <p:nvSpPr>
            <p:cNvPr id="123" name="Google Shape;123;p4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4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4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4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4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4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4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169" name="Google Shape;169;p4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805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507987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1pPr>
            <a:lvl2pPr marL="1219170" lvl="1" indent="-507987" rtl="0">
              <a:spcBef>
                <a:spcPts val="1067"/>
              </a:spcBef>
              <a:spcAft>
                <a:spcPts val="0"/>
              </a:spcAft>
              <a:buSzPts val="2400"/>
              <a:buChar char="▸"/>
              <a:defRPr/>
            </a:lvl2pPr>
            <a:lvl3pPr marL="1828754" lvl="2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4pPr>
            <a:lvl5pPr marL="3047924" lvl="4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5pPr>
            <a:lvl6pPr marL="3657509" lvl="5" indent="-507987" rtl="0">
              <a:spcBef>
                <a:spcPts val="1067"/>
              </a:spcBef>
              <a:spcAft>
                <a:spcPts val="0"/>
              </a:spcAft>
              <a:buSzPts val="2400"/>
              <a:buChar char="■"/>
              <a:defRPr/>
            </a:lvl6pPr>
            <a:lvl7pPr marL="4267093" lvl="6" indent="-507987" rtl="0">
              <a:spcBef>
                <a:spcPts val="1067"/>
              </a:spcBef>
              <a:spcAft>
                <a:spcPts val="0"/>
              </a:spcAft>
              <a:buSzPts val="2400"/>
              <a:buChar char="●"/>
              <a:defRPr/>
            </a:lvl7pPr>
            <a:lvl8pPr marL="4876678" lvl="7" indent="-507987" rtl="0">
              <a:spcBef>
                <a:spcPts val="1067"/>
              </a:spcBef>
              <a:spcAft>
                <a:spcPts val="0"/>
              </a:spcAft>
              <a:buSzPts val="2400"/>
              <a:buChar char="○"/>
              <a:defRPr/>
            </a:lvl8pPr>
            <a:lvl9pPr marL="5486263" lvl="8" indent="-507987" rtl="0">
              <a:spcBef>
                <a:spcPts val="1067"/>
              </a:spcBef>
              <a:spcAft>
                <a:spcPts val="1067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198" name="Google Shape;198;p5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199" name="Google Shape;199;p5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5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245" name="Google Shape;245;p5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5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11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6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273" name="Google Shape;273;p6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6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6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6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6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6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6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body" idx="1"/>
          </p:nvPr>
        </p:nvSpPr>
        <p:spPr>
          <a:xfrm>
            <a:off x="1655767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Google Shape;320;p6"/>
          <p:cNvSpPr txBox="1">
            <a:spLocks noGrp="1"/>
          </p:cNvSpPr>
          <p:nvPr>
            <p:ph type="body" idx="2"/>
          </p:nvPr>
        </p:nvSpPr>
        <p:spPr>
          <a:xfrm>
            <a:off x="6387000" y="1500467"/>
            <a:ext cx="4149200" cy="364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1pPr>
            <a:lvl2pPr marL="1219170" lvl="1" indent="-474121" rtl="0">
              <a:spcBef>
                <a:spcPts val="1067"/>
              </a:spcBef>
              <a:spcAft>
                <a:spcPts val="0"/>
              </a:spcAft>
              <a:buSzPts val="2000"/>
              <a:buChar char="▸"/>
              <a:defRPr sz="2667"/>
            </a:lvl2pPr>
            <a:lvl3pPr marL="1828754" lvl="2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3pPr>
            <a:lvl4pPr marL="2438339" lvl="3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4pPr>
            <a:lvl5pPr marL="3047924" lvl="4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5pPr>
            <a:lvl6pPr marL="3657509" lvl="5" indent="-474121" rtl="0">
              <a:spcBef>
                <a:spcPts val="1067"/>
              </a:spcBef>
              <a:spcAft>
                <a:spcPts val="0"/>
              </a:spcAft>
              <a:buSzPts val="2000"/>
              <a:buChar char="■"/>
              <a:defRPr sz="2667"/>
            </a:lvl6pPr>
            <a:lvl7pPr marL="4267093" lvl="6" indent="-474121" rtl="0">
              <a:spcBef>
                <a:spcPts val="1067"/>
              </a:spcBef>
              <a:spcAft>
                <a:spcPts val="0"/>
              </a:spcAft>
              <a:buSzPts val="2000"/>
              <a:buChar char="●"/>
              <a:defRPr sz="2667"/>
            </a:lvl7pPr>
            <a:lvl8pPr marL="4876678" lvl="7" indent="-474121" rtl="0">
              <a:spcBef>
                <a:spcPts val="1067"/>
              </a:spcBef>
              <a:spcAft>
                <a:spcPts val="0"/>
              </a:spcAft>
              <a:buSzPts val="2000"/>
              <a:buChar char="○"/>
              <a:defRPr sz="2667"/>
            </a:lvl8pPr>
            <a:lvl9pPr marL="5486263" lvl="8" indent="-474121" rtl="0">
              <a:spcBef>
                <a:spcPts val="1067"/>
              </a:spcBef>
              <a:spcAft>
                <a:spcPts val="1067"/>
              </a:spcAft>
              <a:buSzPts val="2000"/>
              <a:buChar char="■"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1" name="Google Shape;321;p6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322" name="Google Shape;322;p6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323" name="Google Shape;323;p6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8" name="Google Shape;348;p6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224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7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351" name="Google Shape;351;p7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6" name="Google Shape;396;p7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7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8" name="Google Shape;398;p7"/>
          <p:cNvSpPr txBox="1">
            <a:spLocks noGrp="1"/>
          </p:cNvSpPr>
          <p:nvPr>
            <p:ph type="body" idx="2"/>
          </p:nvPr>
        </p:nvSpPr>
        <p:spPr>
          <a:xfrm>
            <a:off x="4712835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7"/>
          <p:cNvSpPr txBox="1">
            <a:spLocks noGrp="1"/>
          </p:cNvSpPr>
          <p:nvPr>
            <p:ph type="body" idx="3"/>
          </p:nvPr>
        </p:nvSpPr>
        <p:spPr>
          <a:xfrm>
            <a:off x="7769836" y="1500467"/>
            <a:ext cx="2766400" cy="379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2400"/>
            </a:lvl1pPr>
            <a:lvl2pPr marL="1219170" lvl="1" indent="-457189" rtl="0">
              <a:spcBef>
                <a:spcPts val="1067"/>
              </a:spcBef>
              <a:spcAft>
                <a:spcPts val="0"/>
              </a:spcAft>
              <a:buSzPts val="1800"/>
              <a:buChar char="▸"/>
              <a:defRPr sz="2400"/>
            </a:lvl2pPr>
            <a:lvl3pPr marL="1828754" lvl="2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1067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1067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1067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1067"/>
              </a:spcBef>
              <a:spcAft>
                <a:spcPts val="1067"/>
              </a:spcAft>
              <a:buSzPts val="1800"/>
              <a:buChar char="■"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7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01" name="Google Shape;401;p7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02" name="Google Shape;402;p7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7" name="Google Shape;427;p7"/>
          <p:cNvSpPr/>
          <p:nvPr/>
        </p:nvSpPr>
        <p:spPr>
          <a:xfrm>
            <a:off x="5616986" y="1221764"/>
            <a:ext cx="958029" cy="267733"/>
          </a:xfrm>
          <a:custGeom>
            <a:avLst/>
            <a:gdLst/>
            <a:ahLst/>
            <a:cxnLst/>
            <a:rect l="l" t="t" r="r" b="b"/>
            <a:pathLst>
              <a:path w="1562005" h="436521" extrusionOk="0">
                <a:moveTo>
                  <a:pt x="937260" y="436521"/>
                </a:moveTo>
                <a:cubicBezTo>
                  <a:pt x="896645" y="436521"/>
                  <a:pt x="890776" y="349597"/>
                  <a:pt x="885947" y="206493"/>
                </a:cubicBezTo>
                <a:cubicBezTo>
                  <a:pt x="883770" y="141015"/>
                  <a:pt x="879699" y="18979"/>
                  <a:pt x="861522" y="18979"/>
                </a:cubicBezTo>
                <a:cubicBezTo>
                  <a:pt x="841357" y="18979"/>
                  <a:pt x="830659" y="96889"/>
                  <a:pt x="823653" y="148417"/>
                </a:cubicBezTo>
                <a:cubicBezTo>
                  <a:pt x="812860" y="226611"/>
                  <a:pt x="803582" y="294177"/>
                  <a:pt x="766849" y="294177"/>
                </a:cubicBezTo>
                <a:cubicBezTo>
                  <a:pt x="746210" y="294177"/>
                  <a:pt x="739394" y="277001"/>
                  <a:pt x="734376" y="264475"/>
                </a:cubicBezTo>
                <a:cubicBezTo>
                  <a:pt x="729359" y="251949"/>
                  <a:pt x="726235" y="246729"/>
                  <a:pt x="719513" y="246729"/>
                </a:cubicBezTo>
                <a:cubicBezTo>
                  <a:pt x="706543" y="246729"/>
                  <a:pt x="701336" y="266752"/>
                  <a:pt x="694993" y="297214"/>
                </a:cubicBezTo>
                <a:cubicBezTo>
                  <a:pt x="687419" y="333939"/>
                  <a:pt x="677951" y="379584"/>
                  <a:pt x="634307" y="379584"/>
                </a:cubicBezTo>
                <a:cubicBezTo>
                  <a:pt x="597480" y="379584"/>
                  <a:pt x="590095" y="315624"/>
                  <a:pt x="582332" y="247773"/>
                </a:cubicBezTo>
                <a:cubicBezTo>
                  <a:pt x="576746" y="199281"/>
                  <a:pt x="569078" y="132854"/>
                  <a:pt x="549102" y="132854"/>
                </a:cubicBezTo>
                <a:cubicBezTo>
                  <a:pt x="538404" y="132854"/>
                  <a:pt x="527895" y="170813"/>
                  <a:pt x="520700" y="195486"/>
                </a:cubicBezTo>
                <a:cubicBezTo>
                  <a:pt x="508393" y="239328"/>
                  <a:pt x="495801" y="284688"/>
                  <a:pt x="463896" y="284688"/>
                </a:cubicBezTo>
                <a:cubicBezTo>
                  <a:pt x="443447" y="284688"/>
                  <a:pt x="433696" y="256219"/>
                  <a:pt x="422335" y="222341"/>
                </a:cubicBezTo>
                <a:cubicBezTo>
                  <a:pt x="415235" y="201274"/>
                  <a:pt x="403401" y="166068"/>
                  <a:pt x="392892" y="166068"/>
                </a:cubicBezTo>
                <a:cubicBezTo>
                  <a:pt x="382383" y="166068"/>
                  <a:pt x="376608" y="180492"/>
                  <a:pt x="369129" y="195770"/>
                </a:cubicBezTo>
                <a:cubicBezTo>
                  <a:pt x="357958" y="218450"/>
                  <a:pt x="344041" y="246729"/>
                  <a:pt x="312325" y="246729"/>
                </a:cubicBezTo>
                <a:lnTo>
                  <a:pt x="0" y="246729"/>
                </a:lnTo>
                <a:lnTo>
                  <a:pt x="0" y="227750"/>
                </a:lnTo>
                <a:lnTo>
                  <a:pt x="312420" y="227750"/>
                </a:lnTo>
                <a:cubicBezTo>
                  <a:pt x="331355" y="227750"/>
                  <a:pt x="340159" y="211713"/>
                  <a:pt x="352183" y="187325"/>
                </a:cubicBezTo>
                <a:cubicBezTo>
                  <a:pt x="361650" y="167586"/>
                  <a:pt x="371874" y="147089"/>
                  <a:pt x="392892" y="147089"/>
                </a:cubicBezTo>
                <a:cubicBezTo>
                  <a:pt x="416844" y="147089"/>
                  <a:pt x="428299" y="180682"/>
                  <a:pt x="440228" y="216268"/>
                </a:cubicBezTo>
                <a:cubicBezTo>
                  <a:pt x="445625" y="232305"/>
                  <a:pt x="456891" y="265709"/>
                  <a:pt x="463802" y="265709"/>
                </a:cubicBezTo>
                <a:cubicBezTo>
                  <a:pt x="481600" y="265709"/>
                  <a:pt x="493245" y="223954"/>
                  <a:pt x="502618" y="190361"/>
                </a:cubicBezTo>
                <a:cubicBezTo>
                  <a:pt x="514073" y="149366"/>
                  <a:pt x="523919" y="113875"/>
                  <a:pt x="549007" y="113875"/>
                </a:cubicBezTo>
                <a:cubicBezTo>
                  <a:pt x="585835" y="113875"/>
                  <a:pt x="593219" y="177835"/>
                  <a:pt x="600982" y="245686"/>
                </a:cubicBezTo>
                <a:cubicBezTo>
                  <a:pt x="606568" y="294177"/>
                  <a:pt x="614237" y="360604"/>
                  <a:pt x="634213" y="360604"/>
                </a:cubicBezTo>
                <a:cubicBezTo>
                  <a:pt x="660437" y="360604"/>
                  <a:pt x="667916" y="334034"/>
                  <a:pt x="676437" y="293418"/>
                </a:cubicBezTo>
                <a:cubicBezTo>
                  <a:pt x="683064" y="261154"/>
                  <a:pt x="690070" y="227750"/>
                  <a:pt x="719418" y="227750"/>
                </a:cubicBezTo>
                <a:cubicBezTo>
                  <a:pt x="740057" y="227750"/>
                  <a:pt x="746873" y="244926"/>
                  <a:pt x="751891" y="257453"/>
                </a:cubicBezTo>
                <a:cubicBezTo>
                  <a:pt x="756908" y="269979"/>
                  <a:pt x="760033" y="275198"/>
                  <a:pt x="766754" y="275198"/>
                </a:cubicBezTo>
                <a:cubicBezTo>
                  <a:pt x="786920" y="275198"/>
                  <a:pt x="797618" y="197289"/>
                  <a:pt x="804624" y="145760"/>
                </a:cubicBezTo>
                <a:cubicBezTo>
                  <a:pt x="815416" y="67566"/>
                  <a:pt x="824694" y="0"/>
                  <a:pt x="861427" y="0"/>
                </a:cubicBezTo>
                <a:cubicBezTo>
                  <a:pt x="896172" y="0"/>
                  <a:pt x="900432" y="74398"/>
                  <a:pt x="904787" y="205924"/>
                </a:cubicBezTo>
                <a:cubicBezTo>
                  <a:pt x="907438" y="285067"/>
                  <a:pt x="911888" y="417542"/>
                  <a:pt x="937165" y="417542"/>
                </a:cubicBezTo>
                <a:cubicBezTo>
                  <a:pt x="966419" y="417542"/>
                  <a:pt x="977212" y="315814"/>
                  <a:pt x="984502" y="248437"/>
                </a:cubicBezTo>
                <a:cubicBezTo>
                  <a:pt x="993401" y="163980"/>
                  <a:pt x="998797" y="123365"/>
                  <a:pt x="1022371" y="123365"/>
                </a:cubicBezTo>
                <a:cubicBezTo>
                  <a:pt x="1050773" y="123365"/>
                  <a:pt x="1061944" y="158856"/>
                  <a:pt x="1073494" y="196435"/>
                </a:cubicBezTo>
                <a:cubicBezTo>
                  <a:pt x="1085044" y="234013"/>
                  <a:pt x="1097636" y="275198"/>
                  <a:pt x="1126511" y="275198"/>
                </a:cubicBezTo>
                <a:cubicBezTo>
                  <a:pt x="1139481" y="275198"/>
                  <a:pt x="1146108" y="268460"/>
                  <a:pt x="1156711" y="256219"/>
                </a:cubicBezTo>
                <a:cubicBezTo>
                  <a:pt x="1167315" y="243977"/>
                  <a:pt x="1182462" y="227750"/>
                  <a:pt x="1211716" y="227750"/>
                </a:cubicBezTo>
                <a:lnTo>
                  <a:pt x="1562005" y="227750"/>
                </a:lnTo>
                <a:lnTo>
                  <a:pt x="1562005" y="246729"/>
                </a:lnTo>
                <a:lnTo>
                  <a:pt x="1211811" y="246729"/>
                </a:lnTo>
                <a:cubicBezTo>
                  <a:pt x="1191078" y="246729"/>
                  <a:pt x="1181705" y="257168"/>
                  <a:pt x="1170912" y="269315"/>
                </a:cubicBezTo>
                <a:cubicBezTo>
                  <a:pt x="1160120" y="281461"/>
                  <a:pt x="1148759" y="294177"/>
                  <a:pt x="1126606" y="294177"/>
                </a:cubicBezTo>
                <a:cubicBezTo>
                  <a:pt x="1083719" y="294177"/>
                  <a:pt x="1068666" y="245211"/>
                  <a:pt x="1055412" y="202033"/>
                </a:cubicBezTo>
                <a:cubicBezTo>
                  <a:pt x="1046607" y="173565"/>
                  <a:pt x="1037424" y="143198"/>
                  <a:pt x="1023128" y="142344"/>
                </a:cubicBezTo>
                <a:cubicBezTo>
                  <a:pt x="1013661" y="149746"/>
                  <a:pt x="1007697" y="207822"/>
                  <a:pt x="1003247" y="250430"/>
                </a:cubicBezTo>
                <a:cubicBezTo>
                  <a:pt x="993496" y="341910"/>
                  <a:pt x="983555" y="436521"/>
                  <a:pt x="937260" y="436521"/>
                </a:cubicBezTo>
                <a:close/>
              </a:path>
            </a:pathLst>
          </a:custGeom>
          <a:gradFill>
            <a:gsLst>
              <a:gs pos="0">
                <a:srgbClr val="8097FF">
                  <a:alpha val="0"/>
                </a:srgbClr>
              </a:gs>
              <a:gs pos="22000">
                <a:schemeClr val="accent1"/>
              </a:gs>
              <a:gs pos="76000">
                <a:schemeClr val="accent1"/>
              </a:gs>
              <a:gs pos="100000">
                <a:srgbClr val="8097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708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8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430" name="Google Shape;430;p8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8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5" name="Google Shape;475;p8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6" name="Google Shape;476;p8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477" name="Google Shape;477;p8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478" name="Google Shape;478;p8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0710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9"/>
          <p:cNvSpPr txBox="1">
            <a:spLocks noGrp="1"/>
          </p:cNvSpPr>
          <p:nvPr>
            <p:ph type="body" idx="1"/>
          </p:nvPr>
        </p:nvSpPr>
        <p:spPr>
          <a:xfrm>
            <a:off x="1140400" y="5671867"/>
            <a:ext cx="9911200" cy="36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ctr" rtl="0">
              <a:spcBef>
                <a:spcPts val="0"/>
              </a:spcBef>
              <a:spcAft>
                <a:spcPts val="1067"/>
              </a:spcAft>
              <a:buSzPts val="1700"/>
              <a:buNone/>
              <a:defRPr sz="2267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5" name="Google Shape;505;p9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06" name="Google Shape;506;p9"/>
          <p:cNvGrpSpPr/>
          <p:nvPr/>
        </p:nvGrpSpPr>
        <p:grpSpPr>
          <a:xfrm>
            <a:off x="291" y="352748"/>
            <a:ext cx="12191127" cy="1642243"/>
            <a:chOff x="218" y="898161"/>
            <a:chExt cx="9143345" cy="1231682"/>
          </a:xfrm>
        </p:grpSpPr>
        <p:sp>
          <p:nvSpPr>
            <p:cNvPr id="507" name="Google Shape;507;p9"/>
            <p:cNvSpPr/>
            <p:nvPr/>
          </p:nvSpPr>
          <p:spPr>
            <a:xfrm>
              <a:off x="4571575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9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9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2" name="Google Shape;552;p9"/>
          <p:cNvGrpSpPr/>
          <p:nvPr/>
        </p:nvGrpSpPr>
        <p:grpSpPr>
          <a:xfrm>
            <a:off x="184467" y="347100"/>
            <a:ext cx="11797253" cy="1667667"/>
            <a:chOff x="138350" y="260325"/>
            <a:chExt cx="8847940" cy="1250750"/>
          </a:xfrm>
        </p:grpSpPr>
        <p:sp>
          <p:nvSpPr>
            <p:cNvPr id="553" name="Google Shape;553;p9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rgbClr val="4B77FF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797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10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  <p:grpSp>
        <p:nvGrpSpPr>
          <p:cNvPr id="580" name="Google Shape;580;p10"/>
          <p:cNvGrpSpPr/>
          <p:nvPr/>
        </p:nvGrpSpPr>
        <p:grpSpPr>
          <a:xfrm>
            <a:off x="291" y="4944448"/>
            <a:ext cx="12191127" cy="1642243"/>
            <a:chOff x="218" y="898161"/>
            <a:chExt cx="9143345" cy="1231682"/>
          </a:xfrm>
        </p:grpSpPr>
        <p:sp>
          <p:nvSpPr>
            <p:cNvPr id="581" name="Google Shape;581;p10"/>
            <p:cNvSpPr/>
            <p:nvPr/>
          </p:nvSpPr>
          <p:spPr>
            <a:xfrm>
              <a:off x="4567150" y="1374616"/>
              <a:ext cx="236742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FC229"/>
                </a:gs>
                <a:gs pos="100000">
                  <a:srgbClr val="FF826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0"/>
            <p:cNvSpPr/>
            <p:nvPr/>
          </p:nvSpPr>
          <p:spPr>
            <a:xfrm flipH="1">
              <a:off x="4340118" y="1374612"/>
              <a:ext cx="232100" cy="232824"/>
            </a:xfrm>
            <a:custGeom>
              <a:avLst/>
              <a:gdLst/>
              <a:ahLst/>
              <a:cxnLst/>
              <a:rect l="l" t="t" r="r" b="b"/>
              <a:pathLst>
                <a:path w="618934" h="620864" extrusionOk="0">
                  <a:moveTo>
                    <a:pt x="0" y="0"/>
                  </a:moveTo>
                  <a:lnTo>
                    <a:pt x="0" y="620865"/>
                  </a:lnTo>
                  <a:lnTo>
                    <a:pt x="618935" y="620865"/>
                  </a:lnTo>
                  <a:cubicBezTo>
                    <a:pt x="480632" y="309101"/>
                    <a:pt x="339535" y="145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FFC229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4765540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4803711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5519015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83288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522995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FFA22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5916017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7745341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F002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6788222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6308923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3D4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7467735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8954159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551901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7215942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10"/>
            <p:cNvSpPr/>
            <p:nvPr/>
          </p:nvSpPr>
          <p:spPr>
            <a:xfrm>
              <a:off x="8828810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solidFill>
              <a:srgbClr val="FF96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10"/>
            <p:cNvSpPr/>
            <p:nvPr/>
          </p:nvSpPr>
          <p:spPr>
            <a:xfrm>
              <a:off x="6509901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768616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8243403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  <a:alpha val="49800"/>
                  </a:srgbClr>
                </a:gs>
                <a:gs pos="100000">
                  <a:srgbClr val="002FFF">
                    <a:alpha val="58431"/>
                    <a:alpha val="498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7686239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8369228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6000837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33E7FF">
                <a:alpha val="59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0"/>
            <p:cNvSpPr/>
            <p:nvPr/>
          </p:nvSpPr>
          <p:spPr>
            <a:xfrm flipH="1">
              <a:off x="3624791" y="1606642"/>
              <a:ext cx="753451" cy="523201"/>
            </a:xfrm>
            <a:custGeom>
              <a:avLst/>
              <a:gdLst/>
              <a:ahLst/>
              <a:cxnLst/>
              <a:rect l="l" t="t" r="r" b="b"/>
              <a:pathLst>
                <a:path w="2009203" h="1395202" extrusionOk="0">
                  <a:moveTo>
                    <a:pt x="1005142" y="1395202"/>
                  </a:moveTo>
                  <a:cubicBezTo>
                    <a:pt x="1434656" y="1395202"/>
                    <a:pt x="1742377" y="650418"/>
                    <a:pt x="2009204" y="0"/>
                  </a:cubicBezTo>
                  <a:lnTo>
                    <a:pt x="0" y="0"/>
                  </a:lnTo>
                  <a:cubicBezTo>
                    <a:pt x="310706" y="521742"/>
                    <a:pt x="470408" y="1395202"/>
                    <a:pt x="1005142" y="1395202"/>
                  </a:cubicBezTo>
                  <a:close/>
                </a:path>
              </a:pathLst>
            </a:custGeom>
            <a:gradFill>
              <a:gsLst>
                <a:gs pos="0">
                  <a:srgbClr val="BEF176"/>
                </a:gs>
                <a:gs pos="100000">
                  <a:srgbClr val="17A89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0"/>
            <p:cNvSpPr/>
            <p:nvPr/>
          </p:nvSpPr>
          <p:spPr>
            <a:xfrm flipH="1">
              <a:off x="3913827" y="1606642"/>
              <a:ext cx="426243" cy="242789"/>
            </a:xfrm>
            <a:custGeom>
              <a:avLst/>
              <a:gdLst/>
              <a:ahLst/>
              <a:cxnLst/>
              <a:rect l="l" t="t" r="r" b="b"/>
              <a:pathLst>
                <a:path w="1136649" h="647437" extrusionOk="0">
                  <a:moveTo>
                    <a:pt x="632968" y="647437"/>
                  </a:moveTo>
                  <a:cubicBezTo>
                    <a:pt x="884492" y="647437"/>
                    <a:pt x="1023684" y="362626"/>
                    <a:pt x="1136650" y="0"/>
                  </a:cubicBezTo>
                  <a:lnTo>
                    <a:pt x="0" y="0"/>
                  </a:lnTo>
                  <a:cubicBezTo>
                    <a:pt x="142494" y="321467"/>
                    <a:pt x="282067" y="647437"/>
                    <a:pt x="632968" y="647437"/>
                  </a:cubicBezTo>
                  <a:close/>
                </a:path>
              </a:pathLst>
            </a:custGeom>
            <a:solidFill>
              <a:srgbClr val="002FFF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0"/>
            <p:cNvSpPr/>
            <p:nvPr/>
          </p:nvSpPr>
          <p:spPr>
            <a:xfrm flipH="1">
              <a:off x="3142801" y="1249917"/>
              <a:ext cx="481965" cy="356728"/>
            </a:xfrm>
            <a:custGeom>
              <a:avLst/>
              <a:gdLst/>
              <a:ahLst/>
              <a:cxnLst/>
              <a:rect l="l" t="t" r="r" b="b"/>
              <a:pathLst>
                <a:path w="1285240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285240" y="951274"/>
                  </a:lnTo>
                  <a:cubicBezTo>
                    <a:pt x="1028509" y="509883"/>
                    <a:pt x="837755" y="0"/>
                    <a:pt x="584200" y="0"/>
                  </a:cubicBezTo>
                  <a:close/>
                </a:path>
              </a:pathLst>
            </a:custGeom>
            <a:solidFill>
              <a:srgbClr val="FF85C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0"/>
            <p:cNvSpPr/>
            <p:nvPr/>
          </p:nvSpPr>
          <p:spPr>
            <a:xfrm flipH="1">
              <a:off x="3227765" y="1040852"/>
              <a:ext cx="686062" cy="565794"/>
            </a:xfrm>
            <a:custGeom>
              <a:avLst/>
              <a:gdLst/>
              <a:ahLst/>
              <a:cxnLst/>
              <a:rect l="l" t="t" r="r" b="b"/>
              <a:pathLst>
                <a:path w="1829498" h="1508784" extrusionOk="0">
                  <a:moveTo>
                    <a:pt x="815658" y="0"/>
                  </a:moveTo>
                  <a:cubicBezTo>
                    <a:pt x="315468" y="0"/>
                    <a:pt x="197866" y="873714"/>
                    <a:pt x="0" y="1508784"/>
                  </a:cubicBezTo>
                  <a:lnTo>
                    <a:pt x="1829498" y="1508784"/>
                  </a:lnTo>
                  <a:cubicBezTo>
                    <a:pt x="1541526" y="928000"/>
                    <a:pt x="1355789" y="0"/>
                    <a:pt x="815658" y="0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0"/>
            <p:cNvSpPr/>
            <p:nvPr/>
          </p:nvSpPr>
          <p:spPr>
            <a:xfrm flipH="1">
              <a:off x="2834859" y="1606642"/>
              <a:ext cx="392906" cy="171443"/>
            </a:xfrm>
            <a:custGeom>
              <a:avLst/>
              <a:gdLst/>
              <a:ahLst/>
              <a:cxnLst/>
              <a:rect l="l" t="t" r="r" b="b"/>
              <a:pathLst>
                <a:path w="1047750" h="457182" extrusionOk="0">
                  <a:moveTo>
                    <a:pt x="500190" y="457182"/>
                  </a:moveTo>
                  <a:cubicBezTo>
                    <a:pt x="745744" y="457182"/>
                    <a:pt x="914019" y="257605"/>
                    <a:pt x="1047750" y="0"/>
                  </a:cubicBezTo>
                  <a:lnTo>
                    <a:pt x="0" y="0"/>
                  </a:lnTo>
                  <a:cubicBezTo>
                    <a:pt x="131191" y="264645"/>
                    <a:pt x="283528" y="457182"/>
                    <a:pt x="500190" y="457182"/>
                  </a:cubicBezTo>
                  <a:close/>
                </a:path>
              </a:pathLst>
            </a:custGeom>
            <a:gradFill>
              <a:gsLst>
                <a:gs pos="0">
                  <a:srgbClr val="FF826C"/>
                </a:gs>
                <a:gs pos="100000">
                  <a:srgbClr val="FF3E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0"/>
            <p:cNvSpPr/>
            <p:nvPr/>
          </p:nvSpPr>
          <p:spPr>
            <a:xfrm flipH="1">
              <a:off x="904784" y="1606642"/>
              <a:ext cx="493657" cy="242765"/>
            </a:xfrm>
            <a:custGeom>
              <a:avLst/>
              <a:gdLst/>
              <a:ahLst/>
              <a:cxnLst/>
              <a:rect l="l" t="t" r="r" b="b"/>
              <a:pathLst>
                <a:path w="1316418" h="647373" extrusionOk="0">
                  <a:moveTo>
                    <a:pt x="475298" y="345376"/>
                  </a:moveTo>
                  <a:cubicBezTo>
                    <a:pt x="465201" y="345376"/>
                    <a:pt x="457010" y="353551"/>
                    <a:pt x="457010" y="363640"/>
                  </a:cubicBezTo>
                  <a:cubicBezTo>
                    <a:pt x="457010" y="373730"/>
                    <a:pt x="465201" y="381905"/>
                    <a:pt x="475298" y="381905"/>
                  </a:cubicBezTo>
                  <a:cubicBezTo>
                    <a:pt x="485394" y="381905"/>
                    <a:pt x="493586" y="373730"/>
                    <a:pt x="493586" y="363640"/>
                  </a:cubicBezTo>
                  <a:cubicBezTo>
                    <a:pt x="493586" y="353551"/>
                    <a:pt x="485394" y="345376"/>
                    <a:pt x="475298" y="345376"/>
                  </a:cubicBezTo>
                  <a:close/>
                  <a:moveTo>
                    <a:pt x="475298" y="436698"/>
                  </a:moveTo>
                  <a:cubicBezTo>
                    <a:pt x="465201" y="436698"/>
                    <a:pt x="457010" y="444873"/>
                    <a:pt x="457010" y="454963"/>
                  </a:cubicBezTo>
                  <a:cubicBezTo>
                    <a:pt x="457010" y="465053"/>
                    <a:pt x="465201" y="473227"/>
                    <a:pt x="475298" y="473227"/>
                  </a:cubicBezTo>
                  <a:cubicBezTo>
                    <a:pt x="485394" y="473227"/>
                    <a:pt x="493586" y="465053"/>
                    <a:pt x="493586" y="454963"/>
                  </a:cubicBezTo>
                  <a:cubicBezTo>
                    <a:pt x="493586" y="444873"/>
                    <a:pt x="485394" y="436698"/>
                    <a:pt x="475298" y="436698"/>
                  </a:cubicBezTo>
                  <a:close/>
                  <a:moveTo>
                    <a:pt x="475298" y="528021"/>
                  </a:moveTo>
                  <a:cubicBezTo>
                    <a:pt x="465138" y="527983"/>
                    <a:pt x="456947" y="536164"/>
                    <a:pt x="456883" y="546285"/>
                  </a:cubicBezTo>
                  <a:cubicBezTo>
                    <a:pt x="456819" y="556407"/>
                    <a:pt x="465011" y="564638"/>
                    <a:pt x="475171" y="564676"/>
                  </a:cubicBezTo>
                  <a:cubicBezTo>
                    <a:pt x="485331" y="564714"/>
                    <a:pt x="493523" y="556533"/>
                    <a:pt x="493586" y="546412"/>
                  </a:cubicBezTo>
                  <a:cubicBezTo>
                    <a:pt x="493586" y="546367"/>
                    <a:pt x="493586" y="546330"/>
                    <a:pt x="493586" y="546285"/>
                  </a:cubicBezTo>
                  <a:cubicBezTo>
                    <a:pt x="493586" y="536195"/>
                    <a:pt x="485394" y="528021"/>
                    <a:pt x="475298" y="528021"/>
                  </a:cubicBezTo>
                  <a:close/>
                  <a:moveTo>
                    <a:pt x="429578" y="25748"/>
                  </a:moveTo>
                  <a:cubicBezTo>
                    <a:pt x="419481" y="25748"/>
                    <a:pt x="411290" y="33922"/>
                    <a:pt x="411290" y="44012"/>
                  </a:cubicBezTo>
                  <a:cubicBezTo>
                    <a:pt x="411290" y="54102"/>
                    <a:pt x="419481" y="62277"/>
                    <a:pt x="429578" y="62277"/>
                  </a:cubicBezTo>
                  <a:cubicBezTo>
                    <a:pt x="439675" y="62277"/>
                    <a:pt x="447866" y="54102"/>
                    <a:pt x="447866" y="44012"/>
                  </a:cubicBezTo>
                  <a:cubicBezTo>
                    <a:pt x="447739" y="33998"/>
                    <a:pt x="439611" y="25938"/>
                    <a:pt x="429578" y="25938"/>
                  </a:cubicBezTo>
                  <a:close/>
                  <a:moveTo>
                    <a:pt x="475298" y="162731"/>
                  </a:moveTo>
                  <a:cubicBezTo>
                    <a:pt x="465201" y="162731"/>
                    <a:pt x="457010" y="170906"/>
                    <a:pt x="457010" y="180996"/>
                  </a:cubicBezTo>
                  <a:cubicBezTo>
                    <a:pt x="457010" y="191086"/>
                    <a:pt x="465201" y="199260"/>
                    <a:pt x="475298" y="199260"/>
                  </a:cubicBezTo>
                  <a:cubicBezTo>
                    <a:pt x="485394" y="199260"/>
                    <a:pt x="493586" y="191086"/>
                    <a:pt x="493586" y="180996"/>
                  </a:cubicBezTo>
                  <a:cubicBezTo>
                    <a:pt x="493586" y="170906"/>
                    <a:pt x="485394" y="162731"/>
                    <a:pt x="475298" y="162731"/>
                  </a:cubicBezTo>
                  <a:close/>
                  <a:moveTo>
                    <a:pt x="521018" y="573682"/>
                  </a:moveTo>
                  <a:cubicBezTo>
                    <a:pt x="510922" y="573682"/>
                    <a:pt x="502730" y="581856"/>
                    <a:pt x="502730" y="591946"/>
                  </a:cubicBezTo>
                  <a:cubicBezTo>
                    <a:pt x="502730" y="591946"/>
                    <a:pt x="502730" y="591946"/>
                    <a:pt x="502730" y="592263"/>
                  </a:cubicBezTo>
                  <a:cubicBezTo>
                    <a:pt x="512826" y="596747"/>
                    <a:pt x="523113" y="600971"/>
                    <a:pt x="533591" y="604947"/>
                  </a:cubicBezTo>
                  <a:cubicBezTo>
                    <a:pt x="541020" y="598123"/>
                    <a:pt x="541528" y="586568"/>
                    <a:pt x="534670" y="579142"/>
                  </a:cubicBezTo>
                  <a:cubicBezTo>
                    <a:pt x="531114" y="575293"/>
                    <a:pt x="526098" y="573143"/>
                    <a:pt x="520891" y="573238"/>
                  </a:cubicBezTo>
                  <a:close/>
                  <a:moveTo>
                    <a:pt x="475298" y="254054"/>
                  </a:moveTo>
                  <a:cubicBezTo>
                    <a:pt x="465201" y="254054"/>
                    <a:pt x="457010" y="262228"/>
                    <a:pt x="457010" y="272318"/>
                  </a:cubicBezTo>
                  <a:cubicBezTo>
                    <a:pt x="457010" y="282408"/>
                    <a:pt x="465201" y="290583"/>
                    <a:pt x="475298" y="290583"/>
                  </a:cubicBezTo>
                  <a:cubicBezTo>
                    <a:pt x="485394" y="290583"/>
                    <a:pt x="493586" y="282408"/>
                    <a:pt x="493586" y="272318"/>
                  </a:cubicBezTo>
                  <a:cubicBezTo>
                    <a:pt x="493459" y="262304"/>
                    <a:pt x="485331" y="254244"/>
                    <a:pt x="475298" y="254244"/>
                  </a:cubicBezTo>
                  <a:close/>
                  <a:moveTo>
                    <a:pt x="475298" y="71409"/>
                  </a:moveTo>
                  <a:cubicBezTo>
                    <a:pt x="465201" y="71409"/>
                    <a:pt x="457010" y="79584"/>
                    <a:pt x="457010" y="89673"/>
                  </a:cubicBezTo>
                  <a:cubicBezTo>
                    <a:pt x="457010" y="99763"/>
                    <a:pt x="465201" y="107938"/>
                    <a:pt x="475298" y="107938"/>
                  </a:cubicBezTo>
                  <a:cubicBezTo>
                    <a:pt x="485394" y="107938"/>
                    <a:pt x="493586" y="99763"/>
                    <a:pt x="493586" y="89673"/>
                  </a:cubicBezTo>
                  <a:cubicBezTo>
                    <a:pt x="493586" y="79584"/>
                    <a:pt x="485394" y="71409"/>
                    <a:pt x="475298" y="71409"/>
                  </a:cubicBezTo>
                  <a:close/>
                  <a:moveTo>
                    <a:pt x="521018" y="482359"/>
                  </a:moveTo>
                  <a:cubicBezTo>
                    <a:pt x="510922" y="482359"/>
                    <a:pt x="502730" y="490534"/>
                    <a:pt x="502730" y="500624"/>
                  </a:cubicBezTo>
                  <a:cubicBezTo>
                    <a:pt x="502730" y="510714"/>
                    <a:pt x="510922" y="518888"/>
                    <a:pt x="521018" y="518888"/>
                  </a:cubicBezTo>
                  <a:cubicBezTo>
                    <a:pt x="531114" y="518888"/>
                    <a:pt x="539306" y="510714"/>
                    <a:pt x="539306" y="500624"/>
                  </a:cubicBezTo>
                  <a:cubicBezTo>
                    <a:pt x="539179" y="490610"/>
                    <a:pt x="531051" y="482550"/>
                    <a:pt x="521018" y="482550"/>
                  </a:cubicBezTo>
                  <a:close/>
                  <a:moveTo>
                    <a:pt x="383858" y="162731"/>
                  </a:moveTo>
                  <a:cubicBezTo>
                    <a:pt x="373762" y="162731"/>
                    <a:pt x="365570" y="170906"/>
                    <a:pt x="365570" y="180996"/>
                  </a:cubicBezTo>
                  <a:cubicBezTo>
                    <a:pt x="365570" y="191086"/>
                    <a:pt x="373762" y="199260"/>
                    <a:pt x="383858" y="199260"/>
                  </a:cubicBezTo>
                  <a:cubicBezTo>
                    <a:pt x="393954" y="199260"/>
                    <a:pt x="402146" y="191086"/>
                    <a:pt x="402146" y="180996"/>
                  </a:cubicBezTo>
                  <a:cubicBezTo>
                    <a:pt x="402146" y="170906"/>
                    <a:pt x="393954" y="162731"/>
                    <a:pt x="383858" y="162731"/>
                  </a:cubicBezTo>
                  <a:close/>
                  <a:moveTo>
                    <a:pt x="383858" y="254054"/>
                  </a:moveTo>
                  <a:cubicBezTo>
                    <a:pt x="373762" y="254054"/>
                    <a:pt x="365570" y="262228"/>
                    <a:pt x="365570" y="272318"/>
                  </a:cubicBezTo>
                  <a:cubicBezTo>
                    <a:pt x="365570" y="282408"/>
                    <a:pt x="373762" y="290583"/>
                    <a:pt x="383858" y="290583"/>
                  </a:cubicBezTo>
                  <a:cubicBezTo>
                    <a:pt x="393954" y="290583"/>
                    <a:pt x="402146" y="282408"/>
                    <a:pt x="402146" y="272318"/>
                  </a:cubicBezTo>
                  <a:cubicBezTo>
                    <a:pt x="402019" y="262304"/>
                    <a:pt x="393891" y="254244"/>
                    <a:pt x="383858" y="254244"/>
                  </a:cubicBezTo>
                  <a:close/>
                  <a:moveTo>
                    <a:pt x="383858" y="71409"/>
                  </a:moveTo>
                  <a:cubicBezTo>
                    <a:pt x="373762" y="71409"/>
                    <a:pt x="365570" y="79584"/>
                    <a:pt x="365570" y="89673"/>
                  </a:cubicBezTo>
                  <a:cubicBezTo>
                    <a:pt x="365570" y="99763"/>
                    <a:pt x="373762" y="107938"/>
                    <a:pt x="383858" y="107938"/>
                  </a:cubicBezTo>
                  <a:cubicBezTo>
                    <a:pt x="393954" y="107938"/>
                    <a:pt x="402146" y="99763"/>
                    <a:pt x="402146" y="89673"/>
                  </a:cubicBezTo>
                  <a:cubicBezTo>
                    <a:pt x="402146" y="79584"/>
                    <a:pt x="393954" y="71409"/>
                    <a:pt x="383858" y="71409"/>
                  </a:cubicBezTo>
                  <a:close/>
                  <a:moveTo>
                    <a:pt x="383858" y="345376"/>
                  </a:moveTo>
                  <a:cubicBezTo>
                    <a:pt x="373762" y="345376"/>
                    <a:pt x="365570" y="353551"/>
                    <a:pt x="365570" y="363640"/>
                  </a:cubicBezTo>
                  <a:cubicBezTo>
                    <a:pt x="365570" y="373730"/>
                    <a:pt x="373762" y="381905"/>
                    <a:pt x="383858" y="381905"/>
                  </a:cubicBezTo>
                  <a:cubicBezTo>
                    <a:pt x="393954" y="381905"/>
                    <a:pt x="402146" y="373730"/>
                    <a:pt x="402146" y="363640"/>
                  </a:cubicBezTo>
                  <a:cubicBezTo>
                    <a:pt x="402146" y="353551"/>
                    <a:pt x="393954" y="345376"/>
                    <a:pt x="383858" y="345376"/>
                  </a:cubicBezTo>
                  <a:close/>
                  <a:moveTo>
                    <a:pt x="429578" y="208392"/>
                  </a:moveTo>
                  <a:cubicBezTo>
                    <a:pt x="419481" y="208392"/>
                    <a:pt x="411290" y="216567"/>
                    <a:pt x="411290" y="226657"/>
                  </a:cubicBezTo>
                  <a:cubicBezTo>
                    <a:pt x="411290" y="236747"/>
                    <a:pt x="419481" y="244921"/>
                    <a:pt x="429578" y="244921"/>
                  </a:cubicBezTo>
                  <a:cubicBezTo>
                    <a:pt x="439675" y="244921"/>
                    <a:pt x="447866" y="236747"/>
                    <a:pt x="447866" y="226657"/>
                  </a:cubicBezTo>
                  <a:cubicBezTo>
                    <a:pt x="447866" y="216567"/>
                    <a:pt x="439675" y="208392"/>
                    <a:pt x="429578" y="208392"/>
                  </a:cubicBezTo>
                  <a:close/>
                  <a:moveTo>
                    <a:pt x="429578" y="117070"/>
                  </a:moveTo>
                  <a:cubicBezTo>
                    <a:pt x="419481" y="117070"/>
                    <a:pt x="411290" y="125245"/>
                    <a:pt x="411290" y="135335"/>
                  </a:cubicBezTo>
                  <a:cubicBezTo>
                    <a:pt x="411290" y="145424"/>
                    <a:pt x="419481" y="153599"/>
                    <a:pt x="429578" y="153599"/>
                  </a:cubicBezTo>
                  <a:cubicBezTo>
                    <a:pt x="439675" y="153599"/>
                    <a:pt x="447866" y="145424"/>
                    <a:pt x="447866" y="135335"/>
                  </a:cubicBezTo>
                  <a:cubicBezTo>
                    <a:pt x="447866" y="125245"/>
                    <a:pt x="439675" y="117070"/>
                    <a:pt x="429578" y="117070"/>
                  </a:cubicBezTo>
                  <a:close/>
                  <a:moveTo>
                    <a:pt x="429578" y="299715"/>
                  </a:moveTo>
                  <a:cubicBezTo>
                    <a:pt x="419481" y="299715"/>
                    <a:pt x="411290" y="307890"/>
                    <a:pt x="411290" y="317979"/>
                  </a:cubicBezTo>
                  <a:cubicBezTo>
                    <a:pt x="411290" y="328069"/>
                    <a:pt x="419481" y="336244"/>
                    <a:pt x="429578" y="336244"/>
                  </a:cubicBezTo>
                  <a:cubicBezTo>
                    <a:pt x="439675" y="336244"/>
                    <a:pt x="447866" y="328069"/>
                    <a:pt x="447866" y="317979"/>
                  </a:cubicBezTo>
                  <a:cubicBezTo>
                    <a:pt x="447866" y="307890"/>
                    <a:pt x="439675" y="299715"/>
                    <a:pt x="429578" y="299715"/>
                  </a:cubicBezTo>
                  <a:close/>
                  <a:moveTo>
                    <a:pt x="429578" y="482359"/>
                  </a:moveTo>
                  <a:cubicBezTo>
                    <a:pt x="419481" y="482359"/>
                    <a:pt x="411290" y="490534"/>
                    <a:pt x="411290" y="500624"/>
                  </a:cubicBezTo>
                  <a:cubicBezTo>
                    <a:pt x="411290" y="510714"/>
                    <a:pt x="419481" y="518888"/>
                    <a:pt x="429578" y="518888"/>
                  </a:cubicBezTo>
                  <a:cubicBezTo>
                    <a:pt x="439675" y="518888"/>
                    <a:pt x="447866" y="510714"/>
                    <a:pt x="447866" y="500624"/>
                  </a:cubicBezTo>
                  <a:cubicBezTo>
                    <a:pt x="447739" y="490610"/>
                    <a:pt x="439611" y="482550"/>
                    <a:pt x="429578" y="482550"/>
                  </a:cubicBezTo>
                  <a:close/>
                  <a:moveTo>
                    <a:pt x="429578" y="391037"/>
                  </a:moveTo>
                  <a:cubicBezTo>
                    <a:pt x="419481" y="391037"/>
                    <a:pt x="411290" y="399212"/>
                    <a:pt x="411290" y="409302"/>
                  </a:cubicBezTo>
                  <a:cubicBezTo>
                    <a:pt x="411290" y="419391"/>
                    <a:pt x="419481" y="427566"/>
                    <a:pt x="429578" y="427566"/>
                  </a:cubicBezTo>
                  <a:cubicBezTo>
                    <a:pt x="439675" y="427566"/>
                    <a:pt x="447866" y="419391"/>
                    <a:pt x="447866" y="409302"/>
                  </a:cubicBezTo>
                  <a:cubicBezTo>
                    <a:pt x="447866" y="399212"/>
                    <a:pt x="439675" y="391037"/>
                    <a:pt x="429578" y="391037"/>
                  </a:cubicBezTo>
                  <a:close/>
                  <a:moveTo>
                    <a:pt x="566738" y="71409"/>
                  </a:moveTo>
                  <a:cubicBezTo>
                    <a:pt x="556641" y="71409"/>
                    <a:pt x="548450" y="79584"/>
                    <a:pt x="548450" y="89673"/>
                  </a:cubicBezTo>
                  <a:cubicBezTo>
                    <a:pt x="548450" y="99763"/>
                    <a:pt x="556641" y="107938"/>
                    <a:pt x="566738" y="107938"/>
                  </a:cubicBezTo>
                  <a:cubicBezTo>
                    <a:pt x="576835" y="107938"/>
                    <a:pt x="585026" y="99763"/>
                    <a:pt x="585026" y="89673"/>
                  </a:cubicBezTo>
                  <a:cubicBezTo>
                    <a:pt x="585026" y="79584"/>
                    <a:pt x="576835" y="71409"/>
                    <a:pt x="566738" y="71409"/>
                  </a:cubicBezTo>
                  <a:close/>
                  <a:moveTo>
                    <a:pt x="612458" y="391037"/>
                  </a:moveTo>
                  <a:cubicBezTo>
                    <a:pt x="602362" y="391037"/>
                    <a:pt x="594170" y="399212"/>
                    <a:pt x="594170" y="409302"/>
                  </a:cubicBezTo>
                  <a:cubicBezTo>
                    <a:pt x="594170" y="419391"/>
                    <a:pt x="602362" y="427566"/>
                    <a:pt x="612458" y="427566"/>
                  </a:cubicBezTo>
                  <a:cubicBezTo>
                    <a:pt x="622554" y="427566"/>
                    <a:pt x="630746" y="419391"/>
                    <a:pt x="630746" y="409302"/>
                  </a:cubicBezTo>
                  <a:cubicBezTo>
                    <a:pt x="630746" y="399212"/>
                    <a:pt x="622554" y="391037"/>
                    <a:pt x="612458" y="391037"/>
                  </a:cubicBezTo>
                  <a:close/>
                  <a:moveTo>
                    <a:pt x="612458" y="299715"/>
                  </a:moveTo>
                  <a:cubicBezTo>
                    <a:pt x="602362" y="299715"/>
                    <a:pt x="594170" y="307890"/>
                    <a:pt x="594170" y="317979"/>
                  </a:cubicBezTo>
                  <a:cubicBezTo>
                    <a:pt x="594170" y="328069"/>
                    <a:pt x="602362" y="336244"/>
                    <a:pt x="612458" y="336244"/>
                  </a:cubicBezTo>
                  <a:cubicBezTo>
                    <a:pt x="622554" y="336244"/>
                    <a:pt x="630746" y="328069"/>
                    <a:pt x="630746" y="317979"/>
                  </a:cubicBezTo>
                  <a:cubicBezTo>
                    <a:pt x="630746" y="307890"/>
                    <a:pt x="622554" y="299715"/>
                    <a:pt x="612458" y="299715"/>
                  </a:cubicBezTo>
                  <a:close/>
                  <a:moveTo>
                    <a:pt x="612458" y="482359"/>
                  </a:moveTo>
                  <a:cubicBezTo>
                    <a:pt x="602362" y="482359"/>
                    <a:pt x="594170" y="490534"/>
                    <a:pt x="594170" y="500624"/>
                  </a:cubicBezTo>
                  <a:cubicBezTo>
                    <a:pt x="594170" y="510714"/>
                    <a:pt x="602362" y="518888"/>
                    <a:pt x="612458" y="518888"/>
                  </a:cubicBezTo>
                  <a:cubicBezTo>
                    <a:pt x="622554" y="518888"/>
                    <a:pt x="630746" y="510714"/>
                    <a:pt x="630746" y="500624"/>
                  </a:cubicBezTo>
                  <a:cubicBezTo>
                    <a:pt x="630619" y="490610"/>
                    <a:pt x="622491" y="482550"/>
                    <a:pt x="612458" y="482550"/>
                  </a:cubicBezTo>
                  <a:close/>
                  <a:moveTo>
                    <a:pt x="521018" y="391037"/>
                  </a:moveTo>
                  <a:cubicBezTo>
                    <a:pt x="510922" y="391037"/>
                    <a:pt x="502730" y="399212"/>
                    <a:pt x="502730" y="409302"/>
                  </a:cubicBezTo>
                  <a:cubicBezTo>
                    <a:pt x="502730" y="419391"/>
                    <a:pt x="510922" y="427566"/>
                    <a:pt x="521018" y="427566"/>
                  </a:cubicBezTo>
                  <a:cubicBezTo>
                    <a:pt x="531114" y="427566"/>
                    <a:pt x="539306" y="419391"/>
                    <a:pt x="539306" y="409302"/>
                  </a:cubicBezTo>
                  <a:cubicBezTo>
                    <a:pt x="539306" y="399212"/>
                    <a:pt x="531114" y="391037"/>
                    <a:pt x="521018" y="391037"/>
                  </a:cubicBezTo>
                  <a:close/>
                  <a:moveTo>
                    <a:pt x="612458" y="25748"/>
                  </a:moveTo>
                  <a:cubicBezTo>
                    <a:pt x="602362" y="25748"/>
                    <a:pt x="594170" y="33922"/>
                    <a:pt x="594170" y="44012"/>
                  </a:cubicBezTo>
                  <a:cubicBezTo>
                    <a:pt x="594170" y="54102"/>
                    <a:pt x="602362" y="62277"/>
                    <a:pt x="612458" y="62277"/>
                  </a:cubicBezTo>
                  <a:cubicBezTo>
                    <a:pt x="622554" y="62277"/>
                    <a:pt x="630746" y="54102"/>
                    <a:pt x="630746" y="44012"/>
                  </a:cubicBezTo>
                  <a:cubicBezTo>
                    <a:pt x="630619" y="33998"/>
                    <a:pt x="622491" y="25938"/>
                    <a:pt x="612458" y="25938"/>
                  </a:cubicBezTo>
                  <a:close/>
                  <a:moveTo>
                    <a:pt x="658178" y="619343"/>
                  </a:moveTo>
                  <a:cubicBezTo>
                    <a:pt x="648970" y="619381"/>
                    <a:pt x="641224" y="626293"/>
                    <a:pt x="640144" y="635451"/>
                  </a:cubicBezTo>
                  <a:cubicBezTo>
                    <a:pt x="651891" y="637734"/>
                    <a:pt x="663829" y="639700"/>
                    <a:pt x="676085" y="641349"/>
                  </a:cubicBezTo>
                  <a:cubicBezTo>
                    <a:pt x="678180" y="631475"/>
                    <a:pt x="671830" y="621797"/>
                    <a:pt x="661925" y="619730"/>
                  </a:cubicBezTo>
                  <a:cubicBezTo>
                    <a:pt x="660718" y="619470"/>
                    <a:pt x="659448" y="619343"/>
                    <a:pt x="658178" y="619343"/>
                  </a:cubicBezTo>
                  <a:close/>
                  <a:moveTo>
                    <a:pt x="383858" y="436698"/>
                  </a:moveTo>
                  <a:cubicBezTo>
                    <a:pt x="373762" y="436698"/>
                    <a:pt x="365570" y="444873"/>
                    <a:pt x="365570" y="454963"/>
                  </a:cubicBezTo>
                  <a:cubicBezTo>
                    <a:pt x="365570" y="465053"/>
                    <a:pt x="373762" y="473227"/>
                    <a:pt x="383858" y="473227"/>
                  </a:cubicBezTo>
                  <a:cubicBezTo>
                    <a:pt x="393954" y="473227"/>
                    <a:pt x="402146" y="465053"/>
                    <a:pt x="402146" y="454963"/>
                  </a:cubicBezTo>
                  <a:cubicBezTo>
                    <a:pt x="402146" y="444873"/>
                    <a:pt x="393954" y="436698"/>
                    <a:pt x="383858" y="436698"/>
                  </a:cubicBezTo>
                  <a:close/>
                  <a:moveTo>
                    <a:pt x="612458" y="208392"/>
                  </a:moveTo>
                  <a:cubicBezTo>
                    <a:pt x="602362" y="208392"/>
                    <a:pt x="594170" y="216567"/>
                    <a:pt x="594170" y="226657"/>
                  </a:cubicBezTo>
                  <a:cubicBezTo>
                    <a:pt x="594170" y="236747"/>
                    <a:pt x="602362" y="244921"/>
                    <a:pt x="612458" y="244921"/>
                  </a:cubicBezTo>
                  <a:cubicBezTo>
                    <a:pt x="622554" y="244921"/>
                    <a:pt x="630746" y="236747"/>
                    <a:pt x="630746" y="226657"/>
                  </a:cubicBezTo>
                  <a:cubicBezTo>
                    <a:pt x="630746" y="216567"/>
                    <a:pt x="622554" y="208392"/>
                    <a:pt x="612458" y="208392"/>
                  </a:cubicBezTo>
                  <a:close/>
                  <a:moveTo>
                    <a:pt x="612458" y="117070"/>
                  </a:moveTo>
                  <a:cubicBezTo>
                    <a:pt x="602362" y="117070"/>
                    <a:pt x="594170" y="125245"/>
                    <a:pt x="594170" y="135335"/>
                  </a:cubicBezTo>
                  <a:cubicBezTo>
                    <a:pt x="594170" y="145424"/>
                    <a:pt x="602362" y="153599"/>
                    <a:pt x="612458" y="153599"/>
                  </a:cubicBezTo>
                  <a:cubicBezTo>
                    <a:pt x="622554" y="153599"/>
                    <a:pt x="630746" y="145424"/>
                    <a:pt x="630746" y="135335"/>
                  </a:cubicBezTo>
                  <a:cubicBezTo>
                    <a:pt x="630746" y="125245"/>
                    <a:pt x="622554" y="117070"/>
                    <a:pt x="612458" y="117070"/>
                  </a:cubicBezTo>
                  <a:close/>
                  <a:moveTo>
                    <a:pt x="612458" y="573682"/>
                  </a:moveTo>
                  <a:cubicBezTo>
                    <a:pt x="602362" y="573682"/>
                    <a:pt x="594170" y="581856"/>
                    <a:pt x="594170" y="591946"/>
                  </a:cubicBezTo>
                  <a:cubicBezTo>
                    <a:pt x="594170" y="602036"/>
                    <a:pt x="602362" y="610211"/>
                    <a:pt x="612458" y="610211"/>
                  </a:cubicBezTo>
                  <a:cubicBezTo>
                    <a:pt x="622554" y="610211"/>
                    <a:pt x="630746" y="602036"/>
                    <a:pt x="630746" y="591946"/>
                  </a:cubicBezTo>
                  <a:cubicBezTo>
                    <a:pt x="630746" y="581856"/>
                    <a:pt x="622554" y="573682"/>
                    <a:pt x="612458" y="573682"/>
                  </a:cubicBezTo>
                  <a:close/>
                  <a:moveTo>
                    <a:pt x="521018" y="25748"/>
                  </a:moveTo>
                  <a:cubicBezTo>
                    <a:pt x="510922" y="25748"/>
                    <a:pt x="502730" y="33922"/>
                    <a:pt x="502730" y="44012"/>
                  </a:cubicBezTo>
                  <a:cubicBezTo>
                    <a:pt x="502730" y="54102"/>
                    <a:pt x="510922" y="62277"/>
                    <a:pt x="521018" y="62277"/>
                  </a:cubicBezTo>
                  <a:cubicBezTo>
                    <a:pt x="531114" y="62277"/>
                    <a:pt x="539306" y="54102"/>
                    <a:pt x="539306" y="44012"/>
                  </a:cubicBezTo>
                  <a:cubicBezTo>
                    <a:pt x="539179" y="33998"/>
                    <a:pt x="531051" y="25938"/>
                    <a:pt x="521018" y="25938"/>
                  </a:cubicBezTo>
                  <a:close/>
                  <a:moveTo>
                    <a:pt x="521018" y="117070"/>
                  </a:moveTo>
                  <a:cubicBezTo>
                    <a:pt x="510922" y="117070"/>
                    <a:pt x="502730" y="125245"/>
                    <a:pt x="502730" y="135335"/>
                  </a:cubicBezTo>
                  <a:cubicBezTo>
                    <a:pt x="502730" y="145424"/>
                    <a:pt x="510922" y="153599"/>
                    <a:pt x="521018" y="153599"/>
                  </a:cubicBezTo>
                  <a:cubicBezTo>
                    <a:pt x="531114" y="153599"/>
                    <a:pt x="539306" y="145424"/>
                    <a:pt x="539306" y="135335"/>
                  </a:cubicBezTo>
                  <a:cubicBezTo>
                    <a:pt x="539306" y="125245"/>
                    <a:pt x="531114" y="117070"/>
                    <a:pt x="521018" y="117070"/>
                  </a:cubicBezTo>
                  <a:close/>
                  <a:moveTo>
                    <a:pt x="521018" y="208392"/>
                  </a:moveTo>
                  <a:cubicBezTo>
                    <a:pt x="510922" y="208392"/>
                    <a:pt x="502730" y="216567"/>
                    <a:pt x="502730" y="226657"/>
                  </a:cubicBezTo>
                  <a:cubicBezTo>
                    <a:pt x="502730" y="236747"/>
                    <a:pt x="510922" y="244921"/>
                    <a:pt x="521018" y="244921"/>
                  </a:cubicBezTo>
                  <a:cubicBezTo>
                    <a:pt x="531114" y="244921"/>
                    <a:pt x="539306" y="236747"/>
                    <a:pt x="539306" y="226657"/>
                  </a:cubicBezTo>
                  <a:cubicBezTo>
                    <a:pt x="539306" y="216567"/>
                    <a:pt x="531114" y="208392"/>
                    <a:pt x="521018" y="208392"/>
                  </a:cubicBezTo>
                  <a:close/>
                  <a:moveTo>
                    <a:pt x="521018" y="299715"/>
                  </a:moveTo>
                  <a:cubicBezTo>
                    <a:pt x="510922" y="299715"/>
                    <a:pt x="502730" y="307890"/>
                    <a:pt x="502730" y="317979"/>
                  </a:cubicBezTo>
                  <a:cubicBezTo>
                    <a:pt x="502730" y="328069"/>
                    <a:pt x="510922" y="336244"/>
                    <a:pt x="521018" y="336244"/>
                  </a:cubicBezTo>
                  <a:cubicBezTo>
                    <a:pt x="531114" y="336244"/>
                    <a:pt x="539306" y="328069"/>
                    <a:pt x="539306" y="317979"/>
                  </a:cubicBezTo>
                  <a:cubicBezTo>
                    <a:pt x="539306" y="307890"/>
                    <a:pt x="531114" y="299715"/>
                    <a:pt x="521018" y="299715"/>
                  </a:cubicBezTo>
                  <a:close/>
                  <a:moveTo>
                    <a:pt x="566738" y="162731"/>
                  </a:moveTo>
                  <a:cubicBezTo>
                    <a:pt x="556641" y="162731"/>
                    <a:pt x="548450" y="170906"/>
                    <a:pt x="548450" y="180996"/>
                  </a:cubicBezTo>
                  <a:cubicBezTo>
                    <a:pt x="548450" y="191086"/>
                    <a:pt x="556641" y="199260"/>
                    <a:pt x="566738" y="199260"/>
                  </a:cubicBezTo>
                  <a:cubicBezTo>
                    <a:pt x="576835" y="199260"/>
                    <a:pt x="585026" y="191086"/>
                    <a:pt x="585026" y="180996"/>
                  </a:cubicBezTo>
                  <a:cubicBezTo>
                    <a:pt x="585026" y="170906"/>
                    <a:pt x="576835" y="162731"/>
                    <a:pt x="566738" y="162731"/>
                  </a:cubicBezTo>
                  <a:close/>
                  <a:moveTo>
                    <a:pt x="566738" y="528021"/>
                  </a:moveTo>
                  <a:cubicBezTo>
                    <a:pt x="556578" y="527983"/>
                    <a:pt x="548387" y="536164"/>
                    <a:pt x="548323" y="546285"/>
                  </a:cubicBezTo>
                  <a:cubicBezTo>
                    <a:pt x="548260" y="556407"/>
                    <a:pt x="556451" y="564638"/>
                    <a:pt x="566611" y="564676"/>
                  </a:cubicBezTo>
                  <a:cubicBezTo>
                    <a:pt x="576771" y="564714"/>
                    <a:pt x="584962" y="556533"/>
                    <a:pt x="585026" y="546412"/>
                  </a:cubicBezTo>
                  <a:cubicBezTo>
                    <a:pt x="585026" y="546367"/>
                    <a:pt x="585026" y="546330"/>
                    <a:pt x="585026" y="546285"/>
                  </a:cubicBezTo>
                  <a:cubicBezTo>
                    <a:pt x="585026" y="536195"/>
                    <a:pt x="576835" y="528021"/>
                    <a:pt x="566738" y="528021"/>
                  </a:cubicBezTo>
                  <a:close/>
                  <a:moveTo>
                    <a:pt x="566738" y="254054"/>
                  </a:moveTo>
                  <a:cubicBezTo>
                    <a:pt x="556641" y="254054"/>
                    <a:pt x="548450" y="262228"/>
                    <a:pt x="548450" y="272318"/>
                  </a:cubicBezTo>
                  <a:cubicBezTo>
                    <a:pt x="548450" y="282408"/>
                    <a:pt x="556641" y="290583"/>
                    <a:pt x="566738" y="290583"/>
                  </a:cubicBezTo>
                  <a:cubicBezTo>
                    <a:pt x="576835" y="290583"/>
                    <a:pt x="585026" y="282408"/>
                    <a:pt x="585026" y="272318"/>
                  </a:cubicBezTo>
                  <a:cubicBezTo>
                    <a:pt x="584899" y="262304"/>
                    <a:pt x="576771" y="254244"/>
                    <a:pt x="566738" y="254244"/>
                  </a:cubicBezTo>
                  <a:close/>
                  <a:moveTo>
                    <a:pt x="566738" y="345376"/>
                  </a:moveTo>
                  <a:cubicBezTo>
                    <a:pt x="556641" y="345376"/>
                    <a:pt x="548450" y="353551"/>
                    <a:pt x="548450" y="363640"/>
                  </a:cubicBezTo>
                  <a:cubicBezTo>
                    <a:pt x="548450" y="373730"/>
                    <a:pt x="556641" y="381905"/>
                    <a:pt x="566738" y="381905"/>
                  </a:cubicBezTo>
                  <a:cubicBezTo>
                    <a:pt x="576835" y="381905"/>
                    <a:pt x="585026" y="373730"/>
                    <a:pt x="585026" y="363640"/>
                  </a:cubicBezTo>
                  <a:cubicBezTo>
                    <a:pt x="585026" y="353551"/>
                    <a:pt x="576835" y="345376"/>
                    <a:pt x="566738" y="345376"/>
                  </a:cubicBezTo>
                  <a:close/>
                  <a:moveTo>
                    <a:pt x="566738" y="436698"/>
                  </a:moveTo>
                  <a:cubicBezTo>
                    <a:pt x="556641" y="436698"/>
                    <a:pt x="548450" y="444873"/>
                    <a:pt x="548450" y="454963"/>
                  </a:cubicBezTo>
                  <a:cubicBezTo>
                    <a:pt x="548450" y="465053"/>
                    <a:pt x="556641" y="473227"/>
                    <a:pt x="566738" y="473227"/>
                  </a:cubicBezTo>
                  <a:cubicBezTo>
                    <a:pt x="576835" y="473227"/>
                    <a:pt x="585026" y="465053"/>
                    <a:pt x="585026" y="454963"/>
                  </a:cubicBezTo>
                  <a:cubicBezTo>
                    <a:pt x="585026" y="444873"/>
                    <a:pt x="576835" y="436698"/>
                    <a:pt x="566738" y="436698"/>
                  </a:cubicBezTo>
                  <a:close/>
                  <a:moveTo>
                    <a:pt x="338138" y="299715"/>
                  </a:moveTo>
                  <a:cubicBezTo>
                    <a:pt x="328041" y="299715"/>
                    <a:pt x="319849" y="307890"/>
                    <a:pt x="319849" y="317979"/>
                  </a:cubicBezTo>
                  <a:cubicBezTo>
                    <a:pt x="319849" y="328069"/>
                    <a:pt x="328041" y="336244"/>
                    <a:pt x="338138" y="336244"/>
                  </a:cubicBezTo>
                  <a:cubicBezTo>
                    <a:pt x="348235" y="336244"/>
                    <a:pt x="356426" y="328069"/>
                    <a:pt x="356426" y="317979"/>
                  </a:cubicBezTo>
                  <a:cubicBezTo>
                    <a:pt x="356426" y="307890"/>
                    <a:pt x="348235" y="299715"/>
                    <a:pt x="338138" y="299715"/>
                  </a:cubicBezTo>
                  <a:close/>
                  <a:moveTo>
                    <a:pt x="292418" y="16616"/>
                  </a:moveTo>
                  <a:cubicBezTo>
                    <a:pt x="301879" y="16590"/>
                    <a:pt x="309753" y="9392"/>
                    <a:pt x="310579" y="0"/>
                  </a:cubicBezTo>
                  <a:lnTo>
                    <a:pt x="274193" y="0"/>
                  </a:lnTo>
                  <a:cubicBezTo>
                    <a:pt x="275019" y="9443"/>
                    <a:pt x="282956" y="16679"/>
                    <a:pt x="292418" y="16616"/>
                  </a:cubicBezTo>
                  <a:close/>
                  <a:moveTo>
                    <a:pt x="200978" y="16616"/>
                  </a:moveTo>
                  <a:cubicBezTo>
                    <a:pt x="210439" y="16590"/>
                    <a:pt x="218313" y="9392"/>
                    <a:pt x="219139" y="0"/>
                  </a:cubicBezTo>
                  <a:lnTo>
                    <a:pt x="182880" y="0"/>
                  </a:lnTo>
                  <a:cubicBezTo>
                    <a:pt x="183642" y="9392"/>
                    <a:pt x="191516" y="16616"/>
                    <a:pt x="200978" y="16616"/>
                  </a:cubicBezTo>
                  <a:close/>
                  <a:moveTo>
                    <a:pt x="109538" y="16616"/>
                  </a:moveTo>
                  <a:cubicBezTo>
                    <a:pt x="119000" y="16590"/>
                    <a:pt x="126874" y="9392"/>
                    <a:pt x="127699" y="0"/>
                  </a:cubicBezTo>
                  <a:lnTo>
                    <a:pt x="91440" y="0"/>
                  </a:lnTo>
                  <a:cubicBezTo>
                    <a:pt x="92266" y="9380"/>
                    <a:pt x="100140" y="16584"/>
                    <a:pt x="109538" y="16616"/>
                  </a:cubicBezTo>
                  <a:close/>
                  <a:moveTo>
                    <a:pt x="383858" y="16616"/>
                  </a:moveTo>
                  <a:cubicBezTo>
                    <a:pt x="393319" y="16590"/>
                    <a:pt x="401193" y="9392"/>
                    <a:pt x="402019" y="0"/>
                  </a:cubicBezTo>
                  <a:lnTo>
                    <a:pt x="365761" y="0"/>
                  </a:lnTo>
                  <a:cubicBezTo>
                    <a:pt x="366523" y="9392"/>
                    <a:pt x="374397" y="16616"/>
                    <a:pt x="383858" y="16616"/>
                  </a:cubicBezTo>
                  <a:close/>
                  <a:moveTo>
                    <a:pt x="63818" y="25748"/>
                  </a:moveTo>
                  <a:cubicBezTo>
                    <a:pt x="53722" y="25748"/>
                    <a:pt x="45530" y="33922"/>
                    <a:pt x="45530" y="44012"/>
                  </a:cubicBezTo>
                  <a:cubicBezTo>
                    <a:pt x="45530" y="54102"/>
                    <a:pt x="53722" y="62277"/>
                    <a:pt x="63818" y="62277"/>
                  </a:cubicBezTo>
                  <a:cubicBezTo>
                    <a:pt x="73914" y="62277"/>
                    <a:pt x="82106" y="54102"/>
                    <a:pt x="82106" y="44012"/>
                  </a:cubicBezTo>
                  <a:cubicBezTo>
                    <a:pt x="81979" y="33998"/>
                    <a:pt x="73851" y="25938"/>
                    <a:pt x="63818" y="25938"/>
                  </a:cubicBezTo>
                  <a:close/>
                  <a:moveTo>
                    <a:pt x="63818" y="117070"/>
                  </a:moveTo>
                  <a:cubicBezTo>
                    <a:pt x="57341" y="117121"/>
                    <a:pt x="51436" y="120539"/>
                    <a:pt x="48133" y="126076"/>
                  </a:cubicBezTo>
                  <a:lnTo>
                    <a:pt x="65913" y="153409"/>
                  </a:lnTo>
                  <a:cubicBezTo>
                    <a:pt x="75947" y="152699"/>
                    <a:pt x="83503" y="143991"/>
                    <a:pt x="82804" y="133965"/>
                  </a:cubicBezTo>
                  <a:cubicBezTo>
                    <a:pt x="82106" y="124129"/>
                    <a:pt x="73661" y="116633"/>
                    <a:pt x="63818" y="117070"/>
                  </a:cubicBezTo>
                  <a:close/>
                  <a:moveTo>
                    <a:pt x="475298" y="16616"/>
                  </a:moveTo>
                  <a:cubicBezTo>
                    <a:pt x="484760" y="16590"/>
                    <a:pt x="492634" y="9392"/>
                    <a:pt x="493459" y="0"/>
                  </a:cubicBezTo>
                  <a:lnTo>
                    <a:pt x="457200" y="0"/>
                  </a:lnTo>
                  <a:cubicBezTo>
                    <a:pt x="457962" y="9392"/>
                    <a:pt x="465837" y="16616"/>
                    <a:pt x="475298" y="16616"/>
                  </a:cubicBezTo>
                  <a:close/>
                  <a:moveTo>
                    <a:pt x="18098" y="71409"/>
                  </a:moveTo>
                  <a:cubicBezTo>
                    <a:pt x="16511" y="71447"/>
                    <a:pt x="14923" y="71682"/>
                    <a:pt x="13399" y="72107"/>
                  </a:cubicBezTo>
                  <a:cubicBezTo>
                    <a:pt x="19749" y="81746"/>
                    <a:pt x="26099" y="91513"/>
                    <a:pt x="32449" y="101279"/>
                  </a:cubicBezTo>
                  <a:cubicBezTo>
                    <a:pt x="35179" y="98038"/>
                    <a:pt x="36703" y="93922"/>
                    <a:pt x="36703" y="89673"/>
                  </a:cubicBezTo>
                  <a:cubicBezTo>
                    <a:pt x="36703" y="79584"/>
                    <a:pt x="28512" y="71409"/>
                    <a:pt x="18415" y="71409"/>
                  </a:cubicBezTo>
                  <a:cubicBezTo>
                    <a:pt x="18288" y="71409"/>
                    <a:pt x="18224" y="71409"/>
                    <a:pt x="18098" y="71409"/>
                  </a:cubicBezTo>
                  <a:close/>
                  <a:moveTo>
                    <a:pt x="36259" y="0"/>
                  </a:moveTo>
                  <a:lnTo>
                    <a:pt x="0" y="0"/>
                  </a:lnTo>
                  <a:cubicBezTo>
                    <a:pt x="1016" y="10001"/>
                    <a:pt x="9970" y="17275"/>
                    <a:pt x="20003" y="16248"/>
                  </a:cubicBezTo>
                  <a:cubicBezTo>
                    <a:pt x="28575" y="15366"/>
                    <a:pt x="35370" y="8580"/>
                    <a:pt x="36259" y="0"/>
                  </a:cubicBezTo>
                  <a:close/>
                  <a:moveTo>
                    <a:pt x="1115378" y="16616"/>
                  </a:moveTo>
                  <a:cubicBezTo>
                    <a:pt x="1124839" y="16616"/>
                    <a:pt x="1132713" y="9392"/>
                    <a:pt x="1133475" y="0"/>
                  </a:cubicBezTo>
                  <a:lnTo>
                    <a:pt x="1097280" y="0"/>
                  </a:lnTo>
                  <a:cubicBezTo>
                    <a:pt x="1098042" y="9392"/>
                    <a:pt x="1105916" y="16616"/>
                    <a:pt x="1115378" y="16616"/>
                  </a:cubicBezTo>
                  <a:close/>
                  <a:moveTo>
                    <a:pt x="1023938" y="16616"/>
                  </a:moveTo>
                  <a:cubicBezTo>
                    <a:pt x="1033400" y="16616"/>
                    <a:pt x="1041274" y="9392"/>
                    <a:pt x="1042036" y="0"/>
                  </a:cubicBezTo>
                  <a:lnTo>
                    <a:pt x="1005840" y="0"/>
                  </a:lnTo>
                  <a:cubicBezTo>
                    <a:pt x="1006602" y="9392"/>
                    <a:pt x="1014476" y="16616"/>
                    <a:pt x="1023938" y="16616"/>
                  </a:cubicBezTo>
                  <a:close/>
                  <a:moveTo>
                    <a:pt x="932498" y="16616"/>
                  </a:moveTo>
                  <a:cubicBezTo>
                    <a:pt x="941960" y="16616"/>
                    <a:pt x="949834" y="9392"/>
                    <a:pt x="950595" y="0"/>
                  </a:cubicBezTo>
                  <a:lnTo>
                    <a:pt x="914400" y="0"/>
                  </a:lnTo>
                  <a:cubicBezTo>
                    <a:pt x="915162" y="9392"/>
                    <a:pt x="923037" y="16616"/>
                    <a:pt x="932498" y="16616"/>
                  </a:cubicBezTo>
                  <a:close/>
                  <a:moveTo>
                    <a:pt x="109538" y="162478"/>
                  </a:moveTo>
                  <a:cubicBezTo>
                    <a:pt x="99441" y="162478"/>
                    <a:pt x="91249" y="170652"/>
                    <a:pt x="91249" y="180742"/>
                  </a:cubicBezTo>
                  <a:cubicBezTo>
                    <a:pt x="91249" y="190832"/>
                    <a:pt x="99441" y="199007"/>
                    <a:pt x="109538" y="199007"/>
                  </a:cubicBezTo>
                  <a:cubicBezTo>
                    <a:pt x="119635" y="199007"/>
                    <a:pt x="127826" y="190832"/>
                    <a:pt x="127826" y="180742"/>
                  </a:cubicBezTo>
                  <a:cubicBezTo>
                    <a:pt x="127699" y="170754"/>
                    <a:pt x="119571" y="162731"/>
                    <a:pt x="109538" y="162731"/>
                  </a:cubicBezTo>
                  <a:close/>
                  <a:moveTo>
                    <a:pt x="566738" y="16616"/>
                  </a:moveTo>
                  <a:cubicBezTo>
                    <a:pt x="576200" y="16590"/>
                    <a:pt x="584074" y="9392"/>
                    <a:pt x="584899" y="0"/>
                  </a:cubicBezTo>
                  <a:lnTo>
                    <a:pt x="548640" y="0"/>
                  </a:lnTo>
                  <a:cubicBezTo>
                    <a:pt x="549402" y="9392"/>
                    <a:pt x="557276" y="16616"/>
                    <a:pt x="566738" y="16616"/>
                  </a:cubicBezTo>
                  <a:close/>
                  <a:moveTo>
                    <a:pt x="1206818" y="16616"/>
                  </a:moveTo>
                  <a:cubicBezTo>
                    <a:pt x="1216279" y="16616"/>
                    <a:pt x="1224153" y="9392"/>
                    <a:pt x="1224915" y="0"/>
                  </a:cubicBezTo>
                  <a:lnTo>
                    <a:pt x="1188593" y="0"/>
                  </a:lnTo>
                  <a:cubicBezTo>
                    <a:pt x="1189419" y="9443"/>
                    <a:pt x="1197356" y="16679"/>
                    <a:pt x="1206818" y="16616"/>
                  </a:cubicBezTo>
                  <a:close/>
                  <a:moveTo>
                    <a:pt x="841058" y="16616"/>
                  </a:moveTo>
                  <a:cubicBezTo>
                    <a:pt x="850519" y="16616"/>
                    <a:pt x="858393" y="9392"/>
                    <a:pt x="859155" y="0"/>
                  </a:cubicBezTo>
                  <a:lnTo>
                    <a:pt x="822961" y="0"/>
                  </a:lnTo>
                  <a:cubicBezTo>
                    <a:pt x="823723" y="9392"/>
                    <a:pt x="831597" y="16616"/>
                    <a:pt x="841058" y="16616"/>
                  </a:cubicBezTo>
                  <a:close/>
                  <a:moveTo>
                    <a:pt x="658178" y="16616"/>
                  </a:moveTo>
                  <a:cubicBezTo>
                    <a:pt x="667639" y="16590"/>
                    <a:pt x="675513" y="9392"/>
                    <a:pt x="676339" y="0"/>
                  </a:cubicBezTo>
                  <a:lnTo>
                    <a:pt x="640080" y="0"/>
                  </a:lnTo>
                  <a:cubicBezTo>
                    <a:pt x="640842" y="9392"/>
                    <a:pt x="648716" y="16616"/>
                    <a:pt x="658178" y="16616"/>
                  </a:cubicBezTo>
                  <a:close/>
                  <a:moveTo>
                    <a:pt x="749618" y="16616"/>
                  </a:moveTo>
                  <a:cubicBezTo>
                    <a:pt x="759079" y="16616"/>
                    <a:pt x="766953" y="9392"/>
                    <a:pt x="767715" y="0"/>
                  </a:cubicBezTo>
                  <a:lnTo>
                    <a:pt x="731393" y="0"/>
                  </a:lnTo>
                  <a:cubicBezTo>
                    <a:pt x="732219" y="9443"/>
                    <a:pt x="740156" y="16679"/>
                    <a:pt x="749618" y="16616"/>
                  </a:cubicBezTo>
                  <a:close/>
                  <a:moveTo>
                    <a:pt x="200978" y="71409"/>
                  </a:moveTo>
                  <a:cubicBezTo>
                    <a:pt x="190881" y="71409"/>
                    <a:pt x="182690" y="79584"/>
                    <a:pt x="182690" y="89673"/>
                  </a:cubicBezTo>
                  <a:cubicBezTo>
                    <a:pt x="182690" y="99763"/>
                    <a:pt x="190881" y="107938"/>
                    <a:pt x="200978" y="107938"/>
                  </a:cubicBezTo>
                  <a:cubicBezTo>
                    <a:pt x="211075" y="107938"/>
                    <a:pt x="219266" y="99763"/>
                    <a:pt x="219266" y="89673"/>
                  </a:cubicBezTo>
                  <a:cubicBezTo>
                    <a:pt x="219266" y="79584"/>
                    <a:pt x="211075" y="71409"/>
                    <a:pt x="200978" y="71409"/>
                  </a:cubicBezTo>
                  <a:close/>
                  <a:moveTo>
                    <a:pt x="292418" y="162731"/>
                  </a:moveTo>
                  <a:cubicBezTo>
                    <a:pt x="282322" y="162731"/>
                    <a:pt x="274130" y="170906"/>
                    <a:pt x="274130" y="180996"/>
                  </a:cubicBezTo>
                  <a:cubicBezTo>
                    <a:pt x="274130" y="191086"/>
                    <a:pt x="282322" y="199260"/>
                    <a:pt x="292418" y="199260"/>
                  </a:cubicBezTo>
                  <a:cubicBezTo>
                    <a:pt x="302514" y="199260"/>
                    <a:pt x="310706" y="191086"/>
                    <a:pt x="310706" y="180996"/>
                  </a:cubicBezTo>
                  <a:cubicBezTo>
                    <a:pt x="310706" y="170906"/>
                    <a:pt x="302514" y="162731"/>
                    <a:pt x="292418" y="162731"/>
                  </a:cubicBezTo>
                  <a:close/>
                  <a:moveTo>
                    <a:pt x="292418" y="71409"/>
                  </a:moveTo>
                  <a:cubicBezTo>
                    <a:pt x="282322" y="71409"/>
                    <a:pt x="274130" y="79584"/>
                    <a:pt x="274130" y="89673"/>
                  </a:cubicBezTo>
                  <a:cubicBezTo>
                    <a:pt x="274130" y="99763"/>
                    <a:pt x="282322" y="107938"/>
                    <a:pt x="292418" y="107938"/>
                  </a:cubicBezTo>
                  <a:cubicBezTo>
                    <a:pt x="302514" y="107938"/>
                    <a:pt x="310706" y="99763"/>
                    <a:pt x="310706" y="89673"/>
                  </a:cubicBezTo>
                  <a:cubicBezTo>
                    <a:pt x="310706" y="79584"/>
                    <a:pt x="302514" y="71409"/>
                    <a:pt x="292418" y="71409"/>
                  </a:cubicBezTo>
                  <a:close/>
                  <a:moveTo>
                    <a:pt x="292418" y="254054"/>
                  </a:moveTo>
                  <a:cubicBezTo>
                    <a:pt x="282322" y="254054"/>
                    <a:pt x="274130" y="262228"/>
                    <a:pt x="274130" y="272318"/>
                  </a:cubicBezTo>
                  <a:cubicBezTo>
                    <a:pt x="274130" y="282408"/>
                    <a:pt x="282322" y="290583"/>
                    <a:pt x="292418" y="290583"/>
                  </a:cubicBezTo>
                  <a:cubicBezTo>
                    <a:pt x="302514" y="290583"/>
                    <a:pt x="310706" y="282408"/>
                    <a:pt x="310706" y="272318"/>
                  </a:cubicBezTo>
                  <a:cubicBezTo>
                    <a:pt x="310579" y="262304"/>
                    <a:pt x="302451" y="254244"/>
                    <a:pt x="292418" y="254244"/>
                  </a:cubicBezTo>
                  <a:close/>
                  <a:moveTo>
                    <a:pt x="292418" y="345376"/>
                  </a:moveTo>
                  <a:cubicBezTo>
                    <a:pt x="282322" y="345376"/>
                    <a:pt x="274130" y="353551"/>
                    <a:pt x="274130" y="363640"/>
                  </a:cubicBezTo>
                  <a:cubicBezTo>
                    <a:pt x="274130" y="373730"/>
                    <a:pt x="282322" y="381905"/>
                    <a:pt x="292418" y="381905"/>
                  </a:cubicBezTo>
                  <a:cubicBezTo>
                    <a:pt x="302514" y="381905"/>
                    <a:pt x="310706" y="373730"/>
                    <a:pt x="310706" y="363640"/>
                  </a:cubicBezTo>
                  <a:cubicBezTo>
                    <a:pt x="310706" y="353551"/>
                    <a:pt x="302514" y="345376"/>
                    <a:pt x="292418" y="345376"/>
                  </a:cubicBezTo>
                  <a:close/>
                  <a:moveTo>
                    <a:pt x="338138" y="208392"/>
                  </a:moveTo>
                  <a:cubicBezTo>
                    <a:pt x="328041" y="208392"/>
                    <a:pt x="319849" y="216567"/>
                    <a:pt x="319849" y="226657"/>
                  </a:cubicBezTo>
                  <a:cubicBezTo>
                    <a:pt x="319849" y="236747"/>
                    <a:pt x="328041" y="244921"/>
                    <a:pt x="338138" y="244921"/>
                  </a:cubicBezTo>
                  <a:cubicBezTo>
                    <a:pt x="348235" y="244921"/>
                    <a:pt x="356426" y="236747"/>
                    <a:pt x="356426" y="226657"/>
                  </a:cubicBezTo>
                  <a:cubicBezTo>
                    <a:pt x="356426" y="216567"/>
                    <a:pt x="348235" y="208392"/>
                    <a:pt x="338138" y="208392"/>
                  </a:cubicBezTo>
                  <a:close/>
                  <a:moveTo>
                    <a:pt x="109538" y="71409"/>
                  </a:moveTo>
                  <a:cubicBezTo>
                    <a:pt x="99441" y="71409"/>
                    <a:pt x="91249" y="79584"/>
                    <a:pt x="91249" y="89673"/>
                  </a:cubicBezTo>
                  <a:cubicBezTo>
                    <a:pt x="91249" y="99763"/>
                    <a:pt x="99441" y="107938"/>
                    <a:pt x="109538" y="107938"/>
                  </a:cubicBezTo>
                  <a:cubicBezTo>
                    <a:pt x="119635" y="107938"/>
                    <a:pt x="127826" y="99763"/>
                    <a:pt x="127826" y="89673"/>
                  </a:cubicBezTo>
                  <a:cubicBezTo>
                    <a:pt x="127826" y="79584"/>
                    <a:pt x="119635" y="71409"/>
                    <a:pt x="109538" y="71409"/>
                  </a:cubicBezTo>
                  <a:close/>
                  <a:moveTo>
                    <a:pt x="246698" y="25748"/>
                  </a:moveTo>
                  <a:cubicBezTo>
                    <a:pt x="236601" y="25748"/>
                    <a:pt x="228410" y="33922"/>
                    <a:pt x="228410" y="44012"/>
                  </a:cubicBezTo>
                  <a:cubicBezTo>
                    <a:pt x="228410" y="54102"/>
                    <a:pt x="236601" y="62277"/>
                    <a:pt x="246698" y="62277"/>
                  </a:cubicBezTo>
                  <a:cubicBezTo>
                    <a:pt x="256794" y="62277"/>
                    <a:pt x="264986" y="54102"/>
                    <a:pt x="264986" y="44012"/>
                  </a:cubicBezTo>
                  <a:cubicBezTo>
                    <a:pt x="264859" y="33998"/>
                    <a:pt x="256731" y="25938"/>
                    <a:pt x="246698" y="25938"/>
                  </a:cubicBezTo>
                  <a:close/>
                  <a:moveTo>
                    <a:pt x="338138" y="117070"/>
                  </a:moveTo>
                  <a:cubicBezTo>
                    <a:pt x="328041" y="117070"/>
                    <a:pt x="319849" y="125245"/>
                    <a:pt x="319849" y="135335"/>
                  </a:cubicBezTo>
                  <a:cubicBezTo>
                    <a:pt x="319849" y="145424"/>
                    <a:pt x="328041" y="153599"/>
                    <a:pt x="338138" y="153599"/>
                  </a:cubicBezTo>
                  <a:cubicBezTo>
                    <a:pt x="348235" y="153599"/>
                    <a:pt x="356426" y="145424"/>
                    <a:pt x="356426" y="135335"/>
                  </a:cubicBezTo>
                  <a:cubicBezTo>
                    <a:pt x="356426" y="125245"/>
                    <a:pt x="348235" y="117070"/>
                    <a:pt x="338138" y="117070"/>
                  </a:cubicBezTo>
                  <a:close/>
                  <a:moveTo>
                    <a:pt x="658178" y="528021"/>
                  </a:moveTo>
                  <a:cubicBezTo>
                    <a:pt x="648018" y="527983"/>
                    <a:pt x="639826" y="536164"/>
                    <a:pt x="639763" y="546285"/>
                  </a:cubicBezTo>
                  <a:cubicBezTo>
                    <a:pt x="639700" y="556407"/>
                    <a:pt x="647891" y="564638"/>
                    <a:pt x="658051" y="564676"/>
                  </a:cubicBezTo>
                  <a:cubicBezTo>
                    <a:pt x="668211" y="564714"/>
                    <a:pt x="676402" y="556533"/>
                    <a:pt x="676466" y="546412"/>
                  </a:cubicBezTo>
                  <a:cubicBezTo>
                    <a:pt x="676466" y="546367"/>
                    <a:pt x="676466" y="546330"/>
                    <a:pt x="676466" y="546285"/>
                  </a:cubicBezTo>
                  <a:cubicBezTo>
                    <a:pt x="676466" y="536195"/>
                    <a:pt x="668275" y="528021"/>
                    <a:pt x="658178" y="528021"/>
                  </a:cubicBezTo>
                  <a:close/>
                  <a:moveTo>
                    <a:pt x="338138" y="391037"/>
                  </a:moveTo>
                  <a:cubicBezTo>
                    <a:pt x="328041" y="391037"/>
                    <a:pt x="319849" y="399212"/>
                    <a:pt x="319849" y="409302"/>
                  </a:cubicBezTo>
                  <a:cubicBezTo>
                    <a:pt x="319849" y="419391"/>
                    <a:pt x="328041" y="427566"/>
                    <a:pt x="338138" y="427566"/>
                  </a:cubicBezTo>
                  <a:cubicBezTo>
                    <a:pt x="348235" y="427566"/>
                    <a:pt x="356426" y="419391"/>
                    <a:pt x="356426" y="409302"/>
                  </a:cubicBezTo>
                  <a:cubicBezTo>
                    <a:pt x="356426" y="399212"/>
                    <a:pt x="348235" y="391037"/>
                    <a:pt x="338138" y="391037"/>
                  </a:cubicBezTo>
                  <a:close/>
                  <a:moveTo>
                    <a:pt x="155258" y="25748"/>
                  </a:moveTo>
                  <a:cubicBezTo>
                    <a:pt x="145162" y="25748"/>
                    <a:pt x="136970" y="33922"/>
                    <a:pt x="136970" y="44012"/>
                  </a:cubicBezTo>
                  <a:cubicBezTo>
                    <a:pt x="136970" y="54102"/>
                    <a:pt x="145162" y="62277"/>
                    <a:pt x="155258" y="62277"/>
                  </a:cubicBezTo>
                  <a:cubicBezTo>
                    <a:pt x="165354" y="62277"/>
                    <a:pt x="173546" y="54102"/>
                    <a:pt x="173546" y="44012"/>
                  </a:cubicBezTo>
                  <a:cubicBezTo>
                    <a:pt x="173419" y="33998"/>
                    <a:pt x="165291" y="25938"/>
                    <a:pt x="155258" y="25938"/>
                  </a:cubicBezTo>
                  <a:close/>
                  <a:moveTo>
                    <a:pt x="155258" y="117070"/>
                  </a:moveTo>
                  <a:cubicBezTo>
                    <a:pt x="145162" y="117070"/>
                    <a:pt x="136970" y="125245"/>
                    <a:pt x="136970" y="135335"/>
                  </a:cubicBezTo>
                  <a:cubicBezTo>
                    <a:pt x="136970" y="145424"/>
                    <a:pt x="145162" y="153599"/>
                    <a:pt x="155258" y="153599"/>
                  </a:cubicBezTo>
                  <a:cubicBezTo>
                    <a:pt x="165354" y="153599"/>
                    <a:pt x="173546" y="145424"/>
                    <a:pt x="173546" y="135335"/>
                  </a:cubicBezTo>
                  <a:cubicBezTo>
                    <a:pt x="173546" y="125245"/>
                    <a:pt x="165354" y="117070"/>
                    <a:pt x="155258" y="117070"/>
                  </a:cubicBezTo>
                  <a:close/>
                  <a:moveTo>
                    <a:pt x="200978" y="254054"/>
                  </a:moveTo>
                  <a:cubicBezTo>
                    <a:pt x="190881" y="254054"/>
                    <a:pt x="182690" y="262228"/>
                    <a:pt x="182690" y="272318"/>
                  </a:cubicBezTo>
                  <a:cubicBezTo>
                    <a:pt x="182690" y="282408"/>
                    <a:pt x="190881" y="290583"/>
                    <a:pt x="200978" y="290583"/>
                  </a:cubicBezTo>
                  <a:cubicBezTo>
                    <a:pt x="211075" y="290583"/>
                    <a:pt x="219266" y="282408"/>
                    <a:pt x="219266" y="272318"/>
                  </a:cubicBezTo>
                  <a:cubicBezTo>
                    <a:pt x="219139" y="262304"/>
                    <a:pt x="211011" y="254244"/>
                    <a:pt x="200978" y="254244"/>
                  </a:cubicBezTo>
                  <a:close/>
                  <a:moveTo>
                    <a:pt x="155258" y="208392"/>
                  </a:moveTo>
                  <a:cubicBezTo>
                    <a:pt x="145162" y="208392"/>
                    <a:pt x="136970" y="216567"/>
                    <a:pt x="136970" y="226657"/>
                  </a:cubicBezTo>
                  <a:cubicBezTo>
                    <a:pt x="136970" y="236747"/>
                    <a:pt x="145162" y="244921"/>
                    <a:pt x="155258" y="244921"/>
                  </a:cubicBezTo>
                  <a:cubicBezTo>
                    <a:pt x="165354" y="244921"/>
                    <a:pt x="173546" y="236747"/>
                    <a:pt x="173546" y="226657"/>
                  </a:cubicBezTo>
                  <a:cubicBezTo>
                    <a:pt x="173546" y="216567"/>
                    <a:pt x="165354" y="208392"/>
                    <a:pt x="155258" y="208392"/>
                  </a:cubicBezTo>
                  <a:close/>
                  <a:moveTo>
                    <a:pt x="200978" y="162731"/>
                  </a:moveTo>
                  <a:cubicBezTo>
                    <a:pt x="190881" y="162731"/>
                    <a:pt x="182690" y="170906"/>
                    <a:pt x="182690" y="180996"/>
                  </a:cubicBezTo>
                  <a:cubicBezTo>
                    <a:pt x="182690" y="191086"/>
                    <a:pt x="190881" y="199260"/>
                    <a:pt x="200978" y="199260"/>
                  </a:cubicBezTo>
                  <a:cubicBezTo>
                    <a:pt x="211075" y="199260"/>
                    <a:pt x="219266" y="191086"/>
                    <a:pt x="219266" y="180996"/>
                  </a:cubicBezTo>
                  <a:cubicBezTo>
                    <a:pt x="219266" y="170906"/>
                    <a:pt x="211075" y="162731"/>
                    <a:pt x="200978" y="162731"/>
                  </a:cubicBezTo>
                  <a:close/>
                  <a:moveTo>
                    <a:pt x="246698" y="208392"/>
                  </a:moveTo>
                  <a:cubicBezTo>
                    <a:pt x="236601" y="208392"/>
                    <a:pt x="228410" y="216567"/>
                    <a:pt x="228410" y="226657"/>
                  </a:cubicBezTo>
                  <a:cubicBezTo>
                    <a:pt x="228410" y="236747"/>
                    <a:pt x="236601" y="244921"/>
                    <a:pt x="246698" y="244921"/>
                  </a:cubicBezTo>
                  <a:cubicBezTo>
                    <a:pt x="256794" y="244921"/>
                    <a:pt x="264986" y="236747"/>
                    <a:pt x="264986" y="226657"/>
                  </a:cubicBezTo>
                  <a:cubicBezTo>
                    <a:pt x="264986" y="216567"/>
                    <a:pt x="256794" y="208392"/>
                    <a:pt x="246698" y="208392"/>
                  </a:cubicBezTo>
                  <a:close/>
                  <a:moveTo>
                    <a:pt x="246698" y="299715"/>
                  </a:moveTo>
                  <a:cubicBezTo>
                    <a:pt x="236601" y="299715"/>
                    <a:pt x="228410" y="307890"/>
                    <a:pt x="228410" y="317979"/>
                  </a:cubicBezTo>
                  <a:cubicBezTo>
                    <a:pt x="228410" y="328069"/>
                    <a:pt x="236601" y="336244"/>
                    <a:pt x="246698" y="336244"/>
                  </a:cubicBezTo>
                  <a:cubicBezTo>
                    <a:pt x="256794" y="336244"/>
                    <a:pt x="264986" y="328069"/>
                    <a:pt x="264986" y="317979"/>
                  </a:cubicBezTo>
                  <a:cubicBezTo>
                    <a:pt x="264986" y="307890"/>
                    <a:pt x="256794" y="299715"/>
                    <a:pt x="246698" y="299715"/>
                  </a:cubicBezTo>
                  <a:close/>
                  <a:moveTo>
                    <a:pt x="338138" y="25748"/>
                  </a:moveTo>
                  <a:cubicBezTo>
                    <a:pt x="328041" y="25748"/>
                    <a:pt x="319849" y="33922"/>
                    <a:pt x="319849" y="44012"/>
                  </a:cubicBezTo>
                  <a:cubicBezTo>
                    <a:pt x="319849" y="54102"/>
                    <a:pt x="328041" y="62277"/>
                    <a:pt x="338138" y="62277"/>
                  </a:cubicBezTo>
                  <a:cubicBezTo>
                    <a:pt x="348235" y="62277"/>
                    <a:pt x="356426" y="54102"/>
                    <a:pt x="356426" y="44012"/>
                  </a:cubicBezTo>
                  <a:cubicBezTo>
                    <a:pt x="356299" y="33998"/>
                    <a:pt x="348171" y="25938"/>
                    <a:pt x="338138" y="25938"/>
                  </a:cubicBezTo>
                  <a:close/>
                  <a:moveTo>
                    <a:pt x="246698" y="117070"/>
                  </a:moveTo>
                  <a:cubicBezTo>
                    <a:pt x="236601" y="117070"/>
                    <a:pt x="228410" y="125245"/>
                    <a:pt x="228410" y="135335"/>
                  </a:cubicBezTo>
                  <a:cubicBezTo>
                    <a:pt x="228410" y="145424"/>
                    <a:pt x="236601" y="153599"/>
                    <a:pt x="246698" y="153599"/>
                  </a:cubicBezTo>
                  <a:cubicBezTo>
                    <a:pt x="256794" y="153599"/>
                    <a:pt x="264986" y="145424"/>
                    <a:pt x="264986" y="135335"/>
                  </a:cubicBezTo>
                  <a:cubicBezTo>
                    <a:pt x="264986" y="125245"/>
                    <a:pt x="256794" y="117070"/>
                    <a:pt x="246698" y="117070"/>
                  </a:cubicBezTo>
                  <a:close/>
                  <a:moveTo>
                    <a:pt x="1023938" y="345376"/>
                  </a:moveTo>
                  <a:cubicBezTo>
                    <a:pt x="1013841" y="345376"/>
                    <a:pt x="1005650" y="353551"/>
                    <a:pt x="1005650" y="363640"/>
                  </a:cubicBezTo>
                  <a:cubicBezTo>
                    <a:pt x="1005650" y="373730"/>
                    <a:pt x="1013841" y="381905"/>
                    <a:pt x="1023938" y="381905"/>
                  </a:cubicBezTo>
                  <a:cubicBezTo>
                    <a:pt x="1034035" y="381905"/>
                    <a:pt x="1042226" y="373730"/>
                    <a:pt x="1042226" y="363640"/>
                  </a:cubicBezTo>
                  <a:cubicBezTo>
                    <a:pt x="1042226" y="353551"/>
                    <a:pt x="1034035" y="345376"/>
                    <a:pt x="1023938" y="345376"/>
                  </a:cubicBezTo>
                  <a:close/>
                  <a:moveTo>
                    <a:pt x="978218" y="25748"/>
                  </a:moveTo>
                  <a:cubicBezTo>
                    <a:pt x="968122" y="25748"/>
                    <a:pt x="959930" y="33922"/>
                    <a:pt x="959930" y="44012"/>
                  </a:cubicBezTo>
                  <a:cubicBezTo>
                    <a:pt x="959930" y="54102"/>
                    <a:pt x="968122" y="62277"/>
                    <a:pt x="978218" y="62277"/>
                  </a:cubicBezTo>
                  <a:cubicBezTo>
                    <a:pt x="988314" y="62277"/>
                    <a:pt x="996506" y="54102"/>
                    <a:pt x="996506" y="44012"/>
                  </a:cubicBezTo>
                  <a:cubicBezTo>
                    <a:pt x="996379" y="33998"/>
                    <a:pt x="988251" y="25938"/>
                    <a:pt x="978218" y="25938"/>
                  </a:cubicBezTo>
                  <a:close/>
                  <a:moveTo>
                    <a:pt x="1023938" y="436698"/>
                  </a:moveTo>
                  <a:cubicBezTo>
                    <a:pt x="1013841" y="436698"/>
                    <a:pt x="1005650" y="444873"/>
                    <a:pt x="1005650" y="454963"/>
                  </a:cubicBezTo>
                  <a:cubicBezTo>
                    <a:pt x="1005650" y="465053"/>
                    <a:pt x="1013841" y="473227"/>
                    <a:pt x="1023938" y="473227"/>
                  </a:cubicBezTo>
                  <a:cubicBezTo>
                    <a:pt x="1034035" y="473227"/>
                    <a:pt x="1042226" y="465053"/>
                    <a:pt x="1042226" y="454963"/>
                  </a:cubicBezTo>
                  <a:cubicBezTo>
                    <a:pt x="1042226" y="444873"/>
                    <a:pt x="1034035" y="436698"/>
                    <a:pt x="1023938" y="436698"/>
                  </a:cubicBezTo>
                  <a:close/>
                  <a:moveTo>
                    <a:pt x="978218" y="117070"/>
                  </a:moveTo>
                  <a:cubicBezTo>
                    <a:pt x="968122" y="117070"/>
                    <a:pt x="959930" y="125245"/>
                    <a:pt x="959930" y="135335"/>
                  </a:cubicBezTo>
                  <a:cubicBezTo>
                    <a:pt x="959930" y="145424"/>
                    <a:pt x="968122" y="153599"/>
                    <a:pt x="978218" y="153599"/>
                  </a:cubicBezTo>
                  <a:cubicBezTo>
                    <a:pt x="988314" y="153599"/>
                    <a:pt x="996506" y="145424"/>
                    <a:pt x="996506" y="135335"/>
                  </a:cubicBezTo>
                  <a:cubicBezTo>
                    <a:pt x="996506" y="125245"/>
                    <a:pt x="988314" y="117070"/>
                    <a:pt x="978218" y="117070"/>
                  </a:cubicBezTo>
                  <a:close/>
                  <a:moveTo>
                    <a:pt x="1069658" y="391037"/>
                  </a:moveTo>
                  <a:cubicBezTo>
                    <a:pt x="1059562" y="391037"/>
                    <a:pt x="1051370" y="399212"/>
                    <a:pt x="1051370" y="409302"/>
                  </a:cubicBezTo>
                  <a:cubicBezTo>
                    <a:pt x="1051370" y="419391"/>
                    <a:pt x="1059562" y="427566"/>
                    <a:pt x="1069658" y="427566"/>
                  </a:cubicBezTo>
                  <a:cubicBezTo>
                    <a:pt x="1079754" y="427566"/>
                    <a:pt x="1087946" y="419391"/>
                    <a:pt x="1087946" y="409302"/>
                  </a:cubicBezTo>
                  <a:cubicBezTo>
                    <a:pt x="1087946" y="399212"/>
                    <a:pt x="1079754" y="391037"/>
                    <a:pt x="1069658" y="391037"/>
                  </a:cubicBezTo>
                  <a:close/>
                  <a:moveTo>
                    <a:pt x="1023938" y="254054"/>
                  </a:moveTo>
                  <a:cubicBezTo>
                    <a:pt x="1013841" y="254054"/>
                    <a:pt x="1005650" y="262228"/>
                    <a:pt x="1005650" y="272318"/>
                  </a:cubicBezTo>
                  <a:cubicBezTo>
                    <a:pt x="1005650" y="282408"/>
                    <a:pt x="1013841" y="290583"/>
                    <a:pt x="1023938" y="290583"/>
                  </a:cubicBezTo>
                  <a:cubicBezTo>
                    <a:pt x="1034035" y="290583"/>
                    <a:pt x="1042226" y="282408"/>
                    <a:pt x="1042226" y="272318"/>
                  </a:cubicBezTo>
                  <a:cubicBezTo>
                    <a:pt x="1042099" y="262304"/>
                    <a:pt x="1033971" y="254244"/>
                    <a:pt x="1023938" y="254244"/>
                  </a:cubicBezTo>
                  <a:close/>
                  <a:moveTo>
                    <a:pt x="1023938" y="71409"/>
                  </a:moveTo>
                  <a:cubicBezTo>
                    <a:pt x="1013841" y="71409"/>
                    <a:pt x="1005650" y="79584"/>
                    <a:pt x="1005650" y="89673"/>
                  </a:cubicBezTo>
                  <a:cubicBezTo>
                    <a:pt x="1005650" y="99763"/>
                    <a:pt x="1013841" y="107938"/>
                    <a:pt x="1023938" y="107938"/>
                  </a:cubicBezTo>
                  <a:cubicBezTo>
                    <a:pt x="1034035" y="107938"/>
                    <a:pt x="1042226" y="99763"/>
                    <a:pt x="1042226" y="89673"/>
                  </a:cubicBezTo>
                  <a:cubicBezTo>
                    <a:pt x="1042226" y="79584"/>
                    <a:pt x="1034035" y="71409"/>
                    <a:pt x="1023938" y="71409"/>
                  </a:cubicBezTo>
                  <a:close/>
                  <a:moveTo>
                    <a:pt x="978218" y="208392"/>
                  </a:moveTo>
                  <a:cubicBezTo>
                    <a:pt x="968122" y="208392"/>
                    <a:pt x="959930" y="216567"/>
                    <a:pt x="959930" y="226657"/>
                  </a:cubicBezTo>
                  <a:cubicBezTo>
                    <a:pt x="959930" y="236747"/>
                    <a:pt x="968122" y="244921"/>
                    <a:pt x="978218" y="244921"/>
                  </a:cubicBezTo>
                  <a:cubicBezTo>
                    <a:pt x="988314" y="244921"/>
                    <a:pt x="996506" y="236747"/>
                    <a:pt x="996506" y="226657"/>
                  </a:cubicBezTo>
                  <a:cubicBezTo>
                    <a:pt x="996506" y="216567"/>
                    <a:pt x="988314" y="208392"/>
                    <a:pt x="978218" y="208392"/>
                  </a:cubicBezTo>
                  <a:close/>
                  <a:moveTo>
                    <a:pt x="1023938" y="162731"/>
                  </a:moveTo>
                  <a:cubicBezTo>
                    <a:pt x="1013841" y="162731"/>
                    <a:pt x="1005650" y="170906"/>
                    <a:pt x="1005650" y="180996"/>
                  </a:cubicBezTo>
                  <a:cubicBezTo>
                    <a:pt x="1005650" y="191086"/>
                    <a:pt x="1013841" y="199260"/>
                    <a:pt x="1023938" y="199260"/>
                  </a:cubicBezTo>
                  <a:cubicBezTo>
                    <a:pt x="1034035" y="199260"/>
                    <a:pt x="1042226" y="191086"/>
                    <a:pt x="1042226" y="180996"/>
                  </a:cubicBezTo>
                  <a:cubicBezTo>
                    <a:pt x="1042226" y="170906"/>
                    <a:pt x="1034035" y="162731"/>
                    <a:pt x="1023938" y="162731"/>
                  </a:cubicBezTo>
                  <a:close/>
                  <a:moveTo>
                    <a:pt x="932498" y="528021"/>
                  </a:moveTo>
                  <a:cubicBezTo>
                    <a:pt x="922338" y="527983"/>
                    <a:pt x="914147" y="536164"/>
                    <a:pt x="914083" y="546285"/>
                  </a:cubicBezTo>
                  <a:cubicBezTo>
                    <a:pt x="914019" y="556407"/>
                    <a:pt x="922211" y="564638"/>
                    <a:pt x="932371" y="564676"/>
                  </a:cubicBezTo>
                  <a:cubicBezTo>
                    <a:pt x="942531" y="564714"/>
                    <a:pt x="950723" y="556533"/>
                    <a:pt x="950786" y="546412"/>
                  </a:cubicBezTo>
                  <a:cubicBezTo>
                    <a:pt x="950786" y="546367"/>
                    <a:pt x="950786" y="546330"/>
                    <a:pt x="950786" y="546285"/>
                  </a:cubicBezTo>
                  <a:cubicBezTo>
                    <a:pt x="950786" y="536195"/>
                    <a:pt x="942594" y="528021"/>
                    <a:pt x="932498" y="528021"/>
                  </a:cubicBezTo>
                  <a:close/>
                  <a:moveTo>
                    <a:pt x="932498" y="436698"/>
                  </a:moveTo>
                  <a:cubicBezTo>
                    <a:pt x="922401" y="436698"/>
                    <a:pt x="914210" y="444873"/>
                    <a:pt x="914210" y="454963"/>
                  </a:cubicBezTo>
                  <a:cubicBezTo>
                    <a:pt x="914210" y="465053"/>
                    <a:pt x="922401" y="473227"/>
                    <a:pt x="932498" y="473227"/>
                  </a:cubicBezTo>
                  <a:cubicBezTo>
                    <a:pt x="942594" y="473227"/>
                    <a:pt x="950786" y="465053"/>
                    <a:pt x="950786" y="454963"/>
                  </a:cubicBezTo>
                  <a:cubicBezTo>
                    <a:pt x="950786" y="444873"/>
                    <a:pt x="942594" y="436698"/>
                    <a:pt x="932498" y="436698"/>
                  </a:cubicBezTo>
                  <a:close/>
                  <a:moveTo>
                    <a:pt x="932498" y="345376"/>
                  </a:moveTo>
                  <a:cubicBezTo>
                    <a:pt x="922401" y="345376"/>
                    <a:pt x="914210" y="353551"/>
                    <a:pt x="914210" y="363640"/>
                  </a:cubicBezTo>
                  <a:cubicBezTo>
                    <a:pt x="914210" y="373730"/>
                    <a:pt x="922401" y="381905"/>
                    <a:pt x="932498" y="381905"/>
                  </a:cubicBezTo>
                  <a:cubicBezTo>
                    <a:pt x="942594" y="381905"/>
                    <a:pt x="950786" y="373730"/>
                    <a:pt x="950786" y="363640"/>
                  </a:cubicBezTo>
                  <a:cubicBezTo>
                    <a:pt x="950786" y="353551"/>
                    <a:pt x="942594" y="345376"/>
                    <a:pt x="932498" y="345376"/>
                  </a:cubicBezTo>
                  <a:close/>
                  <a:moveTo>
                    <a:pt x="1069658" y="299715"/>
                  </a:moveTo>
                  <a:cubicBezTo>
                    <a:pt x="1059562" y="299715"/>
                    <a:pt x="1051370" y="307890"/>
                    <a:pt x="1051370" y="317979"/>
                  </a:cubicBezTo>
                  <a:cubicBezTo>
                    <a:pt x="1051370" y="328069"/>
                    <a:pt x="1059562" y="336244"/>
                    <a:pt x="1069658" y="336244"/>
                  </a:cubicBezTo>
                  <a:cubicBezTo>
                    <a:pt x="1079754" y="336244"/>
                    <a:pt x="1087946" y="328069"/>
                    <a:pt x="1087946" y="317979"/>
                  </a:cubicBezTo>
                  <a:cubicBezTo>
                    <a:pt x="1087946" y="307890"/>
                    <a:pt x="1079754" y="299715"/>
                    <a:pt x="1069658" y="299715"/>
                  </a:cubicBezTo>
                  <a:close/>
                  <a:moveTo>
                    <a:pt x="886778" y="25748"/>
                  </a:moveTo>
                  <a:cubicBezTo>
                    <a:pt x="876681" y="25748"/>
                    <a:pt x="868490" y="33922"/>
                    <a:pt x="868490" y="44012"/>
                  </a:cubicBezTo>
                  <a:cubicBezTo>
                    <a:pt x="868490" y="54102"/>
                    <a:pt x="876681" y="62277"/>
                    <a:pt x="886778" y="62277"/>
                  </a:cubicBezTo>
                  <a:cubicBezTo>
                    <a:pt x="896875" y="62277"/>
                    <a:pt x="905066" y="54102"/>
                    <a:pt x="905066" y="44012"/>
                  </a:cubicBezTo>
                  <a:cubicBezTo>
                    <a:pt x="904939" y="33998"/>
                    <a:pt x="896811" y="25938"/>
                    <a:pt x="886778" y="25938"/>
                  </a:cubicBezTo>
                  <a:close/>
                  <a:moveTo>
                    <a:pt x="932498" y="162731"/>
                  </a:moveTo>
                  <a:cubicBezTo>
                    <a:pt x="922401" y="162731"/>
                    <a:pt x="914210" y="170906"/>
                    <a:pt x="914210" y="180996"/>
                  </a:cubicBezTo>
                  <a:cubicBezTo>
                    <a:pt x="914210" y="191086"/>
                    <a:pt x="922401" y="199260"/>
                    <a:pt x="932498" y="199260"/>
                  </a:cubicBezTo>
                  <a:cubicBezTo>
                    <a:pt x="942594" y="199260"/>
                    <a:pt x="950786" y="191086"/>
                    <a:pt x="950786" y="180996"/>
                  </a:cubicBezTo>
                  <a:cubicBezTo>
                    <a:pt x="950786" y="170906"/>
                    <a:pt x="942594" y="162731"/>
                    <a:pt x="932498" y="162731"/>
                  </a:cubicBezTo>
                  <a:close/>
                  <a:moveTo>
                    <a:pt x="978218" y="482359"/>
                  </a:moveTo>
                  <a:cubicBezTo>
                    <a:pt x="968122" y="482359"/>
                    <a:pt x="959930" y="490534"/>
                    <a:pt x="959930" y="500624"/>
                  </a:cubicBezTo>
                  <a:cubicBezTo>
                    <a:pt x="959930" y="510714"/>
                    <a:pt x="968122" y="518888"/>
                    <a:pt x="978218" y="518888"/>
                  </a:cubicBezTo>
                  <a:cubicBezTo>
                    <a:pt x="988314" y="518888"/>
                    <a:pt x="996506" y="510714"/>
                    <a:pt x="996506" y="500624"/>
                  </a:cubicBezTo>
                  <a:cubicBezTo>
                    <a:pt x="996379" y="490610"/>
                    <a:pt x="988251" y="482550"/>
                    <a:pt x="978218" y="482550"/>
                  </a:cubicBezTo>
                  <a:close/>
                  <a:moveTo>
                    <a:pt x="978218" y="299715"/>
                  </a:moveTo>
                  <a:cubicBezTo>
                    <a:pt x="968122" y="299715"/>
                    <a:pt x="959930" y="307890"/>
                    <a:pt x="959930" y="317979"/>
                  </a:cubicBezTo>
                  <a:cubicBezTo>
                    <a:pt x="959930" y="328069"/>
                    <a:pt x="968122" y="336244"/>
                    <a:pt x="978218" y="336244"/>
                  </a:cubicBezTo>
                  <a:cubicBezTo>
                    <a:pt x="988314" y="336244"/>
                    <a:pt x="996506" y="328069"/>
                    <a:pt x="996506" y="317979"/>
                  </a:cubicBezTo>
                  <a:cubicBezTo>
                    <a:pt x="996506" y="307890"/>
                    <a:pt x="988314" y="299715"/>
                    <a:pt x="978218" y="299715"/>
                  </a:cubicBezTo>
                  <a:close/>
                  <a:moveTo>
                    <a:pt x="978218" y="391037"/>
                  </a:moveTo>
                  <a:cubicBezTo>
                    <a:pt x="968122" y="391037"/>
                    <a:pt x="959930" y="399212"/>
                    <a:pt x="959930" y="409302"/>
                  </a:cubicBezTo>
                  <a:cubicBezTo>
                    <a:pt x="959930" y="419391"/>
                    <a:pt x="968122" y="427566"/>
                    <a:pt x="978218" y="427566"/>
                  </a:cubicBezTo>
                  <a:cubicBezTo>
                    <a:pt x="988314" y="427566"/>
                    <a:pt x="996506" y="419391"/>
                    <a:pt x="996506" y="409302"/>
                  </a:cubicBezTo>
                  <a:cubicBezTo>
                    <a:pt x="996506" y="399212"/>
                    <a:pt x="988314" y="391037"/>
                    <a:pt x="978218" y="391037"/>
                  </a:cubicBezTo>
                  <a:close/>
                  <a:moveTo>
                    <a:pt x="932498" y="71409"/>
                  </a:moveTo>
                  <a:cubicBezTo>
                    <a:pt x="922401" y="71409"/>
                    <a:pt x="914210" y="79584"/>
                    <a:pt x="914210" y="89673"/>
                  </a:cubicBezTo>
                  <a:cubicBezTo>
                    <a:pt x="914210" y="99763"/>
                    <a:pt x="922401" y="107938"/>
                    <a:pt x="932498" y="107938"/>
                  </a:cubicBezTo>
                  <a:cubicBezTo>
                    <a:pt x="942594" y="107938"/>
                    <a:pt x="950786" y="99763"/>
                    <a:pt x="950786" y="89673"/>
                  </a:cubicBezTo>
                  <a:cubicBezTo>
                    <a:pt x="950786" y="79584"/>
                    <a:pt x="942594" y="71409"/>
                    <a:pt x="932498" y="71409"/>
                  </a:cubicBezTo>
                  <a:close/>
                  <a:moveTo>
                    <a:pt x="932498" y="254054"/>
                  </a:moveTo>
                  <a:cubicBezTo>
                    <a:pt x="922401" y="254054"/>
                    <a:pt x="914210" y="262228"/>
                    <a:pt x="914210" y="272318"/>
                  </a:cubicBezTo>
                  <a:cubicBezTo>
                    <a:pt x="914210" y="282408"/>
                    <a:pt x="922401" y="290583"/>
                    <a:pt x="932498" y="290583"/>
                  </a:cubicBezTo>
                  <a:cubicBezTo>
                    <a:pt x="942594" y="290583"/>
                    <a:pt x="950786" y="282408"/>
                    <a:pt x="950786" y="272318"/>
                  </a:cubicBezTo>
                  <a:cubicBezTo>
                    <a:pt x="950659" y="262304"/>
                    <a:pt x="942531" y="254244"/>
                    <a:pt x="932498" y="254244"/>
                  </a:cubicBezTo>
                  <a:close/>
                  <a:moveTo>
                    <a:pt x="1206818" y="162731"/>
                  </a:moveTo>
                  <a:cubicBezTo>
                    <a:pt x="1196722" y="162731"/>
                    <a:pt x="1188530" y="170906"/>
                    <a:pt x="1188530" y="180996"/>
                  </a:cubicBezTo>
                  <a:cubicBezTo>
                    <a:pt x="1188530" y="191086"/>
                    <a:pt x="1196722" y="199260"/>
                    <a:pt x="1206818" y="199260"/>
                  </a:cubicBezTo>
                  <a:cubicBezTo>
                    <a:pt x="1216914" y="199260"/>
                    <a:pt x="1225106" y="191086"/>
                    <a:pt x="1225106" y="180996"/>
                  </a:cubicBezTo>
                  <a:cubicBezTo>
                    <a:pt x="1225106" y="170906"/>
                    <a:pt x="1216914" y="162731"/>
                    <a:pt x="1206818" y="162731"/>
                  </a:cubicBezTo>
                  <a:close/>
                  <a:moveTo>
                    <a:pt x="1206818" y="71409"/>
                  </a:moveTo>
                  <a:cubicBezTo>
                    <a:pt x="1196722" y="71409"/>
                    <a:pt x="1188530" y="79584"/>
                    <a:pt x="1188530" y="89673"/>
                  </a:cubicBezTo>
                  <a:cubicBezTo>
                    <a:pt x="1188530" y="99763"/>
                    <a:pt x="1196722" y="107938"/>
                    <a:pt x="1206818" y="107938"/>
                  </a:cubicBezTo>
                  <a:cubicBezTo>
                    <a:pt x="1216914" y="107938"/>
                    <a:pt x="1225106" y="99763"/>
                    <a:pt x="1225106" y="89673"/>
                  </a:cubicBezTo>
                  <a:cubicBezTo>
                    <a:pt x="1225106" y="79584"/>
                    <a:pt x="1216914" y="71409"/>
                    <a:pt x="1206818" y="71409"/>
                  </a:cubicBezTo>
                  <a:close/>
                  <a:moveTo>
                    <a:pt x="1188593" y="272318"/>
                  </a:moveTo>
                  <a:cubicBezTo>
                    <a:pt x="1188593" y="276599"/>
                    <a:pt x="1190117" y="280734"/>
                    <a:pt x="1192912" y="283987"/>
                  </a:cubicBezTo>
                  <a:cubicBezTo>
                    <a:pt x="1198309" y="274221"/>
                    <a:pt x="1203706" y="264327"/>
                    <a:pt x="1209104" y="254307"/>
                  </a:cubicBezTo>
                  <a:cubicBezTo>
                    <a:pt x="1208342" y="254244"/>
                    <a:pt x="1207643" y="254244"/>
                    <a:pt x="1206881" y="254307"/>
                  </a:cubicBezTo>
                  <a:cubicBezTo>
                    <a:pt x="1196849" y="254307"/>
                    <a:pt x="1188721" y="262330"/>
                    <a:pt x="1188593" y="272318"/>
                  </a:cubicBezTo>
                  <a:close/>
                  <a:moveTo>
                    <a:pt x="658241" y="436698"/>
                  </a:moveTo>
                  <a:cubicBezTo>
                    <a:pt x="648145" y="436698"/>
                    <a:pt x="639953" y="444873"/>
                    <a:pt x="639953" y="454963"/>
                  </a:cubicBezTo>
                  <a:cubicBezTo>
                    <a:pt x="639953" y="465053"/>
                    <a:pt x="648145" y="473227"/>
                    <a:pt x="658241" y="473227"/>
                  </a:cubicBezTo>
                  <a:cubicBezTo>
                    <a:pt x="668338" y="473227"/>
                    <a:pt x="676529" y="465053"/>
                    <a:pt x="676529" y="454963"/>
                  </a:cubicBezTo>
                  <a:cubicBezTo>
                    <a:pt x="676529" y="444873"/>
                    <a:pt x="668338" y="436698"/>
                    <a:pt x="658241" y="436698"/>
                  </a:cubicBezTo>
                  <a:cubicBezTo>
                    <a:pt x="658241" y="436698"/>
                    <a:pt x="658178" y="436698"/>
                    <a:pt x="658178" y="436698"/>
                  </a:cubicBezTo>
                  <a:close/>
                  <a:moveTo>
                    <a:pt x="1161162" y="25748"/>
                  </a:moveTo>
                  <a:cubicBezTo>
                    <a:pt x="1151065" y="25748"/>
                    <a:pt x="1142874" y="33922"/>
                    <a:pt x="1142874" y="44012"/>
                  </a:cubicBezTo>
                  <a:cubicBezTo>
                    <a:pt x="1142874" y="54102"/>
                    <a:pt x="1151065" y="62277"/>
                    <a:pt x="1161162" y="62277"/>
                  </a:cubicBezTo>
                  <a:cubicBezTo>
                    <a:pt x="1171258" y="62277"/>
                    <a:pt x="1179450" y="54102"/>
                    <a:pt x="1179450" y="44012"/>
                  </a:cubicBezTo>
                  <a:cubicBezTo>
                    <a:pt x="1179323" y="33973"/>
                    <a:pt x="1171131" y="25900"/>
                    <a:pt x="1161098" y="25938"/>
                  </a:cubicBezTo>
                  <a:close/>
                  <a:moveTo>
                    <a:pt x="1280034" y="89673"/>
                  </a:moveTo>
                  <a:cubicBezTo>
                    <a:pt x="1280034" y="93859"/>
                    <a:pt x="1281494" y="97911"/>
                    <a:pt x="1284161" y="101152"/>
                  </a:cubicBezTo>
                  <a:cubicBezTo>
                    <a:pt x="1288606" y="91322"/>
                    <a:pt x="1293051" y="81493"/>
                    <a:pt x="1297432" y="71536"/>
                  </a:cubicBezTo>
                  <a:cubicBezTo>
                    <a:pt x="1287717" y="71942"/>
                    <a:pt x="1279970" y="79939"/>
                    <a:pt x="1279970" y="89673"/>
                  </a:cubicBezTo>
                  <a:close/>
                  <a:moveTo>
                    <a:pt x="1069722" y="208392"/>
                  </a:moveTo>
                  <a:cubicBezTo>
                    <a:pt x="1059625" y="208392"/>
                    <a:pt x="1051434" y="216567"/>
                    <a:pt x="1051434" y="226657"/>
                  </a:cubicBezTo>
                  <a:cubicBezTo>
                    <a:pt x="1051434" y="236747"/>
                    <a:pt x="1059625" y="244921"/>
                    <a:pt x="1069722" y="244921"/>
                  </a:cubicBezTo>
                  <a:cubicBezTo>
                    <a:pt x="1079818" y="244921"/>
                    <a:pt x="1088010" y="236747"/>
                    <a:pt x="1088010" y="226657"/>
                  </a:cubicBezTo>
                  <a:cubicBezTo>
                    <a:pt x="1088010" y="216567"/>
                    <a:pt x="1079818" y="208392"/>
                    <a:pt x="1069722" y="208392"/>
                  </a:cubicBezTo>
                  <a:cubicBezTo>
                    <a:pt x="1069722" y="208392"/>
                    <a:pt x="1069658" y="208392"/>
                    <a:pt x="1069658" y="208392"/>
                  </a:cubicBezTo>
                  <a:close/>
                  <a:moveTo>
                    <a:pt x="1252601" y="25748"/>
                  </a:moveTo>
                  <a:cubicBezTo>
                    <a:pt x="1242505" y="25748"/>
                    <a:pt x="1234313" y="33922"/>
                    <a:pt x="1234313" y="44012"/>
                  </a:cubicBezTo>
                  <a:cubicBezTo>
                    <a:pt x="1234313" y="54102"/>
                    <a:pt x="1242505" y="62277"/>
                    <a:pt x="1252601" y="62277"/>
                  </a:cubicBezTo>
                  <a:cubicBezTo>
                    <a:pt x="1262698" y="62277"/>
                    <a:pt x="1270889" y="54102"/>
                    <a:pt x="1270889" y="44012"/>
                  </a:cubicBezTo>
                  <a:cubicBezTo>
                    <a:pt x="1270762" y="33973"/>
                    <a:pt x="1262571" y="25900"/>
                    <a:pt x="1252538" y="25938"/>
                  </a:cubicBezTo>
                  <a:close/>
                  <a:moveTo>
                    <a:pt x="1252601" y="117070"/>
                  </a:moveTo>
                  <a:cubicBezTo>
                    <a:pt x="1242505" y="117070"/>
                    <a:pt x="1234313" y="125245"/>
                    <a:pt x="1234313" y="135335"/>
                  </a:cubicBezTo>
                  <a:cubicBezTo>
                    <a:pt x="1234313" y="145424"/>
                    <a:pt x="1242505" y="153599"/>
                    <a:pt x="1252601" y="153599"/>
                  </a:cubicBezTo>
                  <a:cubicBezTo>
                    <a:pt x="1255396" y="153574"/>
                    <a:pt x="1258189" y="152901"/>
                    <a:pt x="1260729" y="151633"/>
                  </a:cubicBezTo>
                  <a:cubicBezTo>
                    <a:pt x="1263904" y="144847"/>
                    <a:pt x="1267079" y="138062"/>
                    <a:pt x="1270318" y="131149"/>
                  </a:cubicBezTo>
                  <a:cubicBezTo>
                    <a:pt x="1268413" y="122879"/>
                    <a:pt x="1261047" y="117032"/>
                    <a:pt x="1252538" y="117070"/>
                  </a:cubicBezTo>
                  <a:close/>
                  <a:moveTo>
                    <a:pt x="1280224" y="0"/>
                  </a:moveTo>
                  <a:cubicBezTo>
                    <a:pt x="1281050" y="9982"/>
                    <a:pt x="1289812" y="17396"/>
                    <a:pt x="1299846" y="16558"/>
                  </a:cubicBezTo>
                  <a:cubicBezTo>
                    <a:pt x="1308672" y="15816"/>
                    <a:pt x="1315657" y="8821"/>
                    <a:pt x="1316419" y="0"/>
                  </a:cubicBezTo>
                  <a:close/>
                  <a:moveTo>
                    <a:pt x="1115124" y="345376"/>
                  </a:moveTo>
                  <a:cubicBezTo>
                    <a:pt x="1105027" y="345376"/>
                    <a:pt x="1096836" y="353551"/>
                    <a:pt x="1096836" y="363640"/>
                  </a:cubicBezTo>
                  <a:cubicBezTo>
                    <a:pt x="1096836" y="373730"/>
                    <a:pt x="1105027" y="381905"/>
                    <a:pt x="1115124" y="381905"/>
                  </a:cubicBezTo>
                  <a:cubicBezTo>
                    <a:pt x="1125221" y="381905"/>
                    <a:pt x="1133412" y="373730"/>
                    <a:pt x="1133412" y="363640"/>
                  </a:cubicBezTo>
                  <a:cubicBezTo>
                    <a:pt x="1133412" y="353652"/>
                    <a:pt x="1125411" y="345515"/>
                    <a:pt x="1115378" y="345376"/>
                  </a:cubicBezTo>
                  <a:close/>
                  <a:moveTo>
                    <a:pt x="1115124" y="254054"/>
                  </a:moveTo>
                  <a:cubicBezTo>
                    <a:pt x="1105027" y="254054"/>
                    <a:pt x="1096836" y="262228"/>
                    <a:pt x="1096836" y="272318"/>
                  </a:cubicBezTo>
                  <a:cubicBezTo>
                    <a:pt x="1096836" y="282408"/>
                    <a:pt x="1105027" y="290583"/>
                    <a:pt x="1115124" y="290583"/>
                  </a:cubicBezTo>
                  <a:cubicBezTo>
                    <a:pt x="1125221" y="290583"/>
                    <a:pt x="1133412" y="282408"/>
                    <a:pt x="1133412" y="272318"/>
                  </a:cubicBezTo>
                  <a:cubicBezTo>
                    <a:pt x="1133285" y="262406"/>
                    <a:pt x="1125284" y="254383"/>
                    <a:pt x="1115378" y="254244"/>
                  </a:cubicBezTo>
                  <a:close/>
                  <a:moveTo>
                    <a:pt x="1069404" y="25748"/>
                  </a:moveTo>
                  <a:cubicBezTo>
                    <a:pt x="1059307" y="25748"/>
                    <a:pt x="1051116" y="33922"/>
                    <a:pt x="1051116" y="44012"/>
                  </a:cubicBezTo>
                  <a:cubicBezTo>
                    <a:pt x="1051116" y="54102"/>
                    <a:pt x="1059307" y="62277"/>
                    <a:pt x="1069404" y="62277"/>
                  </a:cubicBezTo>
                  <a:cubicBezTo>
                    <a:pt x="1079500" y="62277"/>
                    <a:pt x="1087692" y="54102"/>
                    <a:pt x="1087692" y="44012"/>
                  </a:cubicBezTo>
                  <a:cubicBezTo>
                    <a:pt x="1087565" y="34100"/>
                    <a:pt x="1079564" y="26078"/>
                    <a:pt x="1069658" y="25938"/>
                  </a:cubicBezTo>
                  <a:close/>
                  <a:moveTo>
                    <a:pt x="1069404" y="117070"/>
                  </a:moveTo>
                  <a:cubicBezTo>
                    <a:pt x="1059307" y="117070"/>
                    <a:pt x="1051116" y="125245"/>
                    <a:pt x="1051116" y="135335"/>
                  </a:cubicBezTo>
                  <a:cubicBezTo>
                    <a:pt x="1051116" y="145424"/>
                    <a:pt x="1059307" y="153599"/>
                    <a:pt x="1069404" y="153599"/>
                  </a:cubicBezTo>
                  <a:cubicBezTo>
                    <a:pt x="1079500" y="153599"/>
                    <a:pt x="1087692" y="145424"/>
                    <a:pt x="1087692" y="135335"/>
                  </a:cubicBezTo>
                  <a:cubicBezTo>
                    <a:pt x="1087692" y="125346"/>
                    <a:pt x="1079627" y="117210"/>
                    <a:pt x="1069658" y="117070"/>
                  </a:cubicBezTo>
                  <a:close/>
                  <a:moveTo>
                    <a:pt x="1160844" y="299715"/>
                  </a:moveTo>
                  <a:cubicBezTo>
                    <a:pt x="1150748" y="299715"/>
                    <a:pt x="1142556" y="307890"/>
                    <a:pt x="1142556" y="317979"/>
                  </a:cubicBezTo>
                  <a:cubicBezTo>
                    <a:pt x="1142556" y="328069"/>
                    <a:pt x="1150748" y="336244"/>
                    <a:pt x="1160844" y="336244"/>
                  </a:cubicBezTo>
                  <a:lnTo>
                    <a:pt x="1162495" y="336244"/>
                  </a:lnTo>
                  <a:cubicBezTo>
                    <a:pt x="1167512" y="327790"/>
                    <a:pt x="1172528" y="319330"/>
                    <a:pt x="1177544" y="310876"/>
                  </a:cubicBezTo>
                  <a:cubicBezTo>
                    <a:pt x="1174750" y="304255"/>
                    <a:pt x="1168274" y="299892"/>
                    <a:pt x="1161098" y="299715"/>
                  </a:cubicBezTo>
                  <a:close/>
                  <a:moveTo>
                    <a:pt x="1160844" y="208392"/>
                  </a:moveTo>
                  <a:cubicBezTo>
                    <a:pt x="1150748" y="208392"/>
                    <a:pt x="1142556" y="216567"/>
                    <a:pt x="1142556" y="226657"/>
                  </a:cubicBezTo>
                  <a:cubicBezTo>
                    <a:pt x="1142556" y="236747"/>
                    <a:pt x="1150748" y="244921"/>
                    <a:pt x="1160844" y="244921"/>
                  </a:cubicBezTo>
                  <a:cubicBezTo>
                    <a:pt x="1170940" y="244921"/>
                    <a:pt x="1179132" y="236747"/>
                    <a:pt x="1179132" y="226657"/>
                  </a:cubicBezTo>
                  <a:cubicBezTo>
                    <a:pt x="1179132" y="216669"/>
                    <a:pt x="1171067" y="208532"/>
                    <a:pt x="1161098" y="208392"/>
                  </a:cubicBezTo>
                  <a:close/>
                  <a:moveTo>
                    <a:pt x="1115124" y="162731"/>
                  </a:moveTo>
                  <a:cubicBezTo>
                    <a:pt x="1105027" y="162731"/>
                    <a:pt x="1096836" y="170906"/>
                    <a:pt x="1096836" y="180996"/>
                  </a:cubicBezTo>
                  <a:cubicBezTo>
                    <a:pt x="1096836" y="191086"/>
                    <a:pt x="1105027" y="199260"/>
                    <a:pt x="1115124" y="199260"/>
                  </a:cubicBezTo>
                  <a:cubicBezTo>
                    <a:pt x="1125221" y="199260"/>
                    <a:pt x="1133412" y="191086"/>
                    <a:pt x="1133412" y="180996"/>
                  </a:cubicBezTo>
                  <a:cubicBezTo>
                    <a:pt x="1133412" y="171007"/>
                    <a:pt x="1125411" y="162871"/>
                    <a:pt x="1115378" y="162731"/>
                  </a:cubicBezTo>
                  <a:close/>
                  <a:moveTo>
                    <a:pt x="1115124" y="71409"/>
                  </a:moveTo>
                  <a:cubicBezTo>
                    <a:pt x="1105027" y="71409"/>
                    <a:pt x="1096836" y="79584"/>
                    <a:pt x="1096836" y="89673"/>
                  </a:cubicBezTo>
                  <a:cubicBezTo>
                    <a:pt x="1096836" y="99763"/>
                    <a:pt x="1105027" y="107938"/>
                    <a:pt x="1115124" y="107938"/>
                  </a:cubicBezTo>
                  <a:cubicBezTo>
                    <a:pt x="1125221" y="107938"/>
                    <a:pt x="1133412" y="99763"/>
                    <a:pt x="1133412" y="89673"/>
                  </a:cubicBezTo>
                  <a:cubicBezTo>
                    <a:pt x="1133412" y="79685"/>
                    <a:pt x="1125411" y="71548"/>
                    <a:pt x="1115378" y="71409"/>
                  </a:cubicBezTo>
                  <a:close/>
                  <a:moveTo>
                    <a:pt x="1160844" y="117070"/>
                  </a:moveTo>
                  <a:cubicBezTo>
                    <a:pt x="1150748" y="117070"/>
                    <a:pt x="1142556" y="125245"/>
                    <a:pt x="1142556" y="135335"/>
                  </a:cubicBezTo>
                  <a:cubicBezTo>
                    <a:pt x="1142556" y="145424"/>
                    <a:pt x="1150748" y="153599"/>
                    <a:pt x="1160844" y="153599"/>
                  </a:cubicBezTo>
                  <a:cubicBezTo>
                    <a:pt x="1170940" y="153599"/>
                    <a:pt x="1179132" y="145424"/>
                    <a:pt x="1179132" y="135335"/>
                  </a:cubicBezTo>
                  <a:cubicBezTo>
                    <a:pt x="1179132" y="125346"/>
                    <a:pt x="1171067" y="117210"/>
                    <a:pt x="1161098" y="117070"/>
                  </a:cubicBezTo>
                  <a:close/>
                  <a:moveTo>
                    <a:pt x="749364" y="619343"/>
                  </a:moveTo>
                  <a:cubicBezTo>
                    <a:pt x="739267" y="619343"/>
                    <a:pt x="731076" y="627518"/>
                    <a:pt x="731076" y="637607"/>
                  </a:cubicBezTo>
                  <a:cubicBezTo>
                    <a:pt x="731076" y="640747"/>
                    <a:pt x="731965" y="643822"/>
                    <a:pt x="733489" y="646549"/>
                  </a:cubicBezTo>
                  <a:cubicBezTo>
                    <a:pt x="743776" y="647057"/>
                    <a:pt x="754190" y="647310"/>
                    <a:pt x="764794" y="647374"/>
                  </a:cubicBezTo>
                  <a:cubicBezTo>
                    <a:pt x="770192" y="638850"/>
                    <a:pt x="767652" y="627568"/>
                    <a:pt x="759143" y="622171"/>
                  </a:cubicBezTo>
                  <a:cubicBezTo>
                    <a:pt x="756222" y="620326"/>
                    <a:pt x="752793" y="619349"/>
                    <a:pt x="749364" y="619343"/>
                  </a:cubicBezTo>
                  <a:close/>
                  <a:moveTo>
                    <a:pt x="749364" y="436698"/>
                  </a:moveTo>
                  <a:cubicBezTo>
                    <a:pt x="739267" y="436698"/>
                    <a:pt x="731076" y="444873"/>
                    <a:pt x="731076" y="454963"/>
                  </a:cubicBezTo>
                  <a:cubicBezTo>
                    <a:pt x="731076" y="465053"/>
                    <a:pt x="739267" y="473227"/>
                    <a:pt x="749364" y="473227"/>
                  </a:cubicBezTo>
                  <a:cubicBezTo>
                    <a:pt x="759461" y="473227"/>
                    <a:pt x="767652" y="465053"/>
                    <a:pt x="767652" y="454963"/>
                  </a:cubicBezTo>
                  <a:cubicBezTo>
                    <a:pt x="767652" y="444974"/>
                    <a:pt x="759587" y="436838"/>
                    <a:pt x="749618" y="436698"/>
                  </a:cubicBezTo>
                  <a:close/>
                  <a:moveTo>
                    <a:pt x="749364" y="528021"/>
                  </a:moveTo>
                  <a:cubicBezTo>
                    <a:pt x="739204" y="527983"/>
                    <a:pt x="731012" y="536164"/>
                    <a:pt x="730949" y="546285"/>
                  </a:cubicBezTo>
                  <a:cubicBezTo>
                    <a:pt x="730886" y="556407"/>
                    <a:pt x="739077" y="564638"/>
                    <a:pt x="749237" y="564676"/>
                  </a:cubicBezTo>
                  <a:cubicBezTo>
                    <a:pt x="759397" y="564714"/>
                    <a:pt x="767588" y="556533"/>
                    <a:pt x="767652" y="546412"/>
                  </a:cubicBezTo>
                  <a:cubicBezTo>
                    <a:pt x="767652" y="546367"/>
                    <a:pt x="767652" y="546330"/>
                    <a:pt x="767652" y="546285"/>
                  </a:cubicBezTo>
                  <a:cubicBezTo>
                    <a:pt x="767652" y="536297"/>
                    <a:pt x="759587" y="528160"/>
                    <a:pt x="749618" y="528021"/>
                  </a:cubicBezTo>
                  <a:close/>
                  <a:moveTo>
                    <a:pt x="703644" y="25748"/>
                  </a:moveTo>
                  <a:cubicBezTo>
                    <a:pt x="693548" y="25748"/>
                    <a:pt x="685356" y="33922"/>
                    <a:pt x="685356" y="44012"/>
                  </a:cubicBezTo>
                  <a:cubicBezTo>
                    <a:pt x="685356" y="54102"/>
                    <a:pt x="693548" y="62277"/>
                    <a:pt x="703644" y="62277"/>
                  </a:cubicBezTo>
                  <a:cubicBezTo>
                    <a:pt x="713740" y="62277"/>
                    <a:pt x="721932" y="54102"/>
                    <a:pt x="721932" y="44012"/>
                  </a:cubicBezTo>
                  <a:cubicBezTo>
                    <a:pt x="721805" y="34100"/>
                    <a:pt x="713804" y="26078"/>
                    <a:pt x="703898" y="25938"/>
                  </a:cubicBezTo>
                  <a:close/>
                  <a:moveTo>
                    <a:pt x="749364" y="162731"/>
                  </a:moveTo>
                  <a:cubicBezTo>
                    <a:pt x="739267" y="162731"/>
                    <a:pt x="731076" y="170906"/>
                    <a:pt x="731076" y="180996"/>
                  </a:cubicBezTo>
                  <a:cubicBezTo>
                    <a:pt x="731076" y="191086"/>
                    <a:pt x="739267" y="199260"/>
                    <a:pt x="749364" y="199260"/>
                  </a:cubicBezTo>
                  <a:cubicBezTo>
                    <a:pt x="759461" y="199260"/>
                    <a:pt x="767652" y="191086"/>
                    <a:pt x="767652" y="180996"/>
                  </a:cubicBezTo>
                  <a:cubicBezTo>
                    <a:pt x="767652" y="171007"/>
                    <a:pt x="759587" y="162871"/>
                    <a:pt x="749618" y="162731"/>
                  </a:cubicBezTo>
                  <a:close/>
                  <a:moveTo>
                    <a:pt x="749364" y="345376"/>
                  </a:moveTo>
                  <a:cubicBezTo>
                    <a:pt x="739267" y="345376"/>
                    <a:pt x="731076" y="353551"/>
                    <a:pt x="731076" y="363640"/>
                  </a:cubicBezTo>
                  <a:cubicBezTo>
                    <a:pt x="731076" y="373730"/>
                    <a:pt x="739267" y="381905"/>
                    <a:pt x="749364" y="381905"/>
                  </a:cubicBezTo>
                  <a:cubicBezTo>
                    <a:pt x="759461" y="381905"/>
                    <a:pt x="767652" y="373730"/>
                    <a:pt x="767652" y="363640"/>
                  </a:cubicBezTo>
                  <a:cubicBezTo>
                    <a:pt x="767652" y="353652"/>
                    <a:pt x="759587" y="345515"/>
                    <a:pt x="749618" y="345376"/>
                  </a:cubicBezTo>
                  <a:close/>
                  <a:moveTo>
                    <a:pt x="749364" y="71409"/>
                  </a:moveTo>
                  <a:cubicBezTo>
                    <a:pt x="739267" y="71409"/>
                    <a:pt x="731076" y="79584"/>
                    <a:pt x="731076" y="89673"/>
                  </a:cubicBezTo>
                  <a:cubicBezTo>
                    <a:pt x="731076" y="99763"/>
                    <a:pt x="739267" y="107938"/>
                    <a:pt x="749364" y="107938"/>
                  </a:cubicBezTo>
                  <a:cubicBezTo>
                    <a:pt x="759461" y="107938"/>
                    <a:pt x="767652" y="99763"/>
                    <a:pt x="767652" y="89673"/>
                  </a:cubicBezTo>
                  <a:cubicBezTo>
                    <a:pt x="767652" y="79685"/>
                    <a:pt x="759587" y="71548"/>
                    <a:pt x="749618" y="71409"/>
                  </a:cubicBezTo>
                  <a:close/>
                  <a:moveTo>
                    <a:pt x="703644" y="117070"/>
                  </a:moveTo>
                  <a:cubicBezTo>
                    <a:pt x="693548" y="117070"/>
                    <a:pt x="685356" y="125245"/>
                    <a:pt x="685356" y="135335"/>
                  </a:cubicBezTo>
                  <a:cubicBezTo>
                    <a:pt x="685356" y="145424"/>
                    <a:pt x="693548" y="153599"/>
                    <a:pt x="703644" y="153599"/>
                  </a:cubicBezTo>
                  <a:cubicBezTo>
                    <a:pt x="713740" y="153599"/>
                    <a:pt x="721932" y="145424"/>
                    <a:pt x="721932" y="135335"/>
                  </a:cubicBezTo>
                  <a:cubicBezTo>
                    <a:pt x="721932" y="125346"/>
                    <a:pt x="713867" y="117210"/>
                    <a:pt x="703898" y="117070"/>
                  </a:cubicBezTo>
                  <a:close/>
                  <a:moveTo>
                    <a:pt x="749364" y="254054"/>
                  </a:moveTo>
                  <a:cubicBezTo>
                    <a:pt x="739267" y="254054"/>
                    <a:pt x="731076" y="262228"/>
                    <a:pt x="731076" y="272318"/>
                  </a:cubicBezTo>
                  <a:cubicBezTo>
                    <a:pt x="731076" y="282408"/>
                    <a:pt x="739267" y="290583"/>
                    <a:pt x="749364" y="290583"/>
                  </a:cubicBezTo>
                  <a:cubicBezTo>
                    <a:pt x="759461" y="290583"/>
                    <a:pt x="767652" y="282408"/>
                    <a:pt x="767652" y="272318"/>
                  </a:cubicBezTo>
                  <a:cubicBezTo>
                    <a:pt x="767525" y="262406"/>
                    <a:pt x="759524" y="254383"/>
                    <a:pt x="749618" y="254244"/>
                  </a:cubicBezTo>
                  <a:close/>
                  <a:moveTo>
                    <a:pt x="703644" y="482359"/>
                  </a:moveTo>
                  <a:cubicBezTo>
                    <a:pt x="693548" y="482359"/>
                    <a:pt x="685356" y="490534"/>
                    <a:pt x="685356" y="500624"/>
                  </a:cubicBezTo>
                  <a:cubicBezTo>
                    <a:pt x="685356" y="510714"/>
                    <a:pt x="693548" y="518888"/>
                    <a:pt x="703644" y="518888"/>
                  </a:cubicBezTo>
                  <a:cubicBezTo>
                    <a:pt x="713740" y="518888"/>
                    <a:pt x="721932" y="510714"/>
                    <a:pt x="721932" y="500624"/>
                  </a:cubicBezTo>
                  <a:cubicBezTo>
                    <a:pt x="721805" y="490712"/>
                    <a:pt x="713804" y="482689"/>
                    <a:pt x="703898" y="482550"/>
                  </a:cubicBezTo>
                  <a:close/>
                  <a:moveTo>
                    <a:pt x="657924" y="71409"/>
                  </a:moveTo>
                  <a:cubicBezTo>
                    <a:pt x="647827" y="71409"/>
                    <a:pt x="639636" y="79584"/>
                    <a:pt x="639636" y="89673"/>
                  </a:cubicBezTo>
                  <a:cubicBezTo>
                    <a:pt x="639636" y="99763"/>
                    <a:pt x="647827" y="107938"/>
                    <a:pt x="657924" y="107938"/>
                  </a:cubicBezTo>
                  <a:cubicBezTo>
                    <a:pt x="668020" y="107938"/>
                    <a:pt x="676212" y="99763"/>
                    <a:pt x="676212" y="89673"/>
                  </a:cubicBezTo>
                  <a:cubicBezTo>
                    <a:pt x="676212" y="79685"/>
                    <a:pt x="668211" y="71548"/>
                    <a:pt x="658178" y="71409"/>
                  </a:cubicBezTo>
                  <a:close/>
                  <a:moveTo>
                    <a:pt x="886524" y="117070"/>
                  </a:moveTo>
                  <a:cubicBezTo>
                    <a:pt x="876427" y="117070"/>
                    <a:pt x="868236" y="125245"/>
                    <a:pt x="868236" y="135335"/>
                  </a:cubicBezTo>
                  <a:cubicBezTo>
                    <a:pt x="868236" y="145424"/>
                    <a:pt x="876427" y="153599"/>
                    <a:pt x="886524" y="153599"/>
                  </a:cubicBezTo>
                  <a:cubicBezTo>
                    <a:pt x="896620" y="153599"/>
                    <a:pt x="904812" y="145424"/>
                    <a:pt x="904812" y="135335"/>
                  </a:cubicBezTo>
                  <a:cubicBezTo>
                    <a:pt x="904812" y="125346"/>
                    <a:pt x="896811" y="117210"/>
                    <a:pt x="886778" y="117070"/>
                  </a:cubicBezTo>
                  <a:close/>
                  <a:moveTo>
                    <a:pt x="657924" y="162731"/>
                  </a:moveTo>
                  <a:cubicBezTo>
                    <a:pt x="647827" y="162731"/>
                    <a:pt x="639636" y="170906"/>
                    <a:pt x="639636" y="180996"/>
                  </a:cubicBezTo>
                  <a:cubicBezTo>
                    <a:pt x="639636" y="191086"/>
                    <a:pt x="647827" y="199260"/>
                    <a:pt x="657924" y="199260"/>
                  </a:cubicBezTo>
                  <a:cubicBezTo>
                    <a:pt x="668020" y="199260"/>
                    <a:pt x="676212" y="191086"/>
                    <a:pt x="676212" y="180996"/>
                  </a:cubicBezTo>
                  <a:cubicBezTo>
                    <a:pt x="676212" y="171007"/>
                    <a:pt x="668211" y="162871"/>
                    <a:pt x="658178" y="162731"/>
                  </a:cubicBezTo>
                  <a:close/>
                  <a:moveTo>
                    <a:pt x="657924" y="345376"/>
                  </a:moveTo>
                  <a:cubicBezTo>
                    <a:pt x="647827" y="345376"/>
                    <a:pt x="639636" y="353551"/>
                    <a:pt x="639636" y="363640"/>
                  </a:cubicBezTo>
                  <a:cubicBezTo>
                    <a:pt x="639636" y="373730"/>
                    <a:pt x="647827" y="381905"/>
                    <a:pt x="657924" y="381905"/>
                  </a:cubicBezTo>
                  <a:cubicBezTo>
                    <a:pt x="668020" y="381905"/>
                    <a:pt x="676212" y="373730"/>
                    <a:pt x="676212" y="363640"/>
                  </a:cubicBezTo>
                  <a:cubicBezTo>
                    <a:pt x="676212" y="353652"/>
                    <a:pt x="668211" y="345515"/>
                    <a:pt x="658178" y="345376"/>
                  </a:cubicBezTo>
                  <a:close/>
                  <a:moveTo>
                    <a:pt x="703644" y="391037"/>
                  </a:moveTo>
                  <a:cubicBezTo>
                    <a:pt x="693548" y="391037"/>
                    <a:pt x="685356" y="399212"/>
                    <a:pt x="685356" y="409302"/>
                  </a:cubicBezTo>
                  <a:cubicBezTo>
                    <a:pt x="685356" y="419391"/>
                    <a:pt x="693548" y="427566"/>
                    <a:pt x="703644" y="427566"/>
                  </a:cubicBezTo>
                  <a:cubicBezTo>
                    <a:pt x="713740" y="427566"/>
                    <a:pt x="721932" y="419391"/>
                    <a:pt x="721932" y="409302"/>
                  </a:cubicBezTo>
                  <a:cubicBezTo>
                    <a:pt x="721932" y="399313"/>
                    <a:pt x="713867" y="391177"/>
                    <a:pt x="703898" y="391037"/>
                  </a:cubicBezTo>
                  <a:close/>
                  <a:moveTo>
                    <a:pt x="703644" y="573682"/>
                  </a:moveTo>
                  <a:cubicBezTo>
                    <a:pt x="693548" y="573682"/>
                    <a:pt x="685356" y="581856"/>
                    <a:pt x="685356" y="591946"/>
                  </a:cubicBezTo>
                  <a:cubicBezTo>
                    <a:pt x="685356" y="602036"/>
                    <a:pt x="693548" y="610211"/>
                    <a:pt x="703644" y="610211"/>
                  </a:cubicBezTo>
                  <a:cubicBezTo>
                    <a:pt x="713740" y="610211"/>
                    <a:pt x="721932" y="602036"/>
                    <a:pt x="721932" y="591946"/>
                  </a:cubicBezTo>
                  <a:cubicBezTo>
                    <a:pt x="721932" y="581958"/>
                    <a:pt x="713867" y="573821"/>
                    <a:pt x="703898" y="573682"/>
                  </a:cubicBezTo>
                  <a:close/>
                  <a:moveTo>
                    <a:pt x="703644" y="208392"/>
                  </a:moveTo>
                  <a:cubicBezTo>
                    <a:pt x="693548" y="208392"/>
                    <a:pt x="685356" y="216567"/>
                    <a:pt x="685356" y="226657"/>
                  </a:cubicBezTo>
                  <a:cubicBezTo>
                    <a:pt x="685356" y="236747"/>
                    <a:pt x="693548" y="244921"/>
                    <a:pt x="703644" y="244921"/>
                  </a:cubicBezTo>
                  <a:cubicBezTo>
                    <a:pt x="713740" y="244921"/>
                    <a:pt x="721932" y="236747"/>
                    <a:pt x="721932" y="226657"/>
                  </a:cubicBezTo>
                  <a:cubicBezTo>
                    <a:pt x="721932" y="216669"/>
                    <a:pt x="713867" y="208532"/>
                    <a:pt x="703898" y="208392"/>
                  </a:cubicBezTo>
                  <a:close/>
                  <a:moveTo>
                    <a:pt x="703644" y="299715"/>
                  </a:moveTo>
                  <a:cubicBezTo>
                    <a:pt x="693548" y="299715"/>
                    <a:pt x="685356" y="307890"/>
                    <a:pt x="685356" y="317979"/>
                  </a:cubicBezTo>
                  <a:cubicBezTo>
                    <a:pt x="685356" y="328069"/>
                    <a:pt x="693548" y="336244"/>
                    <a:pt x="703644" y="336244"/>
                  </a:cubicBezTo>
                  <a:cubicBezTo>
                    <a:pt x="713740" y="336244"/>
                    <a:pt x="721932" y="328069"/>
                    <a:pt x="721932" y="317979"/>
                  </a:cubicBezTo>
                  <a:cubicBezTo>
                    <a:pt x="721932" y="307991"/>
                    <a:pt x="713867" y="299854"/>
                    <a:pt x="703898" y="299715"/>
                  </a:cubicBezTo>
                  <a:close/>
                  <a:moveTo>
                    <a:pt x="795084" y="573682"/>
                  </a:moveTo>
                  <a:cubicBezTo>
                    <a:pt x="784987" y="573682"/>
                    <a:pt x="776796" y="581856"/>
                    <a:pt x="776796" y="591946"/>
                  </a:cubicBezTo>
                  <a:cubicBezTo>
                    <a:pt x="776796" y="602036"/>
                    <a:pt x="784987" y="610211"/>
                    <a:pt x="795084" y="610211"/>
                  </a:cubicBezTo>
                  <a:cubicBezTo>
                    <a:pt x="805180" y="610211"/>
                    <a:pt x="813372" y="602036"/>
                    <a:pt x="813372" y="591946"/>
                  </a:cubicBezTo>
                  <a:cubicBezTo>
                    <a:pt x="813372" y="581958"/>
                    <a:pt x="805371" y="573821"/>
                    <a:pt x="795338" y="573682"/>
                  </a:cubicBezTo>
                  <a:close/>
                  <a:moveTo>
                    <a:pt x="657924" y="254054"/>
                  </a:moveTo>
                  <a:cubicBezTo>
                    <a:pt x="647827" y="254054"/>
                    <a:pt x="639636" y="262228"/>
                    <a:pt x="639636" y="272318"/>
                  </a:cubicBezTo>
                  <a:cubicBezTo>
                    <a:pt x="639636" y="282408"/>
                    <a:pt x="647827" y="290583"/>
                    <a:pt x="657924" y="290583"/>
                  </a:cubicBezTo>
                  <a:cubicBezTo>
                    <a:pt x="668020" y="290583"/>
                    <a:pt x="676212" y="282408"/>
                    <a:pt x="676212" y="272318"/>
                  </a:cubicBezTo>
                  <a:cubicBezTo>
                    <a:pt x="676085" y="262406"/>
                    <a:pt x="668084" y="254383"/>
                    <a:pt x="658178" y="254244"/>
                  </a:cubicBezTo>
                  <a:close/>
                  <a:moveTo>
                    <a:pt x="840804" y="162731"/>
                  </a:moveTo>
                  <a:cubicBezTo>
                    <a:pt x="830707" y="162731"/>
                    <a:pt x="822516" y="170906"/>
                    <a:pt x="822516" y="180996"/>
                  </a:cubicBezTo>
                  <a:cubicBezTo>
                    <a:pt x="822516" y="191086"/>
                    <a:pt x="830707" y="199260"/>
                    <a:pt x="840804" y="199260"/>
                  </a:cubicBezTo>
                  <a:cubicBezTo>
                    <a:pt x="850900" y="199260"/>
                    <a:pt x="859092" y="191086"/>
                    <a:pt x="859092" y="180996"/>
                  </a:cubicBezTo>
                  <a:cubicBezTo>
                    <a:pt x="859092" y="171007"/>
                    <a:pt x="851027" y="162871"/>
                    <a:pt x="841058" y="162731"/>
                  </a:cubicBezTo>
                  <a:close/>
                  <a:moveTo>
                    <a:pt x="840804" y="71409"/>
                  </a:moveTo>
                  <a:cubicBezTo>
                    <a:pt x="830707" y="71409"/>
                    <a:pt x="822516" y="79584"/>
                    <a:pt x="822516" y="89673"/>
                  </a:cubicBezTo>
                  <a:cubicBezTo>
                    <a:pt x="822516" y="99763"/>
                    <a:pt x="830707" y="107938"/>
                    <a:pt x="840804" y="107938"/>
                  </a:cubicBezTo>
                  <a:cubicBezTo>
                    <a:pt x="850900" y="107938"/>
                    <a:pt x="859092" y="99763"/>
                    <a:pt x="859092" y="89673"/>
                  </a:cubicBezTo>
                  <a:cubicBezTo>
                    <a:pt x="859092" y="79685"/>
                    <a:pt x="851027" y="71548"/>
                    <a:pt x="841058" y="71409"/>
                  </a:cubicBezTo>
                  <a:close/>
                  <a:moveTo>
                    <a:pt x="840804" y="345376"/>
                  </a:moveTo>
                  <a:cubicBezTo>
                    <a:pt x="830707" y="345376"/>
                    <a:pt x="822516" y="353551"/>
                    <a:pt x="822516" y="363640"/>
                  </a:cubicBezTo>
                  <a:cubicBezTo>
                    <a:pt x="822516" y="373730"/>
                    <a:pt x="830707" y="381905"/>
                    <a:pt x="840804" y="381905"/>
                  </a:cubicBezTo>
                  <a:cubicBezTo>
                    <a:pt x="850900" y="381905"/>
                    <a:pt x="859092" y="373730"/>
                    <a:pt x="859092" y="363640"/>
                  </a:cubicBezTo>
                  <a:cubicBezTo>
                    <a:pt x="859092" y="353652"/>
                    <a:pt x="851027" y="345515"/>
                    <a:pt x="841058" y="345376"/>
                  </a:cubicBezTo>
                  <a:close/>
                  <a:moveTo>
                    <a:pt x="886524" y="573682"/>
                  </a:moveTo>
                  <a:cubicBezTo>
                    <a:pt x="876427" y="573682"/>
                    <a:pt x="868236" y="581856"/>
                    <a:pt x="868236" y="591946"/>
                  </a:cubicBezTo>
                  <a:cubicBezTo>
                    <a:pt x="868236" y="602036"/>
                    <a:pt x="876427" y="610211"/>
                    <a:pt x="886524" y="610211"/>
                  </a:cubicBezTo>
                  <a:cubicBezTo>
                    <a:pt x="896620" y="610211"/>
                    <a:pt x="904812" y="602036"/>
                    <a:pt x="904812" y="591946"/>
                  </a:cubicBezTo>
                  <a:cubicBezTo>
                    <a:pt x="904812" y="581958"/>
                    <a:pt x="896811" y="573821"/>
                    <a:pt x="886778" y="573682"/>
                  </a:cubicBezTo>
                  <a:close/>
                  <a:moveTo>
                    <a:pt x="840804" y="254054"/>
                  </a:moveTo>
                  <a:cubicBezTo>
                    <a:pt x="830707" y="254054"/>
                    <a:pt x="822516" y="262228"/>
                    <a:pt x="822516" y="272318"/>
                  </a:cubicBezTo>
                  <a:cubicBezTo>
                    <a:pt x="822516" y="282408"/>
                    <a:pt x="830707" y="290583"/>
                    <a:pt x="840804" y="290583"/>
                  </a:cubicBezTo>
                  <a:cubicBezTo>
                    <a:pt x="850900" y="290583"/>
                    <a:pt x="859092" y="282408"/>
                    <a:pt x="859092" y="272318"/>
                  </a:cubicBezTo>
                  <a:cubicBezTo>
                    <a:pt x="858965" y="262406"/>
                    <a:pt x="850964" y="254383"/>
                    <a:pt x="841058" y="254244"/>
                  </a:cubicBezTo>
                  <a:close/>
                  <a:moveTo>
                    <a:pt x="886524" y="208392"/>
                  </a:moveTo>
                  <a:cubicBezTo>
                    <a:pt x="876427" y="208392"/>
                    <a:pt x="868236" y="216567"/>
                    <a:pt x="868236" y="226657"/>
                  </a:cubicBezTo>
                  <a:cubicBezTo>
                    <a:pt x="868236" y="236747"/>
                    <a:pt x="876427" y="244921"/>
                    <a:pt x="886524" y="244921"/>
                  </a:cubicBezTo>
                  <a:cubicBezTo>
                    <a:pt x="896620" y="244921"/>
                    <a:pt x="904812" y="236747"/>
                    <a:pt x="904812" y="226657"/>
                  </a:cubicBezTo>
                  <a:cubicBezTo>
                    <a:pt x="904812" y="216669"/>
                    <a:pt x="896811" y="208532"/>
                    <a:pt x="886778" y="208392"/>
                  </a:cubicBezTo>
                  <a:close/>
                  <a:moveTo>
                    <a:pt x="886524" y="299715"/>
                  </a:moveTo>
                  <a:cubicBezTo>
                    <a:pt x="876427" y="299715"/>
                    <a:pt x="868236" y="307890"/>
                    <a:pt x="868236" y="317979"/>
                  </a:cubicBezTo>
                  <a:cubicBezTo>
                    <a:pt x="868236" y="328069"/>
                    <a:pt x="876427" y="336244"/>
                    <a:pt x="886524" y="336244"/>
                  </a:cubicBezTo>
                  <a:cubicBezTo>
                    <a:pt x="896620" y="336244"/>
                    <a:pt x="904812" y="328069"/>
                    <a:pt x="904812" y="317979"/>
                  </a:cubicBezTo>
                  <a:cubicBezTo>
                    <a:pt x="904812" y="307991"/>
                    <a:pt x="896811" y="299854"/>
                    <a:pt x="886778" y="299715"/>
                  </a:cubicBezTo>
                  <a:close/>
                  <a:moveTo>
                    <a:pt x="886524" y="391037"/>
                  </a:moveTo>
                  <a:cubicBezTo>
                    <a:pt x="876427" y="391037"/>
                    <a:pt x="868236" y="399212"/>
                    <a:pt x="868236" y="409302"/>
                  </a:cubicBezTo>
                  <a:cubicBezTo>
                    <a:pt x="868236" y="419391"/>
                    <a:pt x="876427" y="427566"/>
                    <a:pt x="886524" y="427566"/>
                  </a:cubicBezTo>
                  <a:cubicBezTo>
                    <a:pt x="896620" y="427566"/>
                    <a:pt x="904812" y="419391"/>
                    <a:pt x="904812" y="409302"/>
                  </a:cubicBezTo>
                  <a:cubicBezTo>
                    <a:pt x="904812" y="399313"/>
                    <a:pt x="896811" y="391177"/>
                    <a:pt x="886778" y="391037"/>
                  </a:cubicBezTo>
                  <a:close/>
                  <a:moveTo>
                    <a:pt x="886524" y="482359"/>
                  </a:moveTo>
                  <a:cubicBezTo>
                    <a:pt x="876427" y="482359"/>
                    <a:pt x="868236" y="490534"/>
                    <a:pt x="868236" y="500624"/>
                  </a:cubicBezTo>
                  <a:cubicBezTo>
                    <a:pt x="868236" y="510714"/>
                    <a:pt x="876427" y="518888"/>
                    <a:pt x="886524" y="518888"/>
                  </a:cubicBezTo>
                  <a:cubicBezTo>
                    <a:pt x="896620" y="518888"/>
                    <a:pt x="904812" y="510714"/>
                    <a:pt x="904812" y="500624"/>
                  </a:cubicBezTo>
                  <a:cubicBezTo>
                    <a:pt x="904685" y="490712"/>
                    <a:pt x="896684" y="482689"/>
                    <a:pt x="886778" y="482550"/>
                  </a:cubicBezTo>
                  <a:close/>
                  <a:moveTo>
                    <a:pt x="795084" y="391037"/>
                  </a:moveTo>
                  <a:cubicBezTo>
                    <a:pt x="784987" y="391037"/>
                    <a:pt x="776796" y="399212"/>
                    <a:pt x="776796" y="409302"/>
                  </a:cubicBezTo>
                  <a:cubicBezTo>
                    <a:pt x="776796" y="419391"/>
                    <a:pt x="784987" y="427566"/>
                    <a:pt x="795084" y="427566"/>
                  </a:cubicBezTo>
                  <a:cubicBezTo>
                    <a:pt x="805180" y="427566"/>
                    <a:pt x="813372" y="419391"/>
                    <a:pt x="813372" y="409302"/>
                  </a:cubicBezTo>
                  <a:cubicBezTo>
                    <a:pt x="813372" y="399313"/>
                    <a:pt x="805371" y="391177"/>
                    <a:pt x="795338" y="391037"/>
                  </a:cubicBezTo>
                  <a:close/>
                  <a:moveTo>
                    <a:pt x="795084" y="299715"/>
                  </a:moveTo>
                  <a:cubicBezTo>
                    <a:pt x="784987" y="299715"/>
                    <a:pt x="776796" y="307890"/>
                    <a:pt x="776796" y="317979"/>
                  </a:cubicBezTo>
                  <a:cubicBezTo>
                    <a:pt x="776796" y="328069"/>
                    <a:pt x="784987" y="336244"/>
                    <a:pt x="795084" y="336244"/>
                  </a:cubicBezTo>
                  <a:cubicBezTo>
                    <a:pt x="805180" y="336244"/>
                    <a:pt x="813372" y="328069"/>
                    <a:pt x="813372" y="317979"/>
                  </a:cubicBezTo>
                  <a:cubicBezTo>
                    <a:pt x="813372" y="307991"/>
                    <a:pt x="805371" y="299854"/>
                    <a:pt x="795338" y="299715"/>
                  </a:cubicBezTo>
                  <a:close/>
                  <a:moveTo>
                    <a:pt x="840804" y="436698"/>
                  </a:moveTo>
                  <a:cubicBezTo>
                    <a:pt x="830707" y="436698"/>
                    <a:pt x="822516" y="444873"/>
                    <a:pt x="822516" y="454963"/>
                  </a:cubicBezTo>
                  <a:cubicBezTo>
                    <a:pt x="822516" y="465053"/>
                    <a:pt x="830707" y="473227"/>
                    <a:pt x="840804" y="473227"/>
                  </a:cubicBezTo>
                  <a:cubicBezTo>
                    <a:pt x="850900" y="473227"/>
                    <a:pt x="859092" y="465053"/>
                    <a:pt x="859092" y="454963"/>
                  </a:cubicBezTo>
                  <a:cubicBezTo>
                    <a:pt x="859092" y="444974"/>
                    <a:pt x="851027" y="436838"/>
                    <a:pt x="841058" y="436698"/>
                  </a:cubicBezTo>
                  <a:close/>
                  <a:moveTo>
                    <a:pt x="795084" y="208392"/>
                  </a:moveTo>
                  <a:cubicBezTo>
                    <a:pt x="784987" y="208392"/>
                    <a:pt x="776796" y="216567"/>
                    <a:pt x="776796" y="226657"/>
                  </a:cubicBezTo>
                  <a:cubicBezTo>
                    <a:pt x="776796" y="236747"/>
                    <a:pt x="784987" y="244921"/>
                    <a:pt x="795084" y="244921"/>
                  </a:cubicBezTo>
                  <a:cubicBezTo>
                    <a:pt x="805180" y="244921"/>
                    <a:pt x="813372" y="236747"/>
                    <a:pt x="813372" y="226657"/>
                  </a:cubicBezTo>
                  <a:cubicBezTo>
                    <a:pt x="813372" y="216669"/>
                    <a:pt x="805371" y="208532"/>
                    <a:pt x="795338" y="208392"/>
                  </a:cubicBezTo>
                  <a:close/>
                  <a:moveTo>
                    <a:pt x="795084" y="482359"/>
                  </a:moveTo>
                  <a:cubicBezTo>
                    <a:pt x="784987" y="482359"/>
                    <a:pt x="776796" y="490534"/>
                    <a:pt x="776796" y="500624"/>
                  </a:cubicBezTo>
                  <a:cubicBezTo>
                    <a:pt x="776796" y="510714"/>
                    <a:pt x="784987" y="518888"/>
                    <a:pt x="795084" y="518888"/>
                  </a:cubicBezTo>
                  <a:cubicBezTo>
                    <a:pt x="805180" y="518888"/>
                    <a:pt x="813372" y="510714"/>
                    <a:pt x="813372" y="500624"/>
                  </a:cubicBezTo>
                  <a:cubicBezTo>
                    <a:pt x="813245" y="490712"/>
                    <a:pt x="805244" y="482689"/>
                    <a:pt x="795338" y="482550"/>
                  </a:cubicBezTo>
                  <a:close/>
                  <a:moveTo>
                    <a:pt x="795084" y="117070"/>
                  </a:moveTo>
                  <a:cubicBezTo>
                    <a:pt x="784987" y="117070"/>
                    <a:pt x="776796" y="125245"/>
                    <a:pt x="776796" y="135335"/>
                  </a:cubicBezTo>
                  <a:cubicBezTo>
                    <a:pt x="776796" y="145424"/>
                    <a:pt x="784987" y="153599"/>
                    <a:pt x="795084" y="153599"/>
                  </a:cubicBezTo>
                  <a:cubicBezTo>
                    <a:pt x="805180" y="153599"/>
                    <a:pt x="813372" y="145424"/>
                    <a:pt x="813372" y="135335"/>
                  </a:cubicBezTo>
                  <a:cubicBezTo>
                    <a:pt x="813372" y="125346"/>
                    <a:pt x="805371" y="117210"/>
                    <a:pt x="795338" y="117070"/>
                  </a:cubicBezTo>
                  <a:close/>
                  <a:moveTo>
                    <a:pt x="840804" y="528021"/>
                  </a:moveTo>
                  <a:cubicBezTo>
                    <a:pt x="830644" y="527983"/>
                    <a:pt x="822452" y="536164"/>
                    <a:pt x="822389" y="546285"/>
                  </a:cubicBezTo>
                  <a:cubicBezTo>
                    <a:pt x="822325" y="556407"/>
                    <a:pt x="830517" y="564638"/>
                    <a:pt x="840677" y="564676"/>
                  </a:cubicBezTo>
                  <a:cubicBezTo>
                    <a:pt x="850837" y="564714"/>
                    <a:pt x="859028" y="556533"/>
                    <a:pt x="859092" y="546412"/>
                  </a:cubicBezTo>
                  <a:cubicBezTo>
                    <a:pt x="859092" y="546367"/>
                    <a:pt x="859092" y="546330"/>
                    <a:pt x="859092" y="546285"/>
                  </a:cubicBezTo>
                  <a:cubicBezTo>
                    <a:pt x="859092" y="536297"/>
                    <a:pt x="851027" y="528160"/>
                    <a:pt x="841058" y="528021"/>
                  </a:cubicBezTo>
                  <a:close/>
                  <a:moveTo>
                    <a:pt x="840804" y="619343"/>
                  </a:moveTo>
                  <a:cubicBezTo>
                    <a:pt x="830707" y="619343"/>
                    <a:pt x="822516" y="627518"/>
                    <a:pt x="822516" y="637607"/>
                  </a:cubicBezTo>
                  <a:cubicBezTo>
                    <a:pt x="822516" y="639148"/>
                    <a:pt x="822770" y="640683"/>
                    <a:pt x="823151" y="642174"/>
                  </a:cubicBezTo>
                  <a:cubicBezTo>
                    <a:pt x="835089" y="639814"/>
                    <a:pt x="846837" y="636701"/>
                    <a:pt x="858393" y="632851"/>
                  </a:cubicBezTo>
                  <a:cubicBezTo>
                    <a:pt x="856298" y="624994"/>
                    <a:pt x="849186" y="619489"/>
                    <a:pt x="841058" y="619343"/>
                  </a:cubicBezTo>
                  <a:close/>
                  <a:moveTo>
                    <a:pt x="795084" y="25748"/>
                  </a:moveTo>
                  <a:cubicBezTo>
                    <a:pt x="784987" y="25748"/>
                    <a:pt x="776796" y="33922"/>
                    <a:pt x="776796" y="44012"/>
                  </a:cubicBezTo>
                  <a:cubicBezTo>
                    <a:pt x="776796" y="54102"/>
                    <a:pt x="784987" y="62277"/>
                    <a:pt x="795084" y="62277"/>
                  </a:cubicBezTo>
                  <a:cubicBezTo>
                    <a:pt x="805180" y="62277"/>
                    <a:pt x="813372" y="54102"/>
                    <a:pt x="813372" y="44012"/>
                  </a:cubicBezTo>
                  <a:cubicBezTo>
                    <a:pt x="813245" y="34100"/>
                    <a:pt x="805244" y="26078"/>
                    <a:pt x="795338" y="25938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0"/>
            <p:cNvSpPr/>
            <p:nvPr/>
          </p:nvSpPr>
          <p:spPr>
            <a:xfrm flipH="1">
              <a:off x="1676047" y="1606642"/>
              <a:ext cx="679513" cy="456825"/>
            </a:xfrm>
            <a:custGeom>
              <a:avLst/>
              <a:gdLst/>
              <a:ahLst/>
              <a:cxnLst/>
              <a:rect l="l" t="t" r="r" b="b"/>
              <a:pathLst>
                <a:path w="1812035" h="1218201" extrusionOk="0">
                  <a:moveTo>
                    <a:pt x="877760" y="1218202"/>
                  </a:moveTo>
                  <a:cubicBezTo>
                    <a:pt x="1373442" y="1218202"/>
                    <a:pt x="1576959" y="444118"/>
                    <a:pt x="1812036" y="0"/>
                  </a:cubicBezTo>
                  <a:lnTo>
                    <a:pt x="0" y="0"/>
                  </a:lnTo>
                  <a:cubicBezTo>
                    <a:pt x="243967" y="601269"/>
                    <a:pt x="522922" y="1218202"/>
                    <a:pt x="877760" y="1218202"/>
                  </a:cubicBezTo>
                  <a:close/>
                </a:path>
              </a:pathLst>
            </a:custGeom>
            <a:gradFill>
              <a:gsLst>
                <a:gs pos="0">
                  <a:srgbClr val="A54FA6"/>
                </a:gs>
                <a:gs pos="100000">
                  <a:srgbClr val="F702A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0"/>
            <p:cNvSpPr/>
            <p:nvPr/>
          </p:nvSpPr>
          <p:spPr>
            <a:xfrm flipH="1">
              <a:off x="2355561" y="1183542"/>
              <a:ext cx="479298" cy="423103"/>
            </a:xfrm>
            <a:custGeom>
              <a:avLst/>
              <a:gdLst/>
              <a:ahLst/>
              <a:cxnLst/>
              <a:rect l="l" t="t" r="r" b="b"/>
              <a:pathLst>
                <a:path w="1278128" h="1128274" extrusionOk="0">
                  <a:moveTo>
                    <a:pt x="641922" y="0"/>
                  </a:moveTo>
                  <a:cubicBezTo>
                    <a:pt x="371729" y="0"/>
                    <a:pt x="243142" y="659994"/>
                    <a:pt x="0" y="1128275"/>
                  </a:cubicBezTo>
                  <a:lnTo>
                    <a:pt x="1278128" y="1128275"/>
                  </a:lnTo>
                  <a:cubicBezTo>
                    <a:pt x="1046290" y="557066"/>
                    <a:pt x="845947" y="0"/>
                    <a:pt x="641922" y="0"/>
                  </a:cubicBezTo>
                  <a:close/>
                </a:path>
              </a:pathLst>
            </a:custGeom>
            <a:solidFill>
              <a:srgbClr val="FF800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0"/>
            <p:cNvSpPr/>
            <p:nvPr/>
          </p:nvSpPr>
          <p:spPr>
            <a:xfrm flipH="1">
              <a:off x="1411014" y="1492704"/>
              <a:ext cx="265033" cy="113939"/>
            </a:xfrm>
            <a:custGeom>
              <a:avLst/>
              <a:gdLst/>
              <a:ahLst/>
              <a:cxnLst/>
              <a:rect l="l" t="t" r="r" b="b"/>
              <a:pathLst>
                <a:path w="706755" h="303837" extrusionOk="0">
                  <a:moveTo>
                    <a:pt x="320167" y="0"/>
                  </a:moveTo>
                  <a:cubicBezTo>
                    <a:pt x="194310" y="0"/>
                    <a:pt x="94615" y="125251"/>
                    <a:pt x="0" y="303837"/>
                  </a:cubicBezTo>
                  <a:lnTo>
                    <a:pt x="706755" y="303837"/>
                  </a:lnTo>
                  <a:cubicBezTo>
                    <a:pt x="594932" y="135335"/>
                    <a:pt x="483933" y="0"/>
                    <a:pt x="320167" y="0"/>
                  </a:cubicBezTo>
                  <a:close/>
                </a:path>
              </a:pathLst>
            </a:custGeom>
            <a:solidFill>
              <a:srgbClr val="3BE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0"/>
            <p:cNvSpPr/>
            <p:nvPr/>
          </p:nvSpPr>
          <p:spPr>
            <a:xfrm flipH="1">
              <a:off x="218" y="1606642"/>
              <a:ext cx="189405" cy="242741"/>
            </a:xfrm>
            <a:custGeom>
              <a:avLst/>
              <a:gdLst/>
              <a:ahLst/>
              <a:cxnLst/>
              <a:rect l="l" t="t" r="r" b="b"/>
              <a:pathLst>
                <a:path w="505079" h="647310" extrusionOk="0">
                  <a:moveTo>
                    <a:pt x="0" y="0"/>
                  </a:moveTo>
                  <a:cubicBezTo>
                    <a:pt x="127000" y="368460"/>
                    <a:pt x="278765" y="644013"/>
                    <a:pt x="505079" y="647310"/>
                  </a:cubicBezTo>
                  <a:lnTo>
                    <a:pt x="505079" y="0"/>
                  </a:lnTo>
                  <a:close/>
                </a:path>
              </a:pathLst>
            </a:custGeom>
            <a:solidFill>
              <a:srgbClr val="F702A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0"/>
            <p:cNvSpPr/>
            <p:nvPr/>
          </p:nvSpPr>
          <p:spPr>
            <a:xfrm flipH="1">
              <a:off x="3227765" y="1249917"/>
              <a:ext cx="397002" cy="356728"/>
            </a:xfrm>
            <a:custGeom>
              <a:avLst/>
              <a:gdLst/>
              <a:ahLst/>
              <a:cxnLst/>
              <a:rect l="l" t="t" r="r" b="b"/>
              <a:pathLst>
                <a:path w="1058671" h="951274" extrusionOk="0">
                  <a:moveTo>
                    <a:pt x="584200" y="0"/>
                  </a:moveTo>
                  <a:cubicBezTo>
                    <a:pt x="388938" y="0"/>
                    <a:pt x="206692" y="447289"/>
                    <a:pt x="0" y="951274"/>
                  </a:cubicBezTo>
                  <a:lnTo>
                    <a:pt x="1058672" y="951274"/>
                  </a:lnTo>
                  <a:cubicBezTo>
                    <a:pt x="920623" y="672805"/>
                    <a:pt x="806005" y="314808"/>
                    <a:pt x="664654" y="17313"/>
                  </a:cubicBezTo>
                  <a:cubicBezTo>
                    <a:pt x="639312" y="6075"/>
                    <a:pt x="611924" y="184"/>
                    <a:pt x="584200" y="0"/>
                  </a:cubicBezTo>
                  <a:close/>
                </a:path>
              </a:pathLst>
            </a:custGeom>
            <a:solidFill>
              <a:srgbClr val="A54F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0"/>
            <p:cNvSpPr/>
            <p:nvPr/>
          </p:nvSpPr>
          <p:spPr>
            <a:xfrm flipH="1">
              <a:off x="1457615" y="1606642"/>
              <a:ext cx="470225" cy="214036"/>
            </a:xfrm>
            <a:custGeom>
              <a:avLst/>
              <a:gdLst/>
              <a:ahLst/>
              <a:cxnLst/>
              <a:rect l="l" t="t" r="r" b="b"/>
              <a:pathLst>
                <a:path w="1253934" h="570764" extrusionOk="0">
                  <a:moveTo>
                    <a:pt x="569913" y="570765"/>
                  </a:moveTo>
                  <a:cubicBezTo>
                    <a:pt x="852488" y="570765"/>
                    <a:pt x="1068959" y="318106"/>
                    <a:pt x="1253934" y="0"/>
                  </a:cubicBezTo>
                  <a:lnTo>
                    <a:pt x="0" y="0"/>
                  </a:lnTo>
                  <a:cubicBezTo>
                    <a:pt x="142240" y="325336"/>
                    <a:pt x="312674" y="570765"/>
                    <a:pt x="569913" y="570765"/>
                  </a:cubicBezTo>
                  <a:close/>
                </a:path>
              </a:pathLst>
            </a:custGeom>
            <a:solidFill>
              <a:srgbClr val="C182FF">
                <a:alpha val="531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0"/>
            <p:cNvSpPr/>
            <p:nvPr/>
          </p:nvSpPr>
          <p:spPr>
            <a:xfrm flipH="1">
              <a:off x="218" y="1202353"/>
              <a:ext cx="314754" cy="404291"/>
            </a:xfrm>
            <a:custGeom>
              <a:avLst/>
              <a:gdLst/>
              <a:ahLst/>
              <a:cxnLst/>
              <a:rect l="l" t="t" r="r" b="b"/>
              <a:pathLst>
                <a:path w="839343" h="1078110" extrusionOk="0">
                  <a:moveTo>
                    <a:pt x="0" y="1078111"/>
                  </a:moveTo>
                  <a:lnTo>
                    <a:pt x="839343" y="1078111"/>
                  </a:lnTo>
                  <a:lnTo>
                    <a:pt x="839343" y="0"/>
                  </a:lnTo>
                  <a:cubicBezTo>
                    <a:pt x="537274" y="5898"/>
                    <a:pt x="328867" y="647881"/>
                    <a:pt x="0" y="1078111"/>
                  </a:cubicBezTo>
                  <a:close/>
                </a:path>
              </a:pathLst>
            </a:custGeom>
            <a:gradFill>
              <a:gsLst>
                <a:gs pos="0">
                  <a:srgbClr val="3BE5CC"/>
                </a:gs>
                <a:gs pos="100000">
                  <a:srgbClr val="02719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0"/>
            <p:cNvSpPr/>
            <p:nvPr/>
          </p:nvSpPr>
          <p:spPr>
            <a:xfrm flipH="1">
              <a:off x="1934650" y="1012171"/>
              <a:ext cx="699230" cy="594522"/>
            </a:xfrm>
            <a:custGeom>
              <a:avLst/>
              <a:gdLst/>
              <a:ahLst/>
              <a:cxnLst/>
              <a:rect l="l" t="t" r="r" b="b"/>
              <a:pathLst>
                <a:path w="1864614" h="1585393" extrusionOk="0">
                  <a:moveTo>
                    <a:pt x="215900" y="962880"/>
                  </a:moveTo>
                  <a:lnTo>
                    <a:pt x="839153" y="1585267"/>
                  </a:lnTo>
                  <a:lnTo>
                    <a:pt x="866648" y="1585267"/>
                  </a:lnTo>
                  <a:lnTo>
                    <a:pt x="223329" y="942523"/>
                  </a:lnTo>
                  <a:close/>
                  <a:moveTo>
                    <a:pt x="194754" y="1023761"/>
                  </a:moveTo>
                  <a:lnTo>
                    <a:pt x="757047" y="1585267"/>
                  </a:lnTo>
                  <a:lnTo>
                    <a:pt x="784542" y="1585267"/>
                  </a:lnTo>
                  <a:lnTo>
                    <a:pt x="201866" y="1003341"/>
                  </a:lnTo>
                  <a:cubicBezTo>
                    <a:pt x="199771" y="1010190"/>
                    <a:pt x="197358" y="1016976"/>
                    <a:pt x="195009" y="1023761"/>
                  </a:cubicBezTo>
                  <a:close/>
                  <a:moveTo>
                    <a:pt x="173990" y="1084833"/>
                  </a:moveTo>
                  <a:lnTo>
                    <a:pt x="675132" y="1585267"/>
                  </a:lnTo>
                  <a:lnTo>
                    <a:pt x="702691" y="1585267"/>
                  </a:lnTo>
                  <a:lnTo>
                    <a:pt x="181039" y="1064349"/>
                  </a:lnTo>
                  <a:close/>
                  <a:moveTo>
                    <a:pt x="259143" y="841751"/>
                  </a:moveTo>
                  <a:lnTo>
                    <a:pt x="1003681" y="1585267"/>
                  </a:lnTo>
                  <a:lnTo>
                    <a:pt x="1031177" y="1585267"/>
                  </a:lnTo>
                  <a:lnTo>
                    <a:pt x="266700" y="821584"/>
                  </a:lnTo>
                  <a:close/>
                  <a:moveTo>
                    <a:pt x="237490" y="902188"/>
                  </a:moveTo>
                  <a:lnTo>
                    <a:pt x="921512" y="1585267"/>
                  </a:lnTo>
                  <a:lnTo>
                    <a:pt x="949071" y="1585267"/>
                  </a:lnTo>
                  <a:lnTo>
                    <a:pt x="244729" y="881895"/>
                  </a:lnTo>
                  <a:close/>
                  <a:moveTo>
                    <a:pt x="303657" y="722207"/>
                  </a:moveTo>
                  <a:lnTo>
                    <a:pt x="1167892" y="1585267"/>
                  </a:lnTo>
                  <a:lnTo>
                    <a:pt x="1195451" y="1585267"/>
                  </a:lnTo>
                  <a:lnTo>
                    <a:pt x="311150" y="702358"/>
                  </a:lnTo>
                  <a:cubicBezTo>
                    <a:pt x="308801" y="708953"/>
                    <a:pt x="306260" y="715549"/>
                    <a:pt x="303657" y="722207"/>
                  </a:cubicBezTo>
                  <a:close/>
                  <a:moveTo>
                    <a:pt x="281178" y="781757"/>
                  </a:moveTo>
                  <a:lnTo>
                    <a:pt x="1085850" y="1585267"/>
                  </a:lnTo>
                  <a:lnTo>
                    <a:pt x="1113346" y="1585267"/>
                  </a:lnTo>
                  <a:lnTo>
                    <a:pt x="288671" y="761717"/>
                  </a:lnTo>
                  <a:cubicBezTo>
                    <a:pt x="286131" y="768376"/>
                    <a:pt x="283654" y="775035"/>
                    <a:pt x="281178" y="781757"/>
                  </a:cubicBezTo>
                  <a:close/>
                  <a:moveTo>
                    <a:pt x="45657" y="1448727"/>
                  </a:moveTo>
                  <a:lnTo>
                    <a:pt x="182372" y="1585267"/>
                  </a:lnTo>
                  <a:lnTo>
                    <a:pt x="209867" y="1585267"/>
                  </a:lnTo>
                  <a:lnTo>
                    <a:pt x="53086" y="1428687"/>
                  </a:lnTo>
                  <a:close/>
                  <a:moveTo>
                    <a:pt x="23051" y="1508150"/>
                  </a:moveTo>
                  <a:lnTo>
                    <a:pt x="100266" y="1585267"/>
                  </a:lnTo>
                  <a:lnTo>
                    <a:pt x="127762" y="1585267"/>
                  </a:lnTo>
                  <a:lnTo>
                    <a:pt x="30671" y="1488300"/>
                  </a:lnTo>
                  <a:close/>
                  <a:moveTo>
                    <a:pt x="67501" y="1388797"/>
                  </a:moveTo>
                  <a:lnTo>
                    <a:pt x="264351" y="1585394"/>
                  </a:lnTo>
                  <a:lnTo>
                    <a:pt x="292100" y="1585394"/>
                  </a:lnTo>
                  <a:lnTo>
                    <a:pt x="75121" y="1368757"/>
                  </a:lnTo>
                  <a:close/>
                  <a:moveTo>
                    <a:pt x="326517" y="663228"/>
                  </a:moveTo>
                  <a:lnTo>
                    <a:pt x="1249807" y="1585267"/>
                  </a:lnTo>
                  <a:lnTo>
                    <a:pt x="1277303" y="1585267"/>
                  </a:lnTo>
                  <a:lnTo>
                    <a:pt x="334709" y="643632"/>
                  </a:lnTo>
                  <a:cubicBezTo>
                    <a:pt x="332041" y="650164"/>
                    <a:pt x="329374" y="656696"/>
                    <a:pt x="326771" y="663228"/>
                  </a:cubicBezTo>
                  <a:close/>
                  <a:moveTo>
                    <a:pt x="153035" y="1145905"/>
                  </a:moveTo>
                  <a:lnTo>
                    <a:pt x="593027" y="1585267"/>
                  </a:lnTo>
                  <a:lnTo>
                    <a:pt x="620522" y="1585267"/>
                  </a:lnTo>
                  <a:lnTo>
                    <a:pt x="160084" y="1125421"/>
                  </a:lnTo>
                  <a:close/>
                  <a:moveTo>
                    <a:pt x="0" y="1566812"/>
                  </a:moveTo>
                  <a:lnTo>
                    <a:pt x="18288" y="1585077"/>
                  </a:lnTo>
                  <a:lnTo>
                    <a:pt x="45847" y="1585077"/>
                  </a:lnTo>
                  <a:lnTo>
                    <a:pt x="7747" y="1547026"/>
                  </a:lnTo>
                  <a:cubicBezTo>
                    <a:pt x="5080" y="1554128"/>
                    <a:pt x="2413" y="1560470"/>
                    <a:pt x="0" y="1566812"/>
                  </a:cubicBezTo>
                  <a:close/>
                  <a:moveTo>
                    <a:pt x="132207" y="1206723"/>
                  </a:moveTo>
                  <a:lnTo>
                    <a:pt x="511111" y="1585077"/>
                  </a:lnTo>
                  <a:lnTo>
                    <a:pt x="538607" y="1585077"/>
                  </a:lnTo>
                  <a:lnTo>
                    <a:pt x="139065" y="1186302"/>
                  </a:lnTo>
                  <a:close/>
                  <a:moveTo>
                    <a:pt x="110998" y="1267605"/>
                  </a:moveTo>
                  <a:lnTo>
                    <a:pt x="428942" y="1585077"/>
                  </a:lnTo>
                  <a:lnTo>
                    <a:pt x="456438" y="1585077"/>
                  </a:lnTo>
                  <a:lnTo>
                    <a:pt x="118110" y="1247184"/>
                  </a:lnTo>
                  <a:cubicBezTo>
                    <a:pt x="115570" y="1254223"/>
                    <a:pt x="113221" y="1261009"/>
                    <a:pt x="110808" y="1267795"/>
                  </a:cubicBezTo>
                  <a:close/>
                  <a:moveTo>
                    <a:pt x="89662" y="1328233"/>
                  </a:moveTo>
                  <a:lnTo>
                    <a:pt x="346837" y="1585077"/>
                  </a:lnTo>
                  <a:lnTo>
                    <a:pt x="374333" y="1585077"/>
                  </a:lnTo>
                  <a:lnTo>
                    <a:pt x="96838" y="1307939"/>
                  </a:lnTo>
                  <a:cubicBezTo>
                    <a:pt x="94234" y="1314915"/>
                    <a:pt x="91884" y="1321701"/>
                    <a:pt x="89472" y="1328423"/>
                  </a:cubicBezTo>
                  <a:close/>
                  <a:moveTo>
                    <a:pt x="1792922" y="1361400"/>
                  </a:moveTo>
                  <a:lnTo>
                    <a:pt x="599122" y="169137"/>
                  </a:lnTo>
                  <a:cubicBezTo>
                    <a:pt x="594868" y="173956"/>
                    <a:pt x="590614" y="178966"/>
                    <a:pt x="586422" y="183976"/>
                  </a:cubicBezTo>
                  <a:lnTo>
                    <a:pt x="1809750" y="1405920"/>
                  </a:lnTo>
                  <a:cubicBezTo>
                    <a:pt x="1804035" y="1391251"/>
                    <a:pt x="1798383" y="1376475"/>
                    <a:pt x="1792732" y="1361591"/>
                  </a:cubicBezTo>
                  <a:close/>
                  <a:moveTo>
                    <a:pt x="1608772" y="849171"/>
                  </a:moveTo>
                  <a:lnTo>
                    <a:pt x="785876" y="27967"/>
                  </a:lnTo>
                  <a:cubicBezTo>
                    <a:pt x="779526" y="30631"/>
                    <a:pt x="773176" y="33421"/>
                    <a:pt x="766826" y="36402"/>
                  </a:cubicBezTo>
                  <a:lnTo>
                    <a:pt x="1624076" y="892549"/>
                  </a:lnTo>
                  <a:close/>
                  <a:moveTo>
                    <a:pt x="1745488" y="1231837"/>
                  </a:moveTo>
                  <a:lnTo>
                    <a:pt x="638873" y="127217"/>
                  </a:lnTo>
                  <a:cubicBezTo>
                    <a:pt x="634238" y="131720"/>
                    <a:pt x="629603" y="136222"/>
                    <a:pt x="625030" y="140915"/>
                  </a:cubicBezTo>
                  <a:lnTo>
                    <a:pt x="1760728" y="1275088"/>
                  </a:lnTo>
                  <a:close/>
                  <a:moveTo>
                    <a:pt x="1700149" y="1104493"/>
                  </a:moveTo>
                  <a:lnTo>
                    <a:pt x="682689" y="89166"/>
                  </a:lnTo>
                  <a:cubicBezTo>
                    <a:pt x="677609" y="93161"/>
                    <a:pt x="672528" y="97347"/>
                    <a:pt x="667512" y="101533"/>
                  </a:cubicBezTo>
                  <a:lnTo>
                    <a:pt x="1714818" y="1147490"/>
                  </a:lnTo>
                  <a:close/>
                  <a:moveTo>
                    <a:pt x="1558734" y="717197"/>
                  </a:moveTo>
                  <a:lnTo>
                    <a:pt x="848423" y="8435"/>
                  </a:lnTo>
                  <a:cubicBezTo>
                    <a:pt x="841058" y="10020"/>
                    <a:pt x="833691" y="11859"/>
                    <a:pt x="826453" y="13952"/>
                  </a:cubicBezTo>
                  <a:lnTo>
                    <a:pt x="1575753" y="762288"/>
                  </a:lnTo>
                  <a:cubicBezTo>
                    <a:pt x="1569974" y="747239"/>
                    <a:pt x="1564132" y="732272"/>
                    <a:pt x="1558354" y="717388"/>
                  </a:cubicBezTo>
                  <a:close/>
                  <a:moveTo>
                    <a:pt x="1655128" y="977593"/>
                  </a:moveTo>
                  <a:lnTo>
                    <a:pt x="731266" y="55491"/>
                  </a:lnTo>
                  <a:cubicBezTo>
                    <a:pt x="725615" y="58852"/>
                    <a:pt x="719963" y="62404"/>
                    <a:pt x="714375" y="66082"/>
                  </a:cubicBezTo>
                  <a:lnTo>
                    <a:pt x="1670050" y="1020337"/>
                  </a:lnTo>
                  <a:cubicBezTo>
                    <a:pt x="1664843" y="1006131"/>
                    <a:pt x="1659827" y="991925"/>
                    <a:pt x="1654746" y="977783"/>
                  </a:cubicBezTo>
                  <a:close/>
                  <a:moveTo>
                    <a:pt x="1289876" y="202621"/>
                  </a:moveTo>
                  <a:lnTo>
                    <a:pt x="1173035" y="85995"/>
                  </a:lnTo>
                  <a:cubicBezTo>
                    <a:pt x="1150029" y="68341"/>
                    <a:pt x="1125385" y="52924"/>
                    <a:pt x="1099439" y="39954"/>
                  </a:cubicBezTo>
                  <a:lnTo>
                    <a:pt x="1356423" y="296544"/>
                  </a:lnTo>
                  <a:cubicBezTo>
                    <a:pt x="1335786" y="264142"/>
                    <a:pt x="1313434" y="232854"/>
                    <a:pt x="1289495" y="202812"/>
                  </a:cubicBezTo>
                  <a:close/>
                  <a:moveTo>
                    <a:pt x="1501457" y="577994"/>
                  </a:moveTo>
                  <a:lnTo>
                    <a:pt x="922147" y="0"/>
                  </a:lnTo>
                  <a:cubicBezTo>
                    <a:pt x="913321" y="0"/>
                    <a:pt x="904558" y="634"/>
                    <a:pt x="895922" y="1332"/>
                  </a:cubicBezTo>
                  <a:lnTo>
                    <a:pt x="1521396" y="625938"/>
                  </a:lnTo>
                  <a:cubicBezTo>
                    <a:pt x="1514666" y="609894"/>
                    <a:pt x="1507934" y="593912"/>
                    <a:pt x="1501077" y="578185"/>
                  </a:cubicBezTo>
                  <a:close/>
                  <a:moveTo>
                    <a:pt x="1428496" y="423127"/>
                  </a:moveTo>
                  <a:lnTo>
                    <a:pt x="1013841" y="9576"/>
                  </a:lnTo>
                  <a:cubicBezTo>
                    <a:pt x="1002792" y="7039"/>
                    <a:pt x="991597" y="4926"/>
                    <a:pt x="980250" y="3234"/>
                  </a:cubicBezTo>
                  <a:lnTo>
                    <a:pt x="1455293" y="477667"/>
                  </a:lnTo>
                  <a:cubicBezTo>
                    <a:pt x="1446340" y="459275"/>
                    <a:pt x="1437322" y="441157"/>
                    <a:pt x="1428115" y="423317"/>
                  </a:cubicBezTo>
                  <a:close/>
                  <a:moveTo>
                    <a:pt x="456057" y="381651"/>
                  </a:moveTo>
                  <a:lnTo>
                    <a:pt x="1661033" y="1585077"/>
                  </a:lnTo>
                  <a:lnTo>
                    <a:pt x="1688592" y="1585077"/>
                  </a:lnTo>
                  <a:lnTo>
                    <a:pt x="465455" y="364084"/>
                  </a:lnTo>
                  <a:cubicBezTo>
                    <a:pt x="462153" y="369982"/>
                    <a:pt x="458915" y="375880"/>
                    <a:pt x="455676" y="381842"/>
                  </a:cubicBezTo>
                  <a:close/>
                  <a:moveTo>
                    <a:pt x="427990" y="435620"/>
                  </a:moveTo>
                  <a:lnTo>
                    <a:pt x="1578928" y="1585077"/>
                  </a:lnTo>
                  <a:lnTo>
                    <a:pt x="1606423" y="1585077"/>
                  </a:lnTo>
                  <a:lnTo>
                    <a:pt x="436880" y="417609"/>
                  </a:lnTo>
                  <a:cubicBezTo>
                    <a:pt x="433769" y="423634"/>
                    <a:pt x="430657" y="429659"/>
                    <a:pt x="427609" y="435810"/>
                  </a:cubicBezTo>
                  <a:close/>
                  <a:moveTo>
                    <a:pt x="1845564" y="1495847"/>
                  </a:moveTo>
                  <a:lnTo>
                    <a:pt x="561911" y="214354"/>
                  </a:lnTo>
                  <a:cubicBezTo>
                    <a:pt x="557975" y="219554"/>
                    <a:pt x="554101" y="224881"/>
                    <a:pt x="550164" y="230145"/>
                  </a:cubicBezTo>
                  <a:lnTo>
                    <a:pt x="1864614" y="1542904"/>
                  </a:lnTo>
                  <a:cubicBezTo>
                    <a:pt x="1858137" y="1527429"/>
                    <a:pt x="1851660" y="1511828"/>
                    <a:pt x="1845183" y="1496037"/>
                  </a:cubicBezTo>
                  <a:close/>
                  <a:moveTo>
                    <a:pt x="375222" y="547553"/>
                  </a:moveTo>
                  <a:lnTo>
                    <a:pt x="1414272" y="1585267"/>
                  </a:lnTo>
                  <a:lnTo>
                    <a:pt x="1441831" y="1585267"/>
                  </a:lnTo>
                  <a:lnTo>
                    <a:pt x="383730" y="528528"/>
                  </a:lnTo>
                  <a:cubicBezTo>
                    <a:pt x="381000" y="534870"/>
                    <a:pt x="378016" y="541148"/>
                    <a:pt x="375222" y="547553"/>
                  </a:cubicBezTo>
                  <a:close/>
                  <a:moveTo>
                    <a:pt x="400622" y="491111"/>
                  </a:moveTo>
                  <a:lnTo>
                    <a:pt x="1496251" y="1585267"/>
                  </a:lnTo>
                  <a:lnTo>
                    <a:pt x="1524000" y="1585267"/>
                  </a:lnTo>
                  <a:lnTo>
                    <a:pt x="409702" y="472466"/>
                  </a:lnTo>
                  <a:close/>
                  <a:moveTo>
                    <a:pt x="516509" y="278723"/>
                  </a:moveTo>
                  <a:lnTo>
                    <a:pt x="1824609" y="1585140"/>
                  </a:lnTo>
                  <a:lnTo>
                    <a:pt x="1852105" y="1585140"/>
                  </a:lnTo>
                  <a:lnTo>
                    <a:pt x="527685" y="262235"/>
                  </a:lnTo>
                  <a:cubicBezTo>
                    <a:pt x="524002" y="267689"/>
                    <a:pt x="520319" y="273079"/>
                    <a:pt x="516699" y="278723"/>
                  </a:cubicBezTo>
                  <a:close/>
                  <a:moveTo>
                    <a:pt x="484759" y="329458"/>
                  </a:moveTo>
                  <a:lnTo>
                    <a:pt x="1742059" y="1585140"/>
                  </a:lnTo>
                  <a:lnTo>
                    <a:pt x="1769555" y="1585140"/>
                  </a:lnTo>
                  <a:lnTo>
                    <a:pt x="495617" y="312208"/>
                  </a:lnTo>
                  <a:cubicBezTo>
                    <a:pt x="492125" y="317916"/>
                    <a:pt x="488950" y="323814"/>
                    <a:pt x="485267" y="329395"/>
                  </a:cubicBezTo>
                  <a:close/>
                  <a:moveTo>
                    <a:pt x="350076" y="605010"/>
                  </a:moveTo>
                  <a:lnTo>
                    <a:pt x="1331659" y="1585330"/>
                  </a:lnTo>
                  <a:lnTo>
                    <a:pt x="1359154" y="1585330"/>
                  </a:lnTo>
                  <a:lnTo>
                    <a:pt x="358775" y="585668"/>
                  </a:lnTo>
                  <a:close/>
                </a:path>
              </a:pathLst>
            </a:custGeom>
            <a:solidFill>
              <a:srgbClr val="FFC22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0"/>
            <p:cNvSpPr/>
            <p:nvPr/>
          </p:nvSpPr>
          <p:spPr>
            <a:xfrm flipH="1">
              <a:off x="189647" y="898161"/>
              <a:ext cx="710732" cy="708485"/>
            </a:xfrm>
            <a:custGeom>
              <a:avLst/>
              <a:gdLst/>
              <a:ahLst/>
              <a:cxnLst/>
              <a:rect l="l" t="t" r="r" b="b"/>
              <a:pathLst>
                <a:path w="1895284" h="1889294" extrusionOk="0">
                  <a:moveTo>
                    <a:pt x="878205" y="1889294"/>
                  </a:moveTo>
                  <a:lnTo>
                    <a:pt x="931735" y="1889294"/>
                  </a:lnTo>
                  <a:lnTo>
                    <a:pt x="931735" y="14333"/>
                  </a:lnTo>
                  <a:cubicBezTo>
                    <a:pt x="913194" y="20420"/>
                    <a:pt x="895286" y="28190"/>
                    <a:pt x="878205" y="37544"/>
                  </a:cubicBezTo>
                  <a:close/>
                  <a:moveTo>
                    <a:pt x="607695" y="1889294"/>
                  </a:moveTo>
                  <a:lnTo>
                    <a:pt x="661226" y="1889294"/>
                  </a:lnTo>
                  <a:lnTo>
                    <a:pt x="661226" y="256971"/>
                  </a:lnTo>
                  <a:cubicBezTo>
                    <a:pt x="643065" y="284241"/>
                    <a:pt x="625221" y="313223"/>
                    <a:pt x="607695" y="343917"/>
                  </a:cubicBezTo>
                  <a:close/>
                  <a:moveTo>
                    <a:pt x="427419" y="1889294"/>
                  </a:moveTo>
                  <a:lnTo>
                    <a:pt x="480885" y="1889294"/>
                  </a:lnTo>
                  <a:lnTo>
                    <a:pt x="480885" y="601903"/>
                  </a:lnTo>
                  <a:cubicBezTo>
                    <a:pt x="462852" y="643505"/>
                    <a:pt x="445009" y="686357"/>
                    <a:pt x="427419" y="730452"/>
                  </a:cubicBezTo>
                  <a:close/>
                  <a:moveTo>
                    <a:pt x="697865" y="1889294"/>
                  </a:moveTo>
                  <a:lnTo>
                    <a:pt x="751396" y="1889294"/>
                  </a:lnTo>
                  <a:lnTo>
                    <a:pt x="751396" y="140281"/>
                  </a:lnTo>
                  <a:cubicBezTo>
                    <a:pt x="733171" y="160068"/>
                    <a:pt x="715328" y="181651"/>
                    <a:pt x="697865" y="205031"/>
                  </a:cubicBezTo>
                  <a:close/>
                  <a:moveTo>
                    <a:pt x="517525" y="1889294"/>
                  </a:moveTo>
                  <a:lnTo>
                    <a:pt x="571056" y="1889294"/>
                  </a:lnTo>
                  <a:lnTo>
                    <a:pt x="571056" y="411141"/>
                  </a:lnTo>
                  <a:cubicBezTo>
                    <a:pt x="552895" y="445894"/>
                    <a:pt x="535115" y="482296"/>
                    <a:pt x="517525" y="520030"/>
                  </a:cubicBezTo>
                  <a:close/>
                  <a:moveTo>
                    <a:pt x="66675" y="1889294"/>
                  </a:moveTo>
                  <a:lnTo>
                    <a:pt x="120206" y="1889294"/>
                  </a:lnTo>
                  <a:lnTo>
                    <a:pt x="120206" y="1579813"/>
                  </a:lnTo>
                  <a:cubicBezTo>
                    <a:pt x="102489" y="1628309"/>
                    <a:pt x="84646" y="1676037"/>
                    <a:pt x="66675" y="1723011"/>
                  </a:cubicBezTo>
                  <a:close/>
                  <a:moveTo>
                    <a:pt x="30035" y="1889294"/>
                  </a:moveTo>
                  <a:lnTo>
                    <a:pt x="30035" y="1816363"/>
                  </a:lnTo>
                  <a:cubicBezTo>
                    <a:pt x="20066" y="1841014"/>
                    <a:pt x="10096" y="1865322"/>
                    <a:pt x="0" y="1889294"/>
                  </a:cubicBezTo>
                  <a:close/>
                  <a:moveTo>
                    <a:pt x="247015" y="1889294"/>
                  </a:moveTo>
                  <a:lnTo>
                    <a:pt x="300482" y="1889294"/>
                  </a:lnTo>
                  <a:lnTo>
                    <a:pt x="300482" y="1069676"/>
                  </a:lnTo>
                  <a:cubicBezTo>
                    <a:pt x="282639" y="1119986"/>
                    <a:pt x="264858" y="1170721"/>
                    <a:pt x="247015" y="1221880"/>
                  </a:cubicBezTo>
                  <a:close/>
                  <a:moveTo>
                    <a:pt x="337185" y="1889294"/>
                  </a:moveTo>
                  <a:lnTo>
                    <a:pt x="390652" y="1889294"/>
                  </a:lnTo>
                  <a:lnTo>
                    <a:pt x="390652" y="823867"/>
                  </a:lnTo>
                  <a:cubicBezTo>
                    <a:pt x="372682" y="870923"/>
                    <a:pt x="354902" y="918823"/>
                    <a:pt x="337185" y="967573"/>
                  </a:cubicBezTo>
                  <a:close/>
                  <a:moveTo>
                    <a:pt x="156845" y="1889294"/>
                  </a:moveTo>
                  <a:lnTo>
                    <a:pt x="210376" y="1889294"/>
                  </a:lnTo>
                  <a:lnTo>
                    <a:pt x="210376" y="1326393"/>
                  </a:lnTo>
                  <a:cubicBezTo>
                    <a:pt x="192532" y="1377128"/>
                    <a:pt x="174689" y="1427691"/>
                    <a:pt x="156845" y="1478090"/>
                  </a:cubicBezTo>
                  <a:close/>
                  <a:moveTo>
                    <a:pt x="787971" y="1889294"/>
                  </a:moveTo>
                  <a:lnTo>
                    <a:pt x="841502" y="1889294"/>
                  </a:lnTo>
                  <a:lnTo>
                    <a:pt x="841502" y="60184"/>
                  </a:lnTo>
                  <a:cubicBezTo>
                    <a:pt x="822643" y="73317"/>
                    <a:pt x="804799" y="87748"/>
                    <a:pt x="787971" y="103372"/>
                  </a:cubicBezTo>
                  <a:close/>
                  <a:moveTo>
                    <a:pt x="1501902" y="1889294"/>
                  </a:moveTo>
                  <a:lnTo>
                    <a:pt x="1555369" y="1889294"/>
                  </a:lnTo>
                  <a:lnTo>
                    <a:pt x="1555369" y="725442"/>
                  </a:lnTo>
                  <a:cubicBezTo>
                    <a:pt x="1538033" y="671917"/>
                    <a:pt x="1520254" y="620041"/>
                    <a:pt x="1501902" y="570194"/>
                  </a:cubicBezTo>
                  <a:close/>
                  <a:moveTo>
                    <a:pt x="1592008" y="1889294"/>
                  </a:moveTo>
                  <a:lnTo>
                    <a:pt x="1645539" y="1889294"/>
                  </a:lnTo>
                  <a:lnTo>
                    <a:pt x="1645539" y="1026298"/>
                  </a:lnTo>
                  <a:cubicBezTo>
                    <a:pt x="1628013" y="964021"/>
                    <a:pt x="1610234" y="902569"/>
                    <a:pt x="1592008" y="842385"/>
                  </a:cubicBezTo>
                  <a:close/>
                  <a:moveTo>
                    <a:pt x="1682179" y="1889294"/>
                  </a:moveTo>
                  <a:lnTo>
                    <a:pt x="1735709" y="1889294"/>
                  </a:lnTo>
                  <a:lnTo>
                    <a:pt x="1735709" y="1353980"/>
                  </a:lnTo>
                  <a:cubicBezTo>
                    <a:pt x="1717866" y="1288786"/>
                    <a:pt x="1700085" y="1223339"/>
                    <a:pt x="1682179" y="1158272"/>
                  </a:cubicBezTo>
                  <a:close/>
                  <a:moveTo>
                    <a:pt x="1862519" y="1790425"/>
                  </a:moveTo>
                  <a:lnTo>
                    <a:pt x="1862519" y="1889294"/>
                  </a:lnTo>
                  <a:lnTo>
                    <a:pt x="1895284" y="1889294"/>
                  </a:lnTo>
                  <a:cubicBezTo>
                    <a:pt x="1884235" y="1856995"/>
                    <a:pt x="1873314" y="1824037"/>
                    <a:pt x="1862582" y="1790425"/>
                  </a:cubicBezTo>
                  <a:close/>
                  <a:moveTo>
                    <a:pt x="1772348" y="1889294"/>
                  </a:moveTo>
                  <a:lnTo>
                    <a:pt x="1825879" y="1889294"/>
                  </a:lnTo>
                  <a:lnTo>
                    <a:pt x="1825879" y="1671833"/>
                  </a:lnTo>
                  <a:cubicBezTo>
                    <a:pt x="1807718" y="1611205"/>
                    <a:pt x="1789938" y="1549245"/>
                    <a:pt x="1772348" y="1486525"/>
                  </a:cubicBezTo>
                  <a:close/>
                  <a:moveTo>
                    <a:pt x="968375" y="4883"/>
                  </a:moveTo>
                  <a:lnTo>
                    <a:pt x="968375" y="1889294"/>
                  </a:lnTo>
                  <a:lnTo>
                    <a:pt x="1021842" y="1889294"/>
                  </a:lnTo>
                  <a:lnTo>
                    <a:pt x="1021842" y="0"/>
                  </a:lnTo>
                  <a:lnTo>
                    <a:pt x="1020191" y="0"/>
                  </a:lnTo>
                  <a:cubicBezTo>
                    <a:pt x="1002792" y="-8"/>
                    <a:pt x="985457" y="1627"/>
                    <a:pt x="968375" y="4883"/>
                  </a:cubicBezTo>
                  <a:close/>
                  <a:moveTo>
                    <a:pt x="1050925" y="1889294"/>
                  </a:moveTo>
                  <a:lnTo>
                    <a:pt x="1104456" y="1889294"/>
                  </a:lnTo>
                  <a:lnTo>
                    <a:pt x="1104456" y="13318"/>
                  </a:lnTo>
                  <a:cubicBezTo>
                    <a:pt x="1087057" y="7658"/>
                    <a:pt x="1069086" y="3770"/>
                    <a:pt x="1050925" y="1712"/>
                  </a:cubicBezTo>
                  <a:close/>
                  <a:moveTo>
                    <a:pt x="1141096" y="1889294"/>
                  </a:moveTo>
                  <a:lnTo>
                    <a:pt x="1194626" y="1889294"/>
                  </a:lnTo>
                  <a:lnTo>
                    <a:pt x="1194626" y="60564"/>
                  </a:lnTo>
                  <a:cubicBezTo>
                    <a:pt x="1177862" y="48103"/>
                    <a:pt x="1159891" y="37232"/>
                    <a:pt x="1141096" y="28094"/>
                  </a:cubicBezTo>
                  <a:close/>
                  <a:moveTo>
                    <a:pt x="1321435" y="1889294"/>
                  </a:moveTo>
                  <a:lnTo>
                    <a:pt x="1374902" y="1889294"/>
                  </a:lnTo>
                  <a:lnTo>
                    <a:pt x="1374902" y="284304"/>
                  </a:lnTo>
                  <a:cubicBezTo>
                    <a:pt x="1357694" y="253187"/>
                    <a:pt x="1339850" y="224205"/>
                    <a:pt x="1321435" y="197358"/>
                  </a:cubicBezTo>
                  <a:close/>
                  <a:moveTo>
                    <a:pt x="1231265" y="90942"/>
                  </a:moveTo>
                  <a:lnTo>
                    <a:pt x="1231265" y="1889294"/>
                  </a:lnTo>
                  <a:lnTo>
                    <a:pt x="1284732" y="1889294"/>
                  </a:lnTo>
                  <a:lnTo>
                    <a:pt x="1284732" y="148335"/>
                  </a:lnTo>
                  <a:cubicBezTo>
                    <a:pt x="1268349" y="127978"/>
                    <a:pt x="1250569" y="108800"/>
                    <a:pt x="1231456" y="90942"/>
                  </a:cubicBezTo>
                  <a:close/>
                  <a:moveTo>
                    <a:pt x="1411605" y="1889294"/>
                  </a:moveTo>
                  <a:lnTo>
                    <a:pt x="1465072" y="1889294"/>
                  </a:lnTo>
                  <a:lnTo>
                    <a:pt x="1465072" y="475637"/>
                  </a:lnTo>
                  <a:cubicBezTo>
                    <a:pt x="1447800" y="433401"/>
                    <a:pt x="1430021" y="393193"/>
                    <a:pt x="1411605" y="355142"/>
                  </a:cubicBezTo>
                  <a:close/>
                </a:path>
              </a:pathLst>
            </a:custGeom>
            <a:gradFill>
              <a:gsLst>
                <a:gs pos="0">
                  <a:srgbClr val="FF826C">
                    <a:alpha val="49800"/>
                  </a:srgbClr>
                </a:gs>
                <a:gs pos="100000">
                  <a:srgbClr val="FF3E45">
                    <a:alpha val="498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0"/>
            <p:cNvSpPr/>
            <p:nvPr/>
          </p:nvSpPr>
          <p:spPr>
            <a:xfrm flipH="1">
              <a:off x="1410942" y="1569757"/>
              <a:ext cx="46601" cy="36885"/>
            </a:xfrm>
            <a:custGeom>
              <a:avLst/>
              <a:gdLst/>
              <a:ahLst/>
              <a:cxnLst/>
              <a:rect l="l" t="t" r="r" b="b"/>
              <a:pathLst>
                <a:path w="124269" h="98361" extrusionOk="0">
                  <a:moveTo>
                    <a:pt x="0" y="98362"/>
                  </a:moveTo>
                  <a:lnTo>
                    <a:pt x="124269" y="98362"/>
                  </a:lnTo>
                  <a:cubicBezTo>
                    <a:pt x="101409" y="63926"/>
                    <a:pt x="78549" y="30821"/>
                    <a:pt x="55245" y="0"/>
                  </a:cubicBezTo>
                  <a:cubicBezTo>
                    <a:pt x="37020" y="33358"/>
                    <a:pt x="18606" y="66145"/>
                    <a:pt x="0" y="98362"/>
                  </a:cubicBezTo>
                  <a:close/>
                </a:path>
              </a:pathLst>
            </a:custGeom>
            <a:solidFill>
              <a:srgbClr val="AF9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0"/>
            <p:cNvSpPr/>
            <p:nvPr/>
          </p:nvSpPr>
          <p:spPr>
            <a:xfrm flipH="1">
              <a:off x="314972" y="1606642"/>
              <a:ext cx="459581" cy="142691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0"/>
            <p:cNvSpPr/>
            <p:nvPr/>
          </p:nvSpPr>
          <p:spPr>
            <a:xfrm flipH="1">
              <a:off x="2636739" y="1606143"/>
              <a:ext cx="506206" cy="237366"/>
            </a:xfrm>
            <a:custGeom>
              <a:avLst/>
              <a:gdLst/>
              <a:ahLst/>
              <a:cxnLst/>
              <a:rect l="l" t="t" r="r" b="b"/>
              <a:pathLst>
                <a:path w="1349883" h="632977" extrusionOk="0">
                  <a:moveTo>
                    <a:pt x="617347" y="0"/>
                  </a:moveTo>
                  <a:cubicBezTo>
                    <a:pt x="595535" y="0"/>
                    <a:pt x="577850" y="17662"/>
                    <a:pt x="577850" y="39446"/>
                  </a:cubicBezTo>
                  <a:cubicBezTo>
                    <a:pt x="577850" y="39465"/>
                    <a:pt x="577850" y="39491"/>
                    <a:pt x="577850" y="39509"/>
                  </a:cubicBezTo>
                  <a:lnTo>
                    <a:pt x="577850" y="569877"/>
                  </a:lnTo>
                  <a:cubicBezTo>
                    <a:pt x="577850" y="591661"/>
                    <a:pt x="595535" y="609323"/>
                    <a:pt x="617347" y="609323"/>
                  </a:cubicBezTo>
                  <a:cubicBezTo>
                    <a:pt x="639159" y="609323"/>
                    <a:pt x="656844" y="591661"/>
                    <a:pt x="656844" y="569877"/>
                  </a:cubicBezTo>
                  <a:lnTo>
                    <a:pt x="656844" y="39509"/>
                  </a:lnTo>
                  <a:cubicBezTo>
                    <a:pt x="656876" y="17725"/>
                    <a:pt x="639223" y="38"/>
                    <a:pt x="617411" y="0"/>
                  </a:cubicBezTo>
                  <a:cubicBezTo>
                    <a:pt x="617392" y="0"/>
                    <a:pt x="617366" y="0"/>
                    <a:pt x="617347" y="0"/>
                  </a:cubicBezTo>
                  <a:close/>
                  <a:moveTo>
                    <a:pt x="39497" y="0"/>
                  </a:moveTo>
                  <a:cubicBezTo>
                    <a:pt x="17685" y="0"/>
                    <a:pt x="0" y="17662"/>
                    <a:pt x="0" y="39446"/>
                  </a:cubicBezTo>
                  <a:cubicBezTo>
                    <a:pt x="0" y="39465"/>
                    <a:pt x="0" y="39491"/>
                    <a:pt x="0" y="39509"/>
                  </a:cubicBezTo>
                  <a:lnTo>
                    <a:pt x="0" y="69506"/>
                  </a:lnTo>
                  <a:cubicBezTo>
                    <a:pt x="0" y="91291"/>
                    <a:pt x="17685" y="108953"/>
                    <a:pt x="39497" y="108953"/>
                  </a:cubicBezTo>
                  <a:cubicBezTo>
                    <a:pt x="61309" y="108953"/>
                    <a:pt x="78994" y="91291"/>
                    <a:pt x="78994" y="69506"/>
                  </a:cubicBezTo>
                  <a:lnTo>
                    <a:pt x="78994" y="39509"/>
                  </a:lnTo>
                  <a:cubicBezTo>
                    <a:pt x="79032" y="17821"/>
                    <a:pt x="61532" y="171"/>
                    <a:pt x="39815" y="0"/>
                  </a:cubicBezTo>
                  <a:close/>
                  <a:moveTo>
                    <a:pt x="501523" y="0"/>
                  </a:moveTo>
                  <a:cubicBezTo>
                    <a:pt x="479711" y="0"/>
                    <a:pt x="462026" y="17662"/>
                    <a:pt x="462026" y="39446"/>
                  </a:cubicBezTo>
                  <a:cubicBezTo>
                    <a:pt x="462026" y="39465"/>
                    <a:pt x="462026" y="39491"/>
                    <a:pt x="462026" y="39509"/>
                  </a:cubicBezTo>
                  <a:lnTo>
                    <a:pt x="462026" y="513561"/>
                  </a:lnTo>
                  <a:cubicBezTo>
                    <a:pt x="462026" y="535345"/>
                    <a:pt x="479711" y="553007"/>
                    <a:pt x="501523" y="553007"/>
                  </a:cubicBezTo>
                  <a:cubicBezTo>
                    <a:pt x="523336" y="553007"/>
                    <a:pt x="541020" y="535345"/>
                    <a:pt x="541020" y="513561"/>
                  </a:cubicBezTo>
                  <a:lnTo>
                    <a:pt x="541020" y="39509"/>
                  </a:lnTo>
                  <a:cubicBezTo>
                    <a:pt x="541058" y="17821"/>
                    <a:pt x="523558" y="171"/>
                    <a:pt x="501841" y="0"/>
                  </a:cubicBezTo>
                  <a:close/>
                  <a:moveTo>
                    <a:pt x="386017" y="0"/>
                  </a:moveTo>
                  <a:cubicBezTo>
                    <a:pt x="364205" y="0"/>
                    <a:pt x="346520" y="17662"/>
                    <a:pt x="346520" y="39446"/>
                  </a:cubicBezTo>
                  <a:cubicBezTo>
                    <a:pt x="346520" y="39465"/>
                    <a:pt x="346520" y="39491"/>
                    <a:pt x="346520" y="39509"/>
                  </a:cubicBezTo>
                  <a:lnTo>
                    <a:pt x="346520" y="437206"/>
                  </a:lnTo>
                  <a:cubicBezTo>
                    <a:pt x="346520" y="458990"/>
                    <a:pt x="364205" y="476652"/>
                    <a:pt x="386017" y="476652"/>
                  </a:cubicBezTo>
                  <a:cubicBezTo>
                    <a:pt x="407829" y="476652"/>
                    <a:pt x="425514" y="458990"/>
                    <a:pt x="425514" y="437206"/>
                  </a:cubicBezTo>
                  <a:lnTo>
                    <a:pt x="425514" y="39509"/>
                  </a:lnTo>
                  <a:cubicBezTo>
                    <a:pt x="425552" y="17821"/>
                    <a:pt x="408051" y="171"/>
                    <a:pt x="386334" y="0"/>
                  </a:cubicBezTo>
                  <a:close/>
                  <a:moveTo>
                    <a:pt x="155004" y="0"/>
                  </a:moveTo>
                  <a:cubicBezTo>
                    <a:pt x="133191" y="0"/>
                    <a:pt x="115507" y="17662"/>
                    <a:pt x="115507" y="39446"/>
                  </a:cubicBezTo>
                  <a:cubicBezTo>
                    <a:pt x="115507" y="39465"/>
                    <a:pt x="115507" y="39491"/>
                    <a:pt x="115507" y="39509"/>
                  </a:cubicBezTo>
                  <a:lnTo>
                    <a:pt x="115507" y="171356"/>
                  </a:lnTo>
                  <a:cubicBezTo>
                    <a:pt x="115507" y="193140"/>
                    <a:pt x="133191" y="210802"/>
                    <a:pt x="155004" y="210802"/>
                  </a:cubicBezTo>
                  <a:cubicBezTo>
                    <a:pt x="176816" y="210802"/>
                    <a:pt x="194501" y="193140"/>
                    <a:pt x="194501" y="171356"/>
                  </a:cubicBezTo>
                  <a:lnTo>
                    <a:pt x="194501" y="39509"/>
                  </a:lnTo>
                  <a:cubicBezTo>
                    <a:pt x="194539" y="17821"/>
                    <a:pt x="177038" y="171"/>
                    <a:pt x="155321" y="0"/>
                  </a:cubicBezTo>
                  <a:close/>
                  <a:moveTo>
                    <a:pt x="270510" y="0"/>
                  </a:moveTo>
                  <a:cubicBezTo>
                    <a:pt x="248698" y="0"/>
                    <a:pt x="231013" y="17662"/>
                    <a:pt x="231013" y="39446"/>
                  </a:cubicBezTo>
                  <a:cubicBezTo>
                    <a:pt x="231013" y="39465"/>
                    <a:pt x="231013" y="39491"/>
                    <a:pt x="231013" y="39509"/>
                  </a:cubicBezTo>
                  <a:lnTo>
                    <a:pt x="231013" y="322355"/>
                  </a:lnTo>
                  <a:cubicBezTo>
                    <a:pt x="231013" y="344139"/>
                    <a:pt x="248698" y="361801"/>
                    <a:pt x="270510" y="361801"/>
                  </a:cubicBezTo>
                  <a:cubicBezTo>
                    <a:pt x="292322" y="361801"/>
                    <a:pt x="310007" y="344139"/>
                    <a:pt x="310007" y="322355"/>
                  </a:cubicBezTo>
                  <a:lnTo>
                    <a:pt x="310007" y="39509"/>
                  </a:lnTo>
                  <a:cubicBezTo>
                    <a:pt x="310045" y="17821"/>
                    <a:pt x="292545" y="171"/>
                    <a:pt x="270828" y="0"/>
                  </a:cubicBezTo>
                  <a:close/>
                  <a:moveTo>
                    <a:pt x="848360" y="0"/>
                  </a:moveTo>
                  <a:cubicBezTo>
                    <a:pt x="826548" y="0"/>
                    <a:pt x="808863" y="17662"/>
                    <a:pt x="808863" y="39446"/>
                  </a:cubicBezTo>
                  <a:cubicBezTo>
                    <a:pt x="808863" y="39465"/>
                    <a:pt x="808863" y="39491"/>
                    <a:pt x="808863" y="39509"/>
                  </a:cubicBezTo>
                  <a:lnTo>
                    <a:pt x="808863" y="580911"/>
                  </a:lnTo>
                  <a:cubicBezTo>
                    <a:pt x="808863" y="602696"/>
                    <a:pt x="826548" y="620358"/>
                    <a:pt x="848360" y="620358"/>
                  </a:cubicBezTo>
                  <a:cubicBezTo>
                    <a:pt x="870172" y="620358"/>
                    <a:pt x="887857" y="602696"/>
                    <a:pt x="887857" y="580911"/>
                  </a:cubicBezTo>
                  <a:lnTo>
                    <a:pt x="887857" y="39509"/>
                  </a:lnTo>
                  <a:cubicBezTo>
                    <a:pt x="887889" y="17725"/>
                    <a:pt x="870236" y="38"/>
                    <a:pt x="848424" y="0"/>
                  </a:cubicBezTo>
                  <a:cubicBezTo>
                    <a:pt x="848405" y="0"/>
                    <a:pt x="848379" y="0"/>
                    <a:pt x="848360" y="0"/>
                  </a:cubicBezTo>
                  <a:close/>
                  <a:moveTo>
                    <a:pt x="1194880" y="0"/>
                  </a:moveTo>
                  <a:cubicBezTo>
                    <a:pt x="1173068" y="0"/>
                    <a:pt x="1155383" y="17662"/>
                    <a:pt x="1155383" y="39446"/>
                  </a:cubicBezTo>
                  <a:cubicBezTo>
                    <a:pt x="1155383" y="39465"/>
                    <a:pt x="1155383" y="39491"/>
                    <a:pt x="1155383" y="39509"/>
                  </a:cubicBezTo>
                  <a:lnTo>
                    <a:pt x="1155383" y="236106"/>
                  </a:lnTo>
                  <a:cubicBezTo>
                    <a:pt x="1155383" y="257890"/>
                    <a:pt x="1173068" y="275552"/>
                    <a:pt x="1194880" y="275552"/>
                  </a:cubicBezTo>
                  <a:cubicBezTo>
                    <a:pt x="1216692" y="275552"/>
                    <a:pt x="1234377" y="257890"/>
                    <a:pt x="1234377" y="236106"/>
                  </a:cubicBezTo>
                  <a:lnTo>
                    <a:pt x="1234377" y="39509"/>
                  </a:lnTo>
                  <a:cubicBezTo>
                    <a:pt x="1234408" y="17725"/>
                    <a:pt x="1216756" y="38"/>
                    <a:pt x="1194943" y="0"/>
                  </a:cubicBezTo>
                  <a:cubicBezTo>
                    <a:pt x="1194924" y="0"/>
                    <a:pt x="1194899" y="0"/>
                    <a:pt x="1194880" y="0"/>
                  </a:cubicBezTo>
                  <a:close/>
                  <a:moveTo>
                    <a:pt x="1310386" y="0"/>
                  </a:moveTo>
                  <a:cubicBezTo>
                    <a:pt x="1288574" y="0"/>
                    <a:pt x="1270889" y="17662"/>
                    <a:pt x="1270889" y="39446"/>
                  </a:cubicBezTo>
                  <a:cubicBezTo>
                    <a:pt x="1270889" y="39465"/>
                    <a:pt x="1270889" y="39491"/>
                    <a:pt x="1270889" y="39509"/>
                  </a:cubicBezTo>
                  <a:lnTo>
                    <a:pt x="1270889" y="71219"/>
                  </a:lnTo>
                  <a:cubicBezTo>
                    <a:pt x="1270889" y="93003"/>
                    <a:pt x="1288574" y="110665"/>
                    <a:pt x="1310386" y="110665"/>
                  </a:cubicBezTo>
                  <a:cubicBezTo>
                    <a:pt x="1332199" y="110665"/>
                    <a:pt x="1349883" y="93003"/>
                    <a:pt x="1349883" y="71219"/>
                  </a:cubicBezTo>
                  <a:lnTo>
                    <a:pt x="1349883" y="39509"/>
                  </a:lnTo>
                  <a:cubicBezTo>
                    <a:pt x="1349915" y="17725"/>
                    <a:pt x="1332262" y="38"/>
                    <a:pt x="1310450" y="0"/>
                  </a:cubicBezTo>
                  <a:cubicBezTo>
                    <a:pt x="1310431" y="0"/>
                    <a:pt x="1310405" y="0"/>
                    <a:pt x="1310386" y="0"/>
                  </a:cubicBezTo>
                  <a:close/>
                  <a:moveTo>
                    <a:pt x="732536" y="0"/>
                  </a:moveTo>
                  <a:cubicBezTo>
                    <a:pt x="710724" y="0"/>
                    <a:pt x="693039" y="17662"/>
                    <a:pt x="693039" y="39446"/>
                  </a:cubicBezTo>
                  <a:cubicBezTo>
                    <a:pt x="693039" y="39465"/>
                    <a:pt x="693039" y="39491"/>
                    <a:pt x="693039" y="39509"/>
                  </a:cubicBezTo>
                  <a:lnTo>
                    <a:pt x="693039" y="593532"/>
                  </a:lnTo>
                  <a:cubicBezTo>
                    <a:pt x="693039" y="615316"/>
                    <a:pt x="710724" y="632978"/>
                    <a:pt x="732536" y="632978"/>
                  </a:cubicBezTo>
                  <a:cubicBezTo>
                    <a:pt x="754349" y="632978"/>
                    <a:pt x="772033" y="615316"/>
                    <a:pt x="772033" y="593532"/>
                  </a:cubicBezTo>
                  <a:lnTo>
                    <a:pt x="772033" y="39509"/>
                  </a:lnTo>
                  <a:cubicBezTo>
                    <a:pt x="772072" y="17821"/>
                    <a:pt x="754571" y="171"/>
                    <a:pt x="732854" y="0"/>
                  </a:cubicBezTo>
                  <a:close/>
                  <a:moveTo>
                    <a:pt x="1079056" y="0"/>
                  </a:moveTo>
                  <a:cubicBezTo>
                    <a:pt x="1057244" y="0"/>
                    <a:pt x="1039559" y="17662"/>
                    <a:pt x="1039559" y="39446"/>
                  </a:cubicBezTo>
                  <a:cubicBezTo>
                    <a:pt x="1039559" y="39465"/>
                    <a:pt x="1039559" y="39491"/>
                    <a:pt x="1039559" y="39509"/>
                  </a:cubicBezTo>
                  <a:lnTo>
                    <a:pt x="1039559" y="411141"/>
                  </a:lnTo>
                  <a:cubicBezTo>
                    <a:pt x="1039559" y="432925"/>
                    <a:pt x="1057244" y="450587"/>
                    <a:pt x="1079056" y="450587"/>
                  </a:cubicBezTo>
                  <a:cubicBezTo>
                    <a:pt x="1100868" y="450587"/>
                    <a:pt x="1118553" y="432925"/>
                    <a:pt x="1118553" y="411141"/>
                  </a:cubicBezTo>
                  <a:lnTo>
                    <a:pt x="1118553" y="39509"/>
                  </a:lnTo>
                  <a:cubicBezTo>
                    <a:pt x="1118591" y="17821"/>
                    <a:pt x="1101090" y="171"/>
                    <a:pt x="1079373" y="0"/>
                  </a:cubicBezTo>
                  <a:close/>
                  <a:moveTo>
                    <a:pt x="963549" y="0"/>
                  </a:moveTo>
                  <a:lnTo>
                    <a:pt x="963549" y="0"/>
                  </a:lnTo>
                  <a:cubicBezTo>
                    <a:pt x="941737" y="0"/>
                    <a:pt x="924052" y="17662"/>
                    <a:pt x="924052" y="39446"/>
                  </a:cubicBezTo>
                  <a:cubicBezTo>
                    <a:pt x="924052" y="39465"/>
                    <a:pt x="924052" y="39491"/>
                    <a:pt x="924052" y="39509"/>
                  </a:cubicBezTo>
                  <a:lnTo>
                    <a:pt x="924052" y="524913"/>
                  </a:lnTo>
                  <a:cubicBezTo>
                    <a:pt x="924014" y="546697"/>
                    <a:pt x="941674" y="564391"/>
                    <a:pt x="963486" y="564423"/>
                  </a:cubicBezTo>
                  <a:cubicBezTo>
                    <a:pt x="963594" y="564423"/>
                    <a:pt x="963695" y="564423"/>
                    <a:pt x="963803" y="564423"/>
                  </a:cubicBezTo>
                  <a:lnTo>
                    <a:pt x="963803" y="564423"/>
                  </a:lnTo>
                  <a:cubicBezTo>
                    <a:pt x="985615" y="564423"/>
                    <a:pt x="1003300" y="546761"/>
                    <a:pt x="1003300" y="524977"/>
                  </a:cubicBezTo>
                  <a:cubicBezTo>
                    <a:pt x="1003300" y="524957"/>
                    <a:pt x="1003300" y="524932"/>
                    <a:pt x="1003300" y="524913"/>
                  </a:cubicBezTo>
                  <a:lnTo>
                    <a:pt x="1003300" y="39509"/>
                  </a:lnTo>
                  <a:cubicBezTo>
                    <a:pt x="1003332" y="17725"/>
                    <a:pt x="985679" y="38"/>
                    <a:pt x="963867" y="0"/>
                  </a:cubicBezTo>
                  <a:cubicBezTo>
                    <a:pt x="963848" y="0"/>
                    <a:pt x="963822" y="0"/>
                    <a:pt x="963803" y="0"/>
                  </a:cubicBezTo>
                  <a:close/>
                </a:path>
              </a:pathLst>
            </a:custGeom>
            <a:solidFill>
              <a:srgbClr val="7DFF2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0"/>
            <p:cNvSpPr/>
            <p:nvPr/>
          </p:nvSpPr>
          <p:spPr>
            <a:xfrm flipH="1">
              <a:off x="3650389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FFFFFF">
                <a:alpha val="2626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4799544" y="1606595"/>
              <a:ext cx="693848" cy="513616"/>
            </a:xfrm>
            <a:custGeom>
              <a:avLst/>
              <a:gdLst/>
              <a:ahLst/>
              <a:cxnLst/>
              <a:rect l="l" t="t" r="r" b="b"/>
              <a:pathLst>
                <a:path w="1850262" h="1369644" extrusionOk="0">
                  <a:moveTo>
                    <a:pt x="750570" y="896291"/>
                  </a:moveTo>
                  <a:cubicBezTo>
                    <a:pt x="720268" y="896291"/>
                    <a:pt x="695706" y="920821"/>
                    <a:pt x="695706" y="951084"/>
                  </a:cubicBezTo>
                  <a:cubicBezTo>
                    <a:pt x="695706" y="981347"/>
                    <a:pt x="720268" y="1005877"/>
                    <a:pt x="750570" y="1005877"/>
                  </a:cubicBezTo>
                  <a:cubicBezTo>
                    <a:pt x="780872" y="1005877"/>
                    <a:pt x="805434" y="981347"/>
                    <a:pt x="805434" y="951084"/>
                  </a:cubicBezTo>
                  <a:cubicBezTo>
                    <a:pt x="805434" y="920821"/>
                    <a:pt x="780872" y="896291"/>
                    <a:pt x="750570" y="896291"/>
                  </a:cubicBezTo>
                  <a:close/>
                  <a:moveTo>
                    <a:pt x="750570" y="1261643"/>
                  </a:moveTo>
                  <a:cubicBezTo>
                    <a:pt x="720268" y="1261643"/>
                    <a:pt x="695706" y="1286173"/>
                    <a:pt x="695706" y="1316437"/>
                  </a:cubicBezTo>
                  <a:cubicBezTo>
                    <a:pt x="695700" y="1325842"/>
                    <a:pt x="698151" y="1335088"/>
                    <a:pt x="702818" y="1343263"/>
                  </a:cubicBezTo>
                  <a:cubicBezTo>
                    <a:pt x="722274" y="1353473"/>
                    <a:pt x="742436" y="1362294"/>
                    <a:pt x="763143" y="1369645"/>
                  </a:cubicBezTo>
                  <a:cubicBezTo>
                    <a:pt x="792499" y="1362288"/>
                    <a:pt x="810324" y="1332558"/>
                    <a:pt x="802964" y="1303239"/>
                  </a:cubicBezTo>
                  <a:cubicBezTo>
                    <a:pt x="796906" y="1279128"/>
                    <a:pt x="775335" y="1262119"/>
                    <a:pt x="750443" y="1261833"/>
                  </a:cubicBezTo>
                  <a:close/>
                  <a:moveTo>
                    <a:pt x="527939" y="127"/>
                  </a:moveTo>
                  <a:cubicBezTo>
                    <a:pt x="507054" y="22050"/>
                    <a:pt x="507924" y="56734"/>
                    <a:pt x="529876" y="77592"/>
                  </a:cubicBezTo>
                  <a:cubicBezTo>
                    <a:pt x="551828" y="98450"/>
                    <a:pt x="586556" y="97582"/>
                    <a:pt x="607441" y="75658"/>
                  </a:cubicBezTo>
                  <a:cubicBezTo>
                    <a:pt x="627590" y="54502"/>
                    <a:pt x="627590" y="21283"/>
                    <a:pt x="607441" y="127"/>
                  </a:cubicBezTo>
                  <a:close/>
                  <a:moveTo>
                    <a:pt x="567690" y="348357"/>
                  </a:moveTo>
                  <a:cubicBezTo>
                    <a:pt x="537388" y="348357"/>
                    <a:pt x="512826" y="372887"/>
                    <a:pt x="512826" y="403150"/>
                  </a:cubicBezTo>
                  <a:cubicBezTo>
                    <a:pt x="512731" y="405008"/>
                    <a:pt x="512731" y="406873"/>
                    <a:pt x="512826" y="408731"/>
                  </a:cubicBezTo>
                  <a:cubicBezTo>
                    <a:pt x="515912" y="438835"/>
                    <a:pt x="542855" y="460740"/>
                    <a:pt x="572999" y="457652"/>
                  </a:cubicBezTo>
                  <a:cubicBezTo>
                    <a:pt x="598875" y="455007"/>
                    <a:pt x="619328" y="434574"/>
                    <a:pt x="621983" y="408731"/>
                  </a:cubicBezTo>
                  <a:cubicBezTo>
                    <a:pt x="622186" y="406879"/>
                    <a:pt x="622294" y="405014"/>
                    <a:pt x="622300" y="403150"/>
                  </a:cubicBezTo>
                  <a:cubicBezTo>
                    <a:pt x="622300" y="372988"/>
                    <a:pt x="597891" y="348496"/>
                    <a:pt x="567690" y="348357"/>
                  </a:cubicBezTo>
                  <a:close/>
                  <a:moveTo>
                    <a:pt x="750570" y="165712"/>
                  </a:moveTo>
                  <a:cubicBezTo>
                    <a:pt x="720268" y="165712"/>
                    <a:pt x="695706" y="190242"/>
                    <a:pt x="695706" y="220505"/>
                  </a:cubicBezTo>
                  <a:cubicBezTo>
                    <a:pt x="695706" y="250769"/>
                    <a:pt x="720268" y="275299"/>
                    <a:pt x="750570" y="275299"/>
                  </a:cubicBezTo>
                  <a:cubicBezTo>
                    <a:pt x="780872" y="275299"/>
                    <a:pt x="805434" y="250769"/>
                    <a:pt x="805434" y="220505"/>
                  </a:cubicBezTo>
                  <a:cubicBezTo>
                    <a:pt x="805434" y="220486"/>
                    <a:pt x="805434" y="220461"/>
                    <a:pt x="805434" y="220442"/>
                  </a:cubicBezTo>
                  <a:cubicBezTo>
                    <a:pt x="805472" y="190179"/>
                    <a:pt x="780936" y="165623"/>
                    <a:pt x="750634" y="165585"/>
                  </a:cubicBezTo>
                  <a:cubicBezTo>
                    <a:pt x="750615" y="165585"/>
                    <a:pt x="750589" y="165585"/>
                    <a:pt x="750570" y="165585"/>
                  </a:cubicBezTo>
                  <a:close/>
                  <a:moveTo>
                    <a:pt x="933450" y="1078935"/>
                  </a:moveTo>
                  <a:cubicBezTo>
                    <a:pt x="931583" y="1078942"/>
                    <a:pt x="929716" y="1079049"/>
                    <a:pt x="927862" y="1079252"/>
                  </a:cubicBezTo>
                  <a:cubicBezTo>
                    <a:pt x="899884" y="1082112"/>
                    <a:pt x="878605" y="1105641"/>
                    <a:pt x="878586" y="1133729"/>
                  </a:cubicBezTo>
                  <a:cubicBezTo>
                    <a:pt x="878491" y="1135587"/>
                    <a:pt x="878491" y="1137451"/>
                    <a:pt x="878586" y="1139309"/>
                  </a:cubicBezTo>
                  <a:cubicBezTo>
                    <a:pt x="881272" y="1165159"/>
                    <a:pt x="901725" y="1185586"/>
                    <a:pt x="927608" y="1188268"/>
                  </a:cubicBezTo>
                  <a:cubicBezTo>
                    <a:pt x="929462" y="1188471"/>
                    <a:pt x="931329" y="1188579"/>
                    <a:pt x="933196" y="1188585"/>
                  </a:cubicBezTo>
                  <a:cubicBezTo>
                    <a:pt x="961333" y="1188535"/>
                    <a:pt x="984879" y="1167264"/>
                    <a:pt x="987743" y="1139309"/>
                  </a:cubicBezTo>
                  <a:cubicBezTo>
                    <a:pt x="987838" y="1137451"/>
                    <a:pt x="987838" y="1135587"/>
                    <a:pt x="987743" y="1133729"/>
                  </a:cubicBezTo>
                  <a:cubicBezTo>
                    <a:pt x="987812" y="1103637"/>
                    <a:pt x="963574" y="1079119"/>
                    <a:pt x="933450" y="1078808"/>
                  </a:cubicBezTo>
                  <a:close/>
                  <a:moveTo>
                    <a:pt x="750570" y="531001"/>
                  </a:moveTo>
                  <a:cubicBezTo>
                    <a:pt x="720268" y="531001"/>
                    <a:pt x="695706" y="555531"/>
                    <a:pt x="695706" y="585795"/>
                  </a:cubicBezTo>
                  <a:cubicBezTo>
                    <a:pt x="695706" y="616058"/>
                    <a:pt x="720268" y="640588"/>
                    <a:pt x="750570" y="640588"/>
                  </a:cubicBezTo>
                  <a:cubicBezTo>
                    <a:pt x="780872" y="640588"/>
                    <a:pt x="805434" y="616058"/>
                    <a:pt x="805434" y="585795"/>
                  </a:cubicBezTo>
                  <a:cubicBezTo>
                    <a:pt x="805434" y="555531"/>
                    <a:pt x="780872" y="531001"/>
                    <a:pt x="750570" y="531001"/>
                  </a:cubicBezTo>
                  <a:close/>
                  <a:moveTo>
                    <a:pt x="567690" y="713646"/>
                  </a:moveTo>
                  <a:cubicBezTo>
                    <a:pt x="537388" y="713646"/>
                    <a:pt x="512826" y="738176"/>
                    <a:pt x="512826" y="768439"/>
                  </a:cubicBezTo>
                  <a:cubicBezTo>
                    <a:pt x="512826" y="798702"/>
                    <a:pt x="537388" y="823233"/>
                    <a:pt x="567690" y="823233"/>
                  </a:cubicBezTo>
                  <a:cubicBezTo>
                    <a:pt x="597992" y="823233"/>
                    <a:pt x="622554" y="798702"/>
                    <a:pt x="622554" y="768439"/>
                  </a:cubicBezTo>
                  <a:cubicBezTo>
                    <a:pt x="622554" y="738176"/>
                    <a:pt x="597992" y="713646"/>
                    <a:pt x="567690" y="713646"/>
                  </a:cubicBezTo>
                  <a:close/>
                  <a:moveTo>
                    <a:pt x="384810" y="896291"/>
                  </a:moveTo>
                  <a:cubicBezTo>
                    <a:pt x="367494" y="896291"/>
                    <a:pt x="351193" y="904478"/>
                    <a:pt x="340868" y="918360"/>
                  </a:cubicBezTo>
                  <a:cubicBezTo>
                    <a:pt x="356699" y="948376"/>
                    <a:pt x="372872" y="977466"/>
                    <a:pt x="389382" y="1005624"/>
                  </a:cubicBezTo>
                  <a:cubicBezTo>
                    <a:pt x="419583" y="1003639"/>
                    <a:pt x="442455" y="977580"/>
                    <a:pt x="440461" y="947418"/>
                  </a:cubicBezTo>
                  <a:cubicBezTo>
                    <a:pt x="438544" y="918271"/>
                    <a:pt x="414052" y="895770"/>
                    <a:pt x="384810" y="896291"/>
                  </a:cubicBezTo>
                  <a:close/>
                  <a:moveTo>
                    <a:pt x="201930" y="348357"/>
                  </a:moveTo>
                  <a:cubicBezTo>
                    <a:pt x="171628" y="348357"/>
                    <a:pt x="147066" y="372887"/>
                    <a:pt x="147066" y="403150"/>
                  </a:cubicBezTo>
                  <a:cubicBezTo>
                    <a:pt x="146971" y="405008"/>
                    <a:pt x="146971" y="406873"/>
                    <a:pt x="147066" y="408731"/>
                  </a:cubicBezTo>
                  <a:cubicBezTo>
                    <a:pt x="150152" y="438835"/>
                    <a:pt x="177095" y="460740"/>
                    <a:pt x="207239" y="457652"/>
                  </a:cubicBezTo>
                  <a:cubicBezTo>
                    <a:pt x="233115" y="455007"/>
                    <a:pt x="253568" y="434574"/>
                    <a:pt x="256222" y="408731"/>
                  </a:cubicBezTo>
                  <a:cubicBezTo>
                    <a:pt x="256426" y="406879"/>
                    <a:pt x="256534" y="405014"/>
                    <a:pt x="256540" y="403150"/>
                  </a:cubicBezTo>
                  <a:cubicBezTo>
                    <a:pt x="256540" y="372988"/>
                    <a:pt x="232131" y="348496"/>
                    <a:pt x="201930" y="348357"/>
                  </a:cubicBezTo>
                  <a:close/>
                  <a:moveTo>
                    <a:pt x="19050" y="165585"/>
                  </a:moveTo>
                  <a:cubicBezTo>
                    <a:pt x="12548" y="165591"/>
                    <a:pt x="6098" y="166752"/>
                    <a:pt x="0" y="169010"/>
                  </a:cubicBezTo>
                  <a:cubicBezTo>
                    <a:pt x="15791" y="201226"/>
                    <a:pt x="31350" y="234077"/>
                    <a:pt x="46672" y="267562"/>
                  </a:cubicBezTo>
                  <a:cubicBezTo>
                    <a:pt x="72803" y="252303"/>
                    <a:pt x="81597" y="218787"/>
                    <a:pt x="66319" y="192690"/>
                  </a:cubicBezTo>
                  <a:cubicBezTo>
                    <a:pt x="56496" y="175916"/>
                    <a:pt x="38506" y="165598"/>
                    <a:pt x="19050" y="165585"/>
                  </a:cubicBezTo>
                  <a:close/>
                  <a:moveTo>
                    <a:pt x="162179" y="0"/>
                  </a:moveTo>
                  <a:cubicBezTo>
                    <a:pt x="141294" y="21924"/>
                    <a:pt x="142164" y="56607"/>
                    <a:pt x="164116" y="77465"/>
                  </a:cubicBezTo>
                  <a:cubicBezTo>
                    <a:pt x="186068" y="98324"/>
                    <a:pt x="220796" y="97455"/>
                    <a:pt x="241681" y="75531"/>
                  </a:cubicBezTo>
                  <a:cubicBezTo>
                    <a:pt x="261830" y="54375"/>
                    <a:pt x="261830" y="21156"/>
                    <a:pt x="241681" y="0"/>
                  </a:cubicBezTo>
                  <a:close/>
                  <a:moveTo>
                    <a:pt x="567690" y="1078808"/>
                  </a:moveTo>
                  <a:cubicBezTo>
                    <a:pt x="537388" y="1078808"/>
                    <a:pt x="512826" y="1103339"/>
                    <a:pt x="512826" y="1133602"/>
                  </a:cubicBezTo>
                  <a:cubicBezTo>
                    <a:pt x="512731" y="1135460"/>
                    <a:pt x="512731" y="1137324"/>
                    <a:pt x="512826" y="1139182"/>
                  </a:cubicBezTo>
                  <a:cubicBezTo>
                    <a:pt x="515912" y="1169287"/>
                    <a:pt x="542855" y="1191192"/>
                    <a:pt x="572999" y="1188103"/>
                  </a:cubicBezTo>
                  <a:cubicBezTo>
                    <a:pt x="598875" y="1185459"/>
                    <a:pt x="619328" y="1165026"/>
                    <a:pt x="621983" y="1139182"/>
                  </a:cubicBezTo>
                  <a:cubicBezTo>
                    <a:pt x="622186" y="1137331"/>
                    <a:pt x="622294" y="1135466"/>
                    <a:pt x="622300" y="1133602"/>
                  </a:cubicBezTo>
                  <a:cubicBezTo>
                    <a:pt x="622300" y="1103440"/>
                    <a:pt x="597891" y="1078948"/>
                    <a:pt x="567690" y="1078808"/>
                  </a:cubicBezTo>
                  <a:close/>
                  <a:moveTo>
                    <a:pt x="384810" y="165585"/>
                  </a:moveTo>
                  <a:cubicBezTo>
                    <a:pt x="354508" y="165585"/>
                    <a:pt x="329946" y="190115"/>
                    <a:pt x="329946" y="220379"/>
                  </a:cubicBezTo>
                  <a:cubicBezTo>
                    <a:pt x="329946" y="250642"/>
                    <a:pt x="354508" y="275172"/>
                    <a:pt x="384810" y="275172"/>
                  </a:cubicBezTo>
                  <a:cubicBezTo>
                    <a:pt x="415112" y="275172"/>
                    <a:pt x="439674" y="250642"/>
                    <a:pt x="439674" y="220379"/>
                  </a:cubicBezTo>
                  <a:cubicBezTo>
                    <a:pt x="439674" y="220359"/>
                    <a:pt x="439674" y="220334"/>
                    <a:pt x="439674" y="220315"/>
                  </a:cubicBezTo>
                  <a:cubicBezTo>
                    <a:pt x="439674" y="190090"/>
                    <a:pt x="415138" y="165585"/>
                    <a:pt x="384874" y="165585"/>
                  </a:cubicBezTo>
                  <a:cubicBezTo>
                    <a:pt x="384854" y="165585"/>
                    <a:pt x="384829" y="165585"/>
                    <a:pt x="384810" y="165585"/>
                  </a:cubicBezTo>
                  <a:close/>
                  <a:moveTo>
                    <a:pt x="933450" y="713519"/>
                  </a:moveTo>
                  <a:cubicBezTo>
                    <a:pt x="931590" y="713424"/>
                    <a:pt x="929723" y="713424"/>
                    <a:pt x="927862" y="713519"/>
                  </a:cubicBezTo>
                  <a:cubicBezTo>
                    <a:pt x="897700" y="716772"/>
                    <a:pt x="875894" y="743827"/>
                    <a:pt x="879151" y="773950"/>
                  </a:cubicBezTo>
                  <a:cubicBezTo>
                    <a:pt x="881920" y="799584"/>
                    <a:pt x="902195" y="819827"/>
                    <a:pt x="927862" y="822599"/>
                  </a:cubicBezTo>
                  <a:cubicBezTo>
                    <a:pt x="929704" y="822599"/>
                    <a:pt x="931545" y="822599"/>
                    <a:pt x="933450" y="822599"/>
                  </a:cubicBezTo>
                  <a:cubicBezTo>
                    <a:pt x="963752" y="822599"/>
                    <a:pt x="988314" y="798068"/>
                    <a:pt x="988314" y="767805"/>
                  </a:cubicBezTo>
                  <a:cubicBezTo>
                    <a:pt x="988314" y="737542"/>
                    <a:pt x="963752" y="713012"/>
                    <a:pt x="933450" y="713012"/>
                  </a:cubicBezTo>
                  <a:close/>
                  <a:moveTo>
                    <a:pt x="384810" y="530874"/>
                  </a:moveTo>
                  <a:cubicBezTo>
                    <a:pt x="354508" y="530874"/>
                    <a:pt x="329946" y="555404"/>
                    <a:pt x="329946" y="585668"/>
                  </a:cubicBezTo>
                  <a:cubicBezTo>
                    <a:pt x="329946" y="615931"/>
                    <a:pt x="354508" y="640461"/>
                    <a:pt x="384810" y="640461"/>
                  </a:cubicBezTo>
                  <a:cubicBezTo>
                    <a:pt x="415112" y="640461"/>
                    <a:pt x="439674" y="615931"/>
                    <a:pt x="439674" y="585668"/>
                  </a:cubicBezTo>
                  <a:cubicBezTo>
                    <a:pt x="439604" y="555455"/>
                    <a:pt x="415061" y="531001"/>
                    <a:pt x="384810" y="531001"/>
                  </a:cubicBezTo>
                  <a:close/>
                  <a:moveTo>
                    <a:pt x="1847850" y="165585"/>
                  </a:moveTo>
                  <a:cubicBezTo>
                    <a:pt x="1817586" y="165420"/>
                    <a:pt x="1792916" y="189786"/>
                    <a:pt x="1792745" y="220011"/>
                  </a:cubicBezTo>
                  <a:cubicBezTo>
                    <a:pt x="1792662" y="235485"/>
                    <a:pt x="1799139" y="250274"/>
                    <a:pt x="1810576" y="260712"/>
                  </a:cubicBezTo>
                  <a:cubicBezTo>
                    <a:pt x="1823911" y="229048"/>
                    <a:pt x="1837138" y="197440"/>
                    <a:pt x="1850263" y="165902"/>
                  </a:cubicBezTo>
                  <a:close/>
                  <a:moveTo>
                    <a:pt x="1427226" y="951084"/>
                  </a:moveTo>
                  <a:cubicBezTo>
                    <a:pt x="1427232" y="966767"/>
                    <a:pt x="1433982" y="981690"/>
                    <a:pt x="1445768" y="992052"/>
                  </a:cubicBezTo>
                  <a:cubicBezTo>
                    <a:pt x="1464818" y="962563"/>
                    <a:pt x="1483868" y="931868"/>
                    <a:pt x="1502346" y="900222"/>
                  </a:cubicBezTo>
                  <a:cubicBezTo>
                    <a:pt x="1474292" y="888978"/>
                    <a:pt x="1442422" y="902582"/>
                    <a:pt x="1431163" y="930600"/>
                  </a:cubicBezTo>
                  <a:cubicBezTo>
                    <a:pt x="1428560" y="937075"/>
                    <a:pt x="1427226" y="943981"/>
                    <a:pt x="1427226" y="950957"/>
                  </a:cubicBezTo>
                  <a:close/>
                  <a:moveTo>
                    <a:pt x="1482090" y="531001"/>
                  </a:moveTo>
                  <a:cubicBezTo>
                    <a:pt x="1451788" y="531001"/>
                    <a:pt x="1427226" y="555531"/>
                    <a:pt x="1427226" y="585795"/>
                  </a:cubicBezTo>
                  <a:cubicBezTo>
                    <a:pt x="1427226" y="616058"/>
                    <a:pt x="1451788" y="640588"/>
                    <a:pt x="1482090" y="640588"/>
                  </a:cubicBezTo>
                  <a:cubicBezTo>
                    <a:pt x="1512392" y="640588"/>
                    <a:pt x="1536954" y="616058"/>
                    <a:pt x="1536954" y="585795"/>
                  </a:cubicBezTo>
                  <a:cubicBezTo>
                    <a:pt x="1536954" y="555531"/>
                    <a:pt x="1512392" y="531001"/>
                    <a:pt x="1482090" y="531001"/>
                  </a:cubicBezTo>
                  <a:close/>
                  <a:moveTo>
                    <a:pt x="1259459" y="127"/>
                  </a:moveTo>
                  <a:cubicBezTo>
                    <a:pt x="1238574" y="22050"/>
                    <a:pt x="1239444" y="56734"/>
                    <a:pt x="1261396" y="77592"/>
                  </a:cubicBezTo>
                  <a:cubicBezTo>
                    <a:pt x="1283348" y="98450"/>
                    <a:pt x="1318076" y="97582"/>
                    <a:pt x="1338961" y="75658"/>
                  </a:cubicBezTo>
                  <a:cubicBezTo>
                    <a:pt x="1359110" y="54502"/>
                    <a:pt x="1359110" y="21283"/>
                    <a:pt x="1338961" y="127"/>
                  </a:cubicBezTo>
                  <a:close/>
                  <a:moveTo>
                    <a:pt x="1482090" y="165585"/>
                  </a:moveTo>
                  <a:cubicBezTo>
                    <a:pt x="1451788" y="165585"/>
                    <a:pt x="1427226" y="190115"/>
                    <a:pt x="1427226" y="220379"/>
                  </a:cubicBezTo>
                  <a:cubicBezTo>
                    <a:pt x="1427226" y="250642"/>
                    <a:pt x="1451788" y="275172"/>
                    <a:pt x="1482090" y="275172"/>
                  </a:cubicBezTo>
                  <a:cubicBezTo>
                    <a:pt x="1512392" y="275172"/>
                    <a:pt x="1536954" y="250642"/>
                    <a:pt x="1536954" y="220379"/>
                  </a:cubicBezTo>
                  <a:cubicBezTo>
                    <a:pt x="1536954" y="220359"/>
                    <a:pt x="1536954" y="220334"/>
                    <a:pt x="1536954" y="220315"/>
                  </a:cubicBezTo>
                  <a:cubicBezTo>
                    <a:pt x="1536922" y="190077"/>
                    <a:pt x="1512367" y="165585"/>
                    <a:pt x="1482090" y="165585"/>
                  </a:cubicBezTo>
                  <a:close/>
                  <a:moveTo>
                    <a:pt x="1625219" y="0"/>
                  </a:moveTo>
                  <a:cubicBezTo>
                    <a:pt x="1604334" y="21924"/>
                    <a:pt x="1605204" y="56607"/>
                    <a:pt x="1627156" y="77465"/>
                  </a:cubicBezTo>
                  <a:cubicBezTo>
                    <a:pt x="1649108" y="98324"/>
                    <a:pt x="1683836" y="97455"/>
                    <a:pt x="1704721" y="75531"/>
                  </a:cubicBezTo>
                  <a:cubicBezTo>
                    <a:pt x="1724870" y="54375"/>
                    <a:pt x="1724870" y="21156"/>
                    <a:pt x="1704721" y="0"/>
                  </a:cubicBezTo>
                  <a:close/>
                  <a:moveTo>
                    <a:pt x="1299210" y="348230"/>
                  </a:moveTo>
                  <a:cubicBezTo>
                    <a:pt x="1268908" y="348230"/>
                    <a:pt x="1244346" y="372760"/>
                    <a:pt x="1244346" y="403023"/>
                  </a:cubicBezTo>
                  <a:cubicBezTo>
                    <a:pt x="1244251" y="404881"/>
                    <a:pt x="1244251" y="406746"/>
                    <a:pt x="1244346" y="408604"/>
                  </a:cubicBezTo>
                  <a:cubicBezTo>
                    <a:pt x="1247604" y="438728"/>
                    <a:pt x="1274693" y="460505"/>
                    <a:pt x="1304855" y="457252"/>
                  </a:cubicBezTo>
                  <a:cubicBezTo>
                    <a:pt x="1330522" y="454487"/>
                    <a:pt x="1350791" y="434238"/>
                    <a:pt x="1353566" y="408604"/>
                  </a:cubicBezTo>
                  <a:cubicBezTo>
                    <a:pt x="1353566" y="406765"/>
                    <a:pt x="1353566" y="404926"/>
                    <a:pt x="1353566" y="403023"/>
                  </a:cubicBezTo>
                  <a:cubicBezTo>
                    <a:pt x="1353496" y="373007"/>
                    <a:pt x="1329265" y="348636"/>
                    <a:pt x="1299210" y="348357"/>
                  </a:cubicBezTo>
                  <a:close/>
                  <a:moveTo>
                    <a:pt x="1664970" y="348230"/>
                  </a:moveTo>
                  <a:cubicBezTo>
                    <a:pt x="1634668" y="348230"/>
                    <a:pt x="1610106" y="372760"/>
                    <a:pt x="1610106" y="403023"/>
                  </a:cubicBezTo>
                  <a:cubicBezTo>
                    <a:pt x="1610106" y="404926"/>
                    <a:pt x="1610106" y="406765"/>
                    <a:pt x="1610106" y="408604"/>
                  </a:cubicBezTo>
                  <a:cubicBezTo>
                    <a:pt x="1613192" y="438708"/>
                    <a:pt x="1640135" y="460613"/>
                    <a:pt x="1670279" y="457525"/>
                  </a:cubicBezTo>
                  <a:cubicBezTo>
                    <a:pt x="1696155" y="454880"/>
                    <a:pt x="1716608" y="434447"/>
                    <a:pt x="1719263" y="408604"/>
                  </a:cubicBezTo>
                  <a:cubicBezTo>
                    <a:pt x="1719466" y="406752"/>
                    <a:pt x="1719574" y="404888"/>
                    <a:pt x="1719580" y="403023"/>
                  </a:cubicBezTo>
                  <a:cubicBezTo>
                    <a:pt x="1719510" y="372912"/>
                    <a:pt x="1695120" y="348496"/>
                    <a:pt x="1664970" y="348357"/>
                  </a:cubicBezTo>
                  <a:close/>
                  <a:moveTo>
                    <a:pt x="1299210" y="713519"/>
                  </a:moveTo>
                  <a:cubicBezTo>
                    <a:pt x="1268908" y="713519"/>
                    <a:pt x="1244346" y="738049"/>
                    <a:pt x="1244346" y="768312"/>
                  </a:cubicBezTo>
                  <a:cubicBezTo>
                    <a:pt x="1244346" y="798576"/>
                    <a:pt x="1268908" y="823106"/>
                    <a:pt x="1299210" y="823106"/>
                  </a:cubicBezTo>
                  <a:cubicBezTo>
                    <a:pt x="1329512" y="823106"/>
                    <a:pt x="1354074" y="798576"/>
                    <a:pt x="1354074" y="768312"/>
                  </a:cubicBezTo>
                  <a:cubicBezTo>
                    <a:pt x="1354004" y="738100"/>
                    <a:pt x="1329462" y="713646"/>
                    <a:pt x="1299210" y="713646"/>
                  </a:cubicBezTo>
                  <a:close/>
                  <a:moveTo>
                    <a:pt x="1116330" y="1261516"/>
                  </a:moveTo>
                  <a:cubicBezTo>
                    <a:pt x="1086066" y="1261478"/>
                    <a:pt x="1061498" y="1285951"/>
                    <a:pt x="1061466" y="1316183"/>
                  </a:cubicBezTo>
                  <a:cubicBezTo>
                    <a:pt x="1061447" y="1331936"/>
                    <a:pt x="1068229" y="1346934"/>
                    <a:pt x="1080071" y="1357342"/>
                  </a:cubicBezTo>
                  <a:cubicBezTo>
                    <a:pt x="1111701" y="1342628"/>
                    <a:pt x="1141838" y="1324897"/>
                    <a:pt x="1170051" y="1304387"/>
                  </a:cubicBezTo>
                  <a:cubicBezTo>
                    <a:pt x="1164438" y="1279293"/>
                    <a:pt x="1142073" y="1261504"/>
                    <a:pt x="1116330" y="1261643"/>
                  </a:cubicBezTo>
                  <a:close/>
                  <a:moveTo>
                    <a:pt x="933450" y="348293"/>
                  </a:moveTo>
                  <a:cubicBezTo>
                    <a:pt x="931590" y="348198"/>
                    <a:pt x="929723" y="348198"/>
                    <a:pt x="927862" y="348293"/>
                  </a:cubicBezTo>
                  <a:cubicBezTo>
                    <a:pt x="899859" y="351160"/>
                    <a:pt x="878567" y="374719"/>
                    <a:pt x="878586" y="402833"/>
                  </a:cubicBezTo>
                  <a:cubicBezTo>
                    <a:pt x="878491" y="404691"/>
                    <a:pt x="878491" y="406556"/>
                    <a:pt x="878586" y="408414"/>
                  </a:cubicBezTo>
                  <a:cubicBezTo>
                    <a:pt x="881297" y="434250"/>
                    <a:pt x="901738" y="454665"/>
                    <a:pt x="927608" y="457373"/>
                  </a:cubicBezTo>
                  <a:cubicBezTo>
                    <a:pt x="929469" y="457468"/>
                    <a:pt x="931335" y="457468"/>
                    <a:pt x="933196" y="457373"/>
                  </a:cubicBezTo>
                  <a:cubicBezTo>
                    <a:pt x="961320" y="457353"/>
                    <a:pt x="984879" y="436102"/>
                    <a:pt x="987743" y="408160"/>
                  </a:cubicBezTo>
                  <a:cubicBezTo>
                    <a:pt x="987838" y="406302"/>
                    <a:pt x="987838" y="404437"/>
                    <a:pt x="987743" y="402579"/>
                  </a:cubicBezTo>
                  <a:cubicBezTo>
                    <a:pt x="987431" y="372760"/>
                    <a:pt x="963308" y="348667"/>
                    <a:pt x="933450" y="348357"/>
                  </a:cubicBezTo>
                  <a:close/>
                  <a:moveTo>
                    <a:pt x="1116330" y="896227"/>
                  </a:moveTo>
                  <a:cubicBezTo>
                    <a:pt x="1086028" y="896227"/>
                    <a:pt x="1061466" y="920757"/>
                    <a:pt x="1061466" y="951021"/>
                  </a:cubicBezTo>
                  <a:cubicBezTo>
                    <a:pt x="1061466" y="981284"/>
                    <a:pt x="1086028" y="1005814"/>
                    <a:pt x="1116330" y="1005814"/>
                  </a:cubicBezTo>
                  <a:cubicBezTo>
                    <a:pt x="1146632" y="1005814"/>
                    <a:pt x="1171194" y="981284"/>
                    <a:pt x="1171194" y="951021"/>
                  </a:cubicBezTo>
                  <a:cubicBezTo>
                    <a:pt x="1171156" y="920783"/>
                    <a:pt x="1146607" y="896291"/>
                    <a:pt x="1116330" y="896291"/>
                  </a:cubicBezTo>
                  <a:close/>
                  <a:moveTo>
                    <a:pt x="893636" y="127"/>
                  </a:moveTo>
                  <a:cubicBezTo>
                    <a:pt x="872788" y="22088"/>
                    <a:pt x="873709" y="56766"/>
                    <a:pt x="895699" y="77586"/>
                  </a:cubicBezTo>
                  <a:cubicBezTo>
                    <a:pt x="904494" y="85919"/>
                    <a:pt x="915803" y="91107"/>
                    <a:pt x="927862" y="92337"/>
                  </a:cubicBezTo>
                  <a:cubicBezTo>
                    <a:pt x="929716" y="92540"/>
                    <a:pt x="931583" y="92648"/>
                    <a:pt x="933450" y="92654"/>
                  </a:cubicBezTo>
                  <a:cubicBezTo>
                    <a:pt x="963752" y="92635"/>
                    <a:pt x="988301" y="68092"/>
                    <a:pt x="988282" y="37829"/>
                  </a:cubicBezTo>
                  <a:cubicBezTo>
                    <a:pt x="988276" y="23794"/>
                    <a:pt x="982878" y="10299"/>
                    <a:pt x="973201" y="127"/>
                  </a:cubicBezTo>
                  <a:close/>
                  <a:moveTo>
                    <a:pt x="1299210" y="1078808"/>
                  </a:moveTo>
                  <a:cubicBezTo>
                    <a:pt x="1268908" y="1078808"/>
                    <a:pt x="1244346" y="1103339"/>
                    <a:pt x="1244346" y="1133602"/>
                  </a:cubicBezTo>
                  <a:cubicBezTo>
                    <a:pt x="1244251" y="1135460"/>
                    <a:pt x="1244251" y="1137324"/>
                    <a:pt x="1244346" y="1139182"/>
                  </a:cubicBezTo>
                  <a:cubicBezTo>
                    <a:pt x="1247140" y="1166345"/>
                    <a:pt x="1269536" y="1187304"/>
                    <a:pt x="1296861" y="1188332"/>
                  </a:cubicBezTo>
                  <a:cubicBezTo>
                    <a:pt x="1315739" y="1167575"/>
                    <a:pt x="1334326" y="1145569"/>
                    <a:pt x="1352614" y="1122313"/>
                  </a:cubicBezTo>
                  <a:cubicBezTo>
                    <a:pt x="1347311" y="1097048"/>
                    <a:pt x="1325055" y="1078916"/>
                    <a:pt x="1299210" y="1078808"/>
                  </a:cubicBezTo>
                  <a:close/>
                  <a:moveTo>
                    <a:pt x="1116330" y="530874"/>
                  </a:moveTo>
                  <a:cubicBezTo>
                    <a:pt x="1086028" y="530874"/>
                    <a:pt x="1061466" y="555404"/>
                    <a:pt x="1061466" y="585668"/>
                  </a:cubicBezTo>
                  <a:cubicBezTo>
                    <a:pt x="1061466" y="615931"/>
                    <a:pt x="1086028" y="640461"/>
                    <a:pt x="1116330" y="640461"/>
                  </a:cubicBezTo>
                  <a:cubicBezTo>
                    <a:pt x="1146632" y="640461"/>
                    <a:pt x="1171194" y="615931"/>
                    <a:pt x="1171194" y="585668"/>
                  </a:cubicBezTo>
                  <a:cubicBezTo>
                    <a:pt x="1171124" y="555455"/>
                    <a:pt x="1146581" y="531001"/>
                    <a:pt x="1116330" y="531001"/>
                  </a:cubicBezTo>
                  <a:close/>
                  <a:moveTo>
                    <a:pt x="1116330" y="165585"/>
                  </a:moveTo>
                  <a:cubicBezTo>
                    <a:pt x="1086028" y="165585"/>
                    <a:pt x="1061466" y="190115"/>
                    <a:pt x="1061466" y="220379"/>
                  </a:cubicBezTo>
                  <a:cubicBezTo>
                    <a:pt x="1061466" y="250642"/>
                    <a:pt x="1086028" y="275172"/>
                    <a:pt x="1116330" y="275172"/>
                  </a:cubicBezTo>
                  <a:cubicBezTo>
                    <a:pt x="1146632" y="275172"/>
                    <a:pt x="1171194" y="250642"/>
                    <a:pt x="1171194" y="220379"/>
                  </a:cubicBezTo>
                  <a:cubicBezTo>
                    <a:pt x="1171194" y="220359"/>
                    <a:pt x="1171194" y="220334"/>
                    <a:pt x="1171194" y="220315"/>
                  </a:cubicBezTo>
                  <a:cubicBezTo>
                    <a:pt x="1171156" y="190077"/>
                    <a:pt x="1146607" y="165585"/>
                    <a:pt x="1116330" y="165585"/>
                  </a:cubicBezTo>
                  <a:close/>
                </a:path>
              </a:pathLst>
            </a:custGeom>
            <a:solidFill>
              <a:srgbClr val="04152C">
                <a:alpha val="134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0"/>
            <p:cNvSpPr/>
            <p:nvPr/>
          </p:nvSpPr>
          <p:spPr>
            <a:xfrm rot="10800000" flipH="1">
              <a:off x="4377375" y="1454281"/>
              <a:ext cx="389112" cy="153155"/>
            </a:xfrm>
            <a:custGeom>
              <a:avLst/>
              <a:gdLst/>
              <a:ahLst/>
              <a:cxnLst/>
              <a:rect l="l" t="t" r="r" b="b"/>
              <a:pathLst>
                <a:path w="1225550" h="380509" extrusionOk="0">
                  <a:moveTo>
                    <a:pt x="607632" y="380510"/>
                  </a:moveTo>
                  <a:cubicBezTo>
                    <a:pt x="862712" y="380510"/>
                    <a:pt x="1059435" y="217271"/>
                    <a:pt x="1225550" y="0"/>
                  </a:cubicBezTo>
                  <a:lnTo>
                    <a:pt x="0" y="0"/>
                  </a:lnTo>
                  <a:cubicBezTo>
                    <a:pt x="173101" y="220442"/>
                    <a:pt x="370078" y="380510"/>
                    <a:pt x="607632" y="380510"/>
                  </a:cubicBezTo>
                  <a:close/>
                </a:path>
              </a:pathLst>
            </a:custGeom>
            <a:solidFill>
              <a:srgbClr val="17A8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0"/>
            <p:cNvSpPr/>
            <p:nvPr/>
          </p:nvSpPr>
          <p:spPr>
            <a:xfrm flipH="1">
              <a:off x="774577" y="1131008"/>
              <a:ext cx="683038" cy="475637"/>
            </a:xfrm>
            <a:custGeom>
              <a:avLst/>
              <a:gdLst/>
              <a:ahLst/>
              <a:cxnLst/>
              <a:rect l="l" t="t" r="r" b="b"/>
              <a:pathLst>
                <a:path w="1821434" h="1268365" extrusionOk="0">
                  <a:moveTo>
                    <a:pt x="840804" y="0"/>
                  </a:moveTo>
                  <a:cubicBezTo>
                    <a:pt x="537718" y="0"/>
                    <a:pt x="314134" y="728422"/>
                    <a:pt x="0" y="1268366"/>
                  </a:cubicBezTo>
                  <a:lnTo>
                    <a:pt x="1821435" y="1268366"/>
                  </a:lnTo>
                  <a:cubicBezTo>
                    <a:pt x="1438784" y="781440"/>
                    <a:pt x="1172337" y="0"/>
                    <a:pt x="840804" y="0"/>
                  </a:cubicBezTo>
                  <a:close/>
                </a:path>
              </a:pathLst>
            </a:custGeom>
            <a:gradFill>
              <a:gsLst>
                <a:gs pos="0">
                  <a:srgbClr val="C182FF">
                    <a:alpha val="53333"/>
                  </a:srgbClr>
                </a:gs>
                <a:gs pos="100000">
                  <a:srgbClr val="002FFF">
                    <a:alpha val="5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0"/>
            <p:cNvSpPr/>
            <p:nvPr/>
          </p:nvSpPr>
          <p:spPr>
            <a:xfrm>
              <a:off x="4571564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0"/>
            <p:cNvSpPr/>
            <p:nvPr/>
          </p:nvSpPr>
          <p:spPr>
            <a:xfrm flipH="1">
              <a:off x="218" y="989079"/>
              <a:ext cx="4572000" cy="1110066"/>
            </a:xfrm>
            <a:custGeom>
              <a:avLst/>
              <a:gdLst/>
              <a:ahLst/>
              <a:cxnLst/>
              <a:rect l="l" t="t" r="r" b="b"/>
              <a:pathLst>
                <a:path w="12192000" h="2960175" extrusionOk="0">
                  <a:moveTo>
                    <a:pt x="0" y="333390"/>
                  </a:moveTo>
                  <a:cubicBezTo>
                    <a:pt x="514350" y="333390"/>
                    <a:pt x="699072" y="1437375"/>
                    <a:pt x="1490980" y="1437375"/>
                  </a:cubicBezTo>
                  <a:cubicBezTo>
                    <a:pt x="2642870" y="1437375"/>
                    <a:pt x="2642870" y="0"/>
                    <a:pt x="3794697" y="0"/>
                  </a:cubicBezTo>
                  <a:cubicBezTo>
                    <a:pt x="4946523" y="0"/>
                    <a:pt x="4946650" y="2960175"/>
                    <a:pt x="6098413" y="2960175"/>
                  </a:cubicBezTo>
                  <a:cubicBezTo>
                    <a:pt x="7250176" y="2960175"/>
                    <a:pt x="7250303" y="571082"/>
                    <a:pt x="8402130" y="571082"/>
                  </a:cubicBezTo>
                  <a:cubicBezTo>
                    <a:pt x="9553956" y="571082"/>
                    <a:pt x="9490519" y="2769920"/>
                    <a:pt x="10642600" y="2769920"/>
                  </a:cubicBezTo>
                  <a:cubicBezTo>
                    <a:pt x="11588052" y="2769920"/>
                    <a:pt x="11586337" y="903964"/>
                    <a:pt x="12192000" y="23515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6" name="Google Shape;626;p10"/>
          <p:cNvGrpSpPr/>
          <p:nvPr/>
        </p:nvGrpSpPr>
        <p:grpSpPr>
          <a:xfrm>
            <a:off x="184467" y="5033333"/>
            <a:ext cx="11797253" cy="1667667"/>
            <a:chOff x="138350" y="260325"/>
            <a:chExt cx="8847940" cy="1250750"/>
          </a:xfrm>
        </p:grpSpPr>
        <p:sp>
          <p:nvSpPr>
            <p:cNvPr id="627" name="Google Shape;627;p10"/>
            <p:cNvSpPr/>
            <p:nvPr/>
          </p:nvSpPr>
          <p:spPr>
            <a:xfrm>
              <a:off x="1499675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0"/>
            <p:cNvSpPr/>
            <p:nvPr/>
          </p:nvSpPr>
          <p:spPr>
            <a:xfrm>
              <a:off x="2661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9" name="Google Shape;629;p10"/>
            <p:cNvSpPr/>
            <p:nvPr/>
          </p:nvSpPr>
          <p:spPr>
            <a:xfrm>
              <a:off x="964725" y="13648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10"/>
            <p:cNvSpPr/>
            <p:nvPr/>
          </p:nvSpPr>
          <p:spPr>
            <a:xfrm>
              <a:off x="2853765" y="14338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1" name="Google Shape;631;p10"/>
            <p:cNvSpPr/>
            <p:nvPr/>
          </p:nvSpPr>
          <p:spPr>
            <a:xfrm>
              <a:off x="6511800" y="2603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2" name="Google Shape;632;p10"/>
            <p:cNvSpPr/>
            <p:nvPr/>
          </p:nvSpPr>
          <p:spPr>
            <a:xfrm>
              <a:off x="922865" y="385427"/>
              <a:ext cx="58200" cy="5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3" name="Google Shape;633;p10"/>
            <p:cNvSpPr/>
            <p:nvPr/>
          </p:nvSpPr>
          <p:spPr>
            <a:xfrm>
              <a:off x="16693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4" name="Google Shape;634;p10"/>
            <p:cNvSpPr/>
            <p:nvPr/>
          </p:nvSpPr>
          <p:spPr>
            <a:xfrm>
              <a:off x="138350" y="3663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5" name="Google Shape;635;p10"/>
            <p:cNvSpPr/>
            <p:nvPr/>
          </p:nvSpPr>
          <p:spPr>
            <a:xfrm>
              <a:off x="5813290" y="108617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6" name="Google Shape;636;p10"/>
            <p:cNvSpPr/>
            <p:nvPr/>
          </p:nvSpPr>
          <p:spPr>
            <a:xfrm>
              <a:off x="8192200" y="3521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7" name="Google Shape;637;p10"/>
            <p:cNvSpPr/>
            <p:nvPr/>
          </p:nvSpPr>
          <p:spPr>
            <a:xfrm>
              <a:off x="3083050" y="5880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0"/>
            <p:cNvSpPr/>
            <p:nvPr/>
          </p:nvSpPr>
          <p:spPr>
            <a:xfrm>
              <a:off x="59053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9" name="Google Shape;639;p10"/>
            <p:cNvSpPr/>
            <p:nvPr/>
          </p:nvSpPr>
          <p:spPr>
            <a:xfrm>
              <a:off x="3321725" y="1144805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0" name="Google Shape;640;p10"/>
            <p:cNvSpPr/>
            <p:nvPr/>
          </p:nvSpPr>
          <p:spPr>
            <a:xfrm>
              <a:off x="5550600" y="1250550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1" name="Google Shape;641;p10"/>
            <p:cNvSpPr/>
            <p:nvPr/>
          </p:nvSpPr>
          <p:spPr>
            <a:xfrm>
              <a:off x="7715565" y="11781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2" name="Google Shape;642;p10"/>
            <p:cNvSpPr/>
            <p:nvPr/>
          </p:nvSpPr>
          <p:spPr>
            <a:xfrm>
              <a:off x="7255125" y="46268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3" name="Google Shape;643;p10"/>
            <p:cNvSpPr/>
            <p:nvPr/>
          </p:nvSpPr>
          <p:spPr>
            <a:xfrm>
              <a:off x="8774600" y="141477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4" name="Google Shape;644;p10"/>
            <p:cNvSpPr/>
            <p:nvPr/>
          </p:nvSpPr>
          <p:spPr>
            <a:xfrm>
              <a:off x="8928090" y="12696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5" name="Google Shape;645;p10"/>
            <p:cNvSpPr/>
            <p:nvPr/>
          </p:nvSpPr>
          <p:spPr>
            <a:xfrm>
              <a:off x="7494550" y="1350630"/>
              <a:ext cx="124800" cy="124800"/>
            </a:xfrm>
            <a:prstGeom prst="donut">
              <a:avLst>
                <a:gd name="adj" fmla="val 1379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6" name="Google Shape;646;p10"/>
            <p:cNvSpPr/>
            <p:nvPr/>
          </p:nvSpPr>
          <p:spPr>
            <a:xfrm>
              <a:off x="4147815" y="607102"/>
              <a:ext cx="58200" cy="5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7" name="Google Shape;647;p10"/>
            <p:cNvSpPr/>
            <p:nvPr/>
          </p:nvSpPr>
          <p:spPr>
            <a:xfrm>
              <a:off x="4901365" y="385427"/>
              <a:ext cx="58200" cy="5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8" name="Google Shape;648;p10"/>
            <p:cNvSpPr/>
            <p:nvPr/>
          </p:nvSpPr>
          <p:spPr>
            <a:xfrm>
              <a:off x="5055300" y="476925"/>
              <a:ext cx="96300" cy="96300"/>
            </a:xfrm>
            <a:prstGeom prst="donut">
              <a:avLst>
                <a:gd name="adj" fmla="val 22068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9" name="Google Shape;649;p10"/>
            <p:cNvSpPr/>
            <p:nvPr/>
          </p:nvSpPr>
          <p:spPr>
            <a:xfrm>
              <a:off x="8316990" y="2603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10"/>
            <p:cNvSpPr/>
            <p:nvPr/>
          </p:nvSpPr>
          <p:spPr>
            <a:xfrm>
              <a:off x="364940" y="1433827"/>
              <a:ext cx="58200" cy="5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1" name="Google Shape;651;p10"/>
            <p:cNvSpPr/>
            <p:nvPr/>
          </p:nvSpPr>
          <p:spPr>
            <a:xfrm>
              <a:off x="194015" y="1269602"/>
              <a:ext cx="58200" cy="5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7496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43577"/>
            </a:gs>
            <a:gs pos="21000">
              <a:srgbClr val="062550"/>
            </a:gs>
            <a:gs pos="61000">
              <a:schemeClr val="lt1"/>
            </a:gs>
            <a:gs pos="100000">
              <a:schemeClr val="lt1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55833" y="606667"/>
            <a:ext cx="8880400" cy="5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55833" y="1500467"/>
            <a:ext cx="8880400" cy="39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30200" y="5885065"/>
            <a:ext cx="731600" cy="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ctr" rtl="0">
              <a:buNone/>
              <a:defRPr sz="1733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fld id="{C342EDA1-F6F0-430D-ACE3-18857733E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298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49F228B-7068-8BB3-21ED-B1EB408C12AE}"/>
              </a:ext>
            </a:extLst>
          </p:cNvPr>
          <p:cNvSpPr txBox="1">
            <a:spLocks/>
          </p:cNvSpPr>
          <p:nvPr/>
        </p:nvSpPr>
        <p:spPr>
          <a:xfrm>
            <a:off x="1996751" y="1440354"/>
            <a:ext cx="8220269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tamaran"/>
              <a:buNone/>
              <a:defRPr sz="2000" b="1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n-US" sz="6600" dirty="0"/>
              <a:t>An Introduction to </a:t>
            </a:r>
            <a:r>
              <a:rPr lang="en-US" sz="6600" dirty="0" err="1"/>
              <a:t>Tidyverse</a:t>
            </a:r>
            <a:endParaRPr lang="en-US" sz="66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218003F-C1B1-9252-EA4B-107F283E8975}"/>
              </a:ext>
            </a:extLst>
          </p:cNvPr>
          <p:cNvSpPr txBox="1">
            <a:spLocks/>
          </p:cNvSpPr>
          <p:nvPr/>
        </p:nvSpPr>
        <p:spPr>
          <a:xfrm>
            <a:off x="1524000" y="37021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▹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▸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 eaLnBrk="1" hangingPunct="1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marL="76200" indent="0" algn="ctr">
              <a:buFont typeface="Catamaran Thin"/>
              <a:buNone/>
            </a:pPr>
            <a:r>
              <a:rPr lang="en-US" dirty="0"/>
              <a:t>Roy Roberts </a:t>
            </a:r>
          </a:p>
        </p:txBody>
      </p:sp>
    </p:spTree>
    <p:extLst>
      <p:ext uri="{BB962C8B-B14F-4D97-AF65-F5344CB8AC3E}">
        <p14:creationId xmlns:p14="http://schemas.microsoft.com/office/powerpoint/2010/main" val="191110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Subsetting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366" y="1875471"/>
            <a:ext cx="3225538" cy="3460741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select() </a:t>
            </a:r>
          </a:p>
          <a:p>
            <a:pPr lvl="1"/>
            <a:r>
              <a:rPr lang="en-US" dirty="0"/>
              <a:t>Subsets columns of a </a:t>
            </a:r>
            <a:r>
              <a:rPr lang="en-US" dirty="0" err="1"/>
              <a:t>tibble</a:t>
            </a:r>
            <a:endParaRPr lang="en-US" dirty="0"/>
          </a:p>
          <a:p>
            <a:r>
              <a:rPr lang="en-US" dirty="0">
                <a:solidFill>
                  <a:schemeClr val="accent3"/>
                </a:solidFill>
              </a:rPr>
              <a:t>filter()</a:t>
            </a:r>
          </a:p>
          <a:p>
            <a:pPr lvl="1"/>
            <a:r>
              <a:rPr lang="en-US" dirty="0"/>
              <a:t>Subsets rows of a </a:t>
            </a:r>
            <a:r>
              <a:rPr lang="en-US" dirty="0" err="1"/>
              <a:t>tibble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DEF7E-ED11-43DA-EE2B-3DFFCBE34B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74169"/>
          <a:stretch/>
        </p:blipFill>
        <p:spPr>
          <a:xfrm>
            <a:off x="4012162" y="1357942"/>
            <a:ext cx="7766471" cy="1161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B349A3-EB58-EBDF-90BC-DE82ECC66F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62962"/>
          <a:stretch/>
        </p:blipFill>
        <p:spPr>
          <a:xfrm>
            <a:off x="4012161" y="1357942"/>
            <a:ext cx="7766471" cy="16651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7DF989-37D2-EA5D-D522-63682A07E2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46151"/>
          <a:stretch/>
        </p:blipFill>
        <p:spPr>
          <a:xfrm>
            <a:off x="4012161" y="1311289"/>
            <a:ext cx="7766471" cy="2420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17598-8B68-F21E-5E4D-244BBEBB9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r="1305" b="26379"/>
          <a:stretch/>
        </p:blipFill>
        <p:spPr>
          <a:xfrm>
            <a:off x="4012161" y="1308788"/>
            <a:ext cx="7766471" cy="33098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A5E998-3C17-1AE4-62F9-EBF3D56EE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9" t="1" r="1305" b="2719"/>
          <a:stretch/>
        </p:blipFill>
        <p:spPr>
          <a:xfrm>
            <a:off x="4012160" y="1308787"/>
            <a:ext cx="7766471" cy="43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2"/>
            <a:ext cx="10893843" cy="4720373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mutate() </a:t>
            </a:r>
          </a:p>
          <a:p>
            <a:pPr lvl="1"/>
            <a:r>
              <a:rPr lang="en-US" dirty="0"/>
              <a:t>Create, modify, and delete columns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Column_1 * Number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general vectorized conditional (if) statement that can be used with mutate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mutate(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 </a:t>
            </a:r>
            <a:r>
              <a:rPr lang="en-US" dirty="0" err="1">
                <a:solidFill>
                  <a:schemeClr val="accent3"/>
                </a:solidFill>
              </a:rPr>
              <a:t>case_when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			   	        </a:t>
            </a:r>
            <a:r>
              <a:rPr lang="en-US" dirty="0">
                <a:solidFill>
                  <a:srgbClr val="00B050"/>
                </a:solidFill>
              </a:rPr>
              <a:t>Column1 == Value </a:t>
            </a:r>
            <a:r>
              <a:rPr lang="en-US" dirty="0">
                <a:solidFill>
                  <a:schemeClr val="accent3"/>
                </a:solidFill>
              </a:rPr>
              <a:t>~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Value</a:t>
            </a:r>
            <a:r>
              <a:rPr lang="en-US" dirty="0">
                <a:solidFill>
                  <a:schemeClr val="accent3"/>
                </a:solidFill>
              </a:rPr>
              <a:t>))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9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E5EA2-C96C-F4E3-47D1-850A0BA93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3958"/>
          <a:stretch/>
        </p:blipFill>
        <p:spPr>
          <a:xfrm>
            <a:off x="219075" y="866775"/>
            <a:ext cx="11753850" cy="822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EB52EB-0888-F559-1CAF-EFAA4EE83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756"/>
          <a:stretch/>
        </p:blipFill>
        <p:spPr>
          <a:xfrm>
            <a:off x="219075" y="866775"/>
            <a:ext cx="11753850" cy="1549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C64949-B74A-480C-9EC8-6DC77E7776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1164"/>
          <a:stretch/>
        </p:blipFill>
        <p:spPr>
          <a:xfrm>
            <a:off x="219075" y="866775"/>
            <a:ext cx="11753850" cy="3527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9907E-B39B-CEE6-8F14-FC04EEDB69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19075" y="866775"/>
            <a:ext cx="117538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95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423" y="2810863"/>
            <a:ext cx="10403633" cy="3307600"/>
          </a:xfrm>
        </p:spPr>
        <p:txBody>
          <a:bodyPr/>
          <a:lstStyle/>
          <a:p>
            <a:pPr algn="l"/>
            <a:r>
              <a:rPr lang="en-US" sz="2400" dirty="0"/>
              <a:t>Using the previously read in </a:t>
            </a:r>
            <a:r>
              <a:rPr lang="en-US" sz="2400" dirty="0" err="1"/>
              <a:t>davis</a:t>
            </a:r>
            <a:r>
              <a:rPr lang="en-US" sz="2400" dirty="0"/>
              <a:t> </a:t>
            </a:r>
            <a:r>
              <a:rPr lang="en-US" sz="2400" dirty="0" err="1"/>
              <a:t>tibble</a:t>
            </a:r>
            <a:r>
              <a:rPr lang="en-US" sz="2400" dirty="0"/>
              <a:t>, remove both heights from the data set using select.</a:t>
            </a:r>
          </a:p>
          <a:p>
            <a:pPr algn="l"/>
            <a:r>
              <a:rPr lang="en-US" sz="2400" dirty="0"/>
              <a:t>Filter your data by Male or Female and also by 1 or 2 different hair colors.</a:t>
            </a:r>
          </a:p>
          <a:p>
            <a:pPr algn="l"/>
            <a:r>
              <a:rPr lang="en-US" sz="2400" dirty="0"/>
              <a:t>Create 2 new columns</a:t>
            </a:r>
          </a:p>
          <a:p>
            <a:pPr lvl="1" algn="l"/>
            <a:r>
              <a:rPr lang="en-US" sz="2400" dirty="0"/>
              <a:t>The mean of weight 1 and 2</a:t>
            </a:r>
          </a:p>
          <a:p>
            <a:pPr lvl="1" algn="l"/>
            <a:r>
              <a:rPr lang="en-US" sz="2400" dirty="0"/>
              <a:t>The difference of weight 1 and 2</a:t>
            </a:r>
          </a:p>
          <a:p>
            <a:pPr algn="l"/>
            <a:r>
              <a:rPr lang="en-US" sz="2400" dirty="0"/>
              <a:t>Create a new column that’s value is either negative if the difference of weight 1 and 2 is negative, positive if positive, and no change if 0</a:t>
            </a:r>
          </a:p>
          <a:p>
            <a:pPr algn="l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2</a:t>
            </a:r>
          </a:p>
        </p:txBody>
      </p:sp>
    </p:spTree>
    <p:extLst>
      <p:ext uri="{BB962C8B-B14F-4D97-AF65-F5344CB8AC3E}">
        <p14:creationId xmlns:p14="http://schemas.microsoft.com/office/powerpoint/2010/main" val="119277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5" y="1624443"/>
            <a:ext cx="10893843" cy="396280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relocate() </a:t>
            </a:r>
          </a:p>
          <a:p>
            <a:pPr lvl="1"/>
            <a:r>
              <a:rPr lang="en-US" dirty="0"/>
              <a:t>Change column order</a:t>
            </a:r>
          </a:p>
          <a:p>
            <a:r>
              <a:rPr lang="en-US" dirty="0">
                <a:solidFill>
                  <a:schemeClr val="accent3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Unite multiple columns into one by pasting strings together</a:t>
            </a:r>
          </a:p>
          <a:p>
            <a:r>
              <a:rPr lang="en-US" dirty="0">
                <a:solidFill>
                  <a:schemeClr val="accent3"/>
                </a:solidFill>
              </a:rPr>
              <a:t>separate()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Separate a character column into multiple columns with a regular expression or numeric locations</a:t>
            </a:r>
          </a:p>
        </p:txBody>
      </p:sp>
    </p:spTree>
    <p:extLst>
      <p:ext uri="{BB962C8B-B14F-4D97-AF65-F5344CB8AC3E}">
        <p14:creationId xmlns:p14="http://schemas.microsoft.com/office/powerpoint/2010/main" val="104694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Transforming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078" y="1135066"/>
            <a:ext cx="10893843" cy="562962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unite()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unite(“</a:t>
            </a:r>
            <a:r>
              <a:rPr lang="en-US" dirty="0" err="1">
                <a:solidFill>
                  <a:srgbClr val="00B050"/>
                </a:solidFill>
              </a:rPr>
              <a:t>New_Column</a:t>
            </a:r>
            <a:r>
              <a:rPr lang="en-US" dirty="0">
                <a:solidFill>
                  <a:schemeClr val="accent3"/>
                </a:solidFill>
              </a:rPr>
              <a:t>”,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rgbClr val="00B050"/>
                </a:solidFill>
              </a:rPr>
              <a:t>columns_to_select</a:t>
            </a:r>
            <a:r>
              <a:rPr lang="en-US" dirty="0">
                <a:solidFill>
                  <a:schemeClr val="accent3"/>
                </a:solidFill>
              </a:rPr>
              <a:t>,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6"/>
                </a:solidFill>
              </a:rPr>
              <a:t>			        </a:t>
            </a:r>
            <a:r>
              <a:rPr lang="en-US" dirty="0" err="1">
                <a:solidFill>
                  <a:schemeClr val="accent3"/>
                </a:solidFill>
              </a:rPr>
              <a:t>sep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delimiter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        </a:t>
            </a:r>
            <a:r>
              <a:rPr lang="en-US" dirty="0">
                <a:solidFill>
                  <a:schemeClr val="accent3"/>
                </a:solidFill>
              </a:rPr>
              <a:t>remove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FALSE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r>
              <a:rPr lang="en-US" dirty="0">
                <a:solidFill>
                  <a:schemeClr val="accent3"/>
                </a:solidFill>
              </a:rPr>
              <a:t>separate()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%&gt;% separate(</a:t>
            </a:r>
            <a:r>
              <a:rPr lang="en-US" dirty="0">
                <a:solidFill>
                  <a:srgbClr val="00B050"/>
                </a:solidFill>
              </a:rPr>
              <a:t>Column_1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</a:t>
            </a:r>
            <a:r>
              <a:rPr lang="en-US" dirty="0">
                <a:solidFill>
                  <a:schemeClr val="accent3"/>
                </a:solidFill>
              </a:rPr>
              <a:t> into = c(“</a:t>
            </a:r>
            <a:r>
              <a:rPr lang="en-US" dirty="0">
                <a:solidFill>
                  <a:srgbClr val="00B050"/>
                </a:solidFill>
              </a:rPr>
              <a:t>New_Col1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New_Col2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New_Col3</a:t>
            </a:r>
            <a:r>
              <a:rPr lang="en-US" dirty="0">
                <a:solidFill>
                  <a:schemeClr val="accent3"/>
                </a:solidFill>
              </a:rPr>
              <a:t>”),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sep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delimiter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	 </a:t>
            </a:r>
            <a:r>
              <a:rPr lang="en-US" dirty="0">
                <a:solidFill>
                  <a:schemeClr val="accent3"/>
                </a:solidFill>
              </a:rPr>
              <a:t>remove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FALSE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064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2AD15B-CF65-1957-B699-A6936C4E7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9" b="526"/>
          <a:stretch/>
        </p:blipFill>
        <p:spPr>
          <a:xfrm>
            <a:off x="1239001" y="321905"/>
            <a:ext cx="3995472" cy="6181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8E592-9B69-9455-AA91-23B972EB9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529" y="286286"/>
            <a:ext cx="4360504" cy="621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934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Separate name into surname and </a:t>
            </a:r>
            <a:r>
              <a:rPr lang="en-US" sz="2800" dirty="0" err="1"/>
              <a:t>given_name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Combine </a:t>
            </a:r>
            <a:r>
              <a:rPr lang="en-US" sz="2800" dirty="0" err="1"/>
              <a:t>haircolor</a:t>
            </a:r>
            <a:r>
              <a:rPr lang="en-US" sz="2800" dirty="0"/>
              <a:t> and sex into </a:t>
            </a:r>
            <a:r>
              <a:rPr lang="en-US" sz="2800" dirty="0" err="1"/>
              <a:t>haircolor_sex</a:t>
            </a:r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Move the columns around for fun!</a:t>
            </a:r>
          </a:p>
          <a:p>
            <a:pPr algn="l"/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3</a:t>
            </a:r>
          </a:p>
        </p:txBody>
      </p:sp>
    </p:spTree>
    <p:extLst>
      <p:ext uri="{BB962C8B-B14F-4D97-AF65-F5344CB8AC3E}">
        <p14:creationId xmlns:p14="http://schemas.microsoft.com/office/powerpoint/2010/main" val="229362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/>
              <a:t>Pivoting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10893843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Pivots wide data to long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Wide data sets do not contain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repeating values in the ID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Long data sets do contain repeating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values in the ID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(cols = </a:t>
            </a:r>
            <a:r>
              <a:rPr lang="en-US" dirty="0" err="1">
                <a:solidFill>
                  <a:srgbClr val="00B050"/>
                </a:solidFill>
              </a:rPr>
              <a:t>ColumnX:ColumnY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 		  </a:t>
            </a:r>
            <a:r>
              <a:rPr lang="en-US" dirty="0" err="1">
                <a:solidFill>
                  <a:schemeClr val="accent3"/>
                </a:solidFill>
              </a:rPr>
              <a:t>names_to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Column_Name1</a:t>
            </a:r>
            <a:r>
              <a:rPr lang="en-US" dirty="0">
                <a:solidFill>
                  <a:schemeClr val="accent3"/>
                </a:solidFill>
              </a:rPr>
              <a:t>”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  </a:t>
            </a:r>
            <a:r>
              <a:rPr lang="en-US" dirty="0" err="1">
                <a:solidFill>
                  <a:schemeClr val="accent3"/>
                </a:solidFill>
              </a:rPr>
              <a:t>values_to</a:t>
            </a:r>
            <a:r>
              <a:rPr lang="en-US" dirty="0">
                <a:solidFill>
                  <a:schemeClr val="accent3"/>
                </a:solidFill>
              </a:rPr>
              <a:t> = “</a:t>
            </a:r>
            <a:r>
              <a:rPr lang="en-US" dirty="0">
                <a:solidFill>
                  <a:srgbClr val="00B050"/>
                </a:solidFill>
              </a:rPr>
              <a:t>Column_Name2</a:t>
            </a:r>
            <a:r>
              <a:rPr lang="en-US" dirty="0">
                <a:solidFill>
                  <a:schemeClr val="accent3"/>
                </a:solidFill>
              </a:rPr>
              <a:t>”)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7F19E-66D8-6A2E-B068-96204EA7F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896" y="0"/>
            <a:ext cx="43371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81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/>
              <a:t>Pivoting Data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10893843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pivot_wider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Pivots long data to wide data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Wide data sets do not contain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repeating values in the ID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Long data sets do contain repeating </a:t>
            </a:r>
          </a:p>
          <a:p>
            <a:pPr marL="1320767" lvl="2" indent="0">
              <a:buNone/>
            </a:pPr>
            <a:r>
              <a:rPr lang="en-US" dirty="0">
                <a:solidFill>
                  <a:schemeClr val="tx1"/>
                </a:solidFill>
              </a:rPr>
              <a:t>	values in the ID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pivot_longer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chemeClr val="accent3"/>
                </a:solidFill>
              </a:rPr>
              <a:t>id_cols</a:t>
            </a:r>
            <a:r>
              <a:rPr lang="en-US" dirty="0">
                <a:solidFill>
                  <a:schemeClr val="accent3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ColumnX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 		  </a:t>
            </a:r>
            <a:r>
              <a:rPr lang="en-US" dirty="0" err="1">
                <a:solidFill>
                  <a:schemeClr val="accent3"/>
                </a:solidFill>
              </a:rPr>
              <a:t>names_from</a:t>
            </a:r>
            <a:r>
              <a:rPr lang="en-US" dirty="0">
                <a:solidFill>
                  <a:schemeClr val="accent3"/>
                </a:solidFill>
              </a:rPr>
              <a:t> = </a:t>
            </a:r>
            <a:r>
              <a:rPr lang="en-US" dirty="0">
                <a:solidFill>
                  <a:srgbClr val="00B050"/>
                </a:solidFill>
              </a:rPr>
              <a:t>Column_Name1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	</a:t>
            </a:r>
            <a:r>
              <a:rPr lang="en-US" dirty="0">
                <a:solidFill>
                  <a:schemeClr val="accent3"/>
                </a:solidFill>
              </a:rPr>
              <a:t>  </a:t>
            </a:r>
            <a:r>
              <a:rPr lang="en-US" dirty="0" err="1">
                <a:solidFill>
                  <a:schemeClr val="accent3"/>
                </a:solidFill>
              </a:rPr>
              <a:t>values_from</a:t>
            </a:r>
            <a:r>
              <a:rPr lang="en-US" dirty="0">
                <a:solidFill>
                  <a:schemeClr val="accent3"/>
                </a:solidFill>
              </a:rPr>
              <a:t>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Column_Name2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9E6084-3E83-8CE8-4702-FE7134B1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65" y="0"/>
            <a:ext cx="46450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03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9" y="2008280"/>
            <a:ext cx="4437056" cy="3962800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dirty="0" err="1"/>
              <a:t>tidyverse</a:t>
            </a:r>
            <a:r>
              <a:rPr lang="en-US" dirty="0"/>
              <a:t> is an opinionated collection of R packages designed for data science. All packages share an underlying design philosophy, grammar, and data structures.”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28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5800" y="3240073"/>
            <a:ext cx="8880400" cy="3307600"/>
          </a:xfrm>
        </p:spPr>
        <p:txBody>
          <a:bodyPr/>
          <a:lstStyle/>
          <a:p>
            <a:pPr algn="l"/>
            <a:r>
              <a:rPr lang="en-US" sz="2800" dirty="0"/>
              <a:t>Pivot longer all </a:t>
            </a:r>
            <a:r>
              <a:rPr lang="en-US" sz="2800" dirty="0" err="1"/>
              <a:t>davis</a:t>
            </a:r>
            <a:r>
              <a:rPr lang="en-US" sz="2800" dirty="0"/>
              <a:t> numeric </a:t>
            </a:r>
            <a:r>
              <a:rPr lang="en-US" sz="2800" dirty="0" err="1"/>
              <a:t>davis</a:t>
            </a:r>
            <a:r>
              <a:rPr lang="en-US" sz="2800" dirty="0"/>
              <a:t> values longer and save the new </a:t>
            </a:r>
            <a:r>
              <a:rPr lang="en-US" sz="2800" dirty="0" err="1"/>
              <a:t>tibble</a:t>
            </a:r>
            <a:r>
              <a:rPr lang="en-US" sz="2800" dirty="0"/>
              <a:t> as a variable.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Pivot wider the previous </a:t>
            </a:r>
            <a:r>
              <a:rPr lang="en-US" sz="2800" dirty="0" err="1"/>
              <a:t>tibble</a:t>
            </a:r>
            <a:r>
              <a:rPr lang="en-US" sz="2800" dirty="0"/>
              <a:t> back to its original state.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4</a:t>
            </a:r>
          </a:p>
        </p:txBody>
      </p:sp>
    </p:spTree>
    <p:extLst>
      <p:ext uri="{BB962C8B-B14F-4D97-AF65-F5344CB8AC3E}">
        <p14:creationId xmlns:p14="http://schemas.microsoft.com/office/powerpoint/2010/main" val="2700484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1307" y="485369"/>
            <a:ext cx="8880400" cy="528400"/>
          </a:xfrm>
        </p:spPr>
        <p:txBody>
          <a:bodyPr/>
          <a:lstStyle/>
          <a:p>
            <a:r>
              <a:rPr lang="en-US" sz="4000" dirty="0" err="1"/>
              <a:t>Summarising</a:t>
            </a:r>
            <a:r>
              <a:rPr lang="en-US" sz="4000" dirty="0"/>
              <a:t> a Tibble in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890" y="1284357"/>
            <a:ext cx="7264237" cy="3962800"/>
          </a:xfrm>
        </p:spPr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To use </a:t>
            </a:r>
            <a:r>
              <a:rPr lang="en-US" dirty="0" err="1">
                <a:solidFill>
                  <a:schemeClr val="tx1"/>
                </a:solidFill>
              </a:rPr>
              <a:t>summarise</a:t>
            </a:r>
            <a:r>
              <a:rPr lang="en-US" dirty="0">
                <a:solidFill>
                  <a:schemeClr val="tx1"/>
                </a:solidFill>
              </a:rPr>
              <a:t>()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must be grouped by one or more variables using </a:t>
            </a:r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2"/>
            <a:r>
              <a:rPr lang="en-US" dirty="0" err="1">
                <a:solidFill>
                  <a:schemeClr val="accent3"/>
                </a:solidFill>
              </a:rPr>
              <a:t>group_by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ColumnX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ColumnY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summarise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NewColumn1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NewColumn2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chemeClr val="accent3"/>
                </a:solidFill>
              </a:rPr>
              <a:t>(</a:t>
            </a:r>
            <a:r>
              <a:rPr lang="en-US" dirty="0">
                <a:solidFill>
                  <a:srgbClr val="00B050"/>
                </a:solidFill>
              </a:rPr>
              <a:t>Column</a:t>
            </a:r>
            <a:r>
              <a:rPr lang="en-US" dirty="0">
                <a:solidFill>
                  <a:schemeClr val="accent3"/>
                </a:solidFill>
              </a:rPr>
              <a:t>),</a:t>
            </a:r>
          </a:p>
          <a:p>
            <a:pPr marL="711183" lvl="1" indent="0">
              <a:buNone/>
            </a:pPr>
            <a:r>
              <a:rPr lang="en-US" dirty="0">
                <a:solidFill>
                  <a:schemeClr val="accent2"/>
                </a:solidFill>
              </a:rPr>
              <a:t>		            </a:t>
            </a:r>
            <a:r>
              <a:rPr lang="en-US" dirty="0">
                <a:solidFill>
                  <a:srgbClr val="00B050"/>
                </a:solidFill>
              </a:rPr>
              <a:t>…</a:t>
            </a:r>
            <a:r>
              <a:rPr lang="en-US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Keeping a </a:t>
            </a:r>
            <a:r>
              <a:rPr lang="en-US" dirty="0" err="1">
                <a:solidFill>
                  <a:schemeClr val="tx1"/>
                </a:solidFill>
              </a:rPr>
              <a:t>tibble</a:t>
            </a:r>
            <a:r>
              <a:rPr lang="en-US" dirty="0">
                <a:solidFill>
                  <a:schemeClr val="tx1"/>
                </a:solidFill>
              </a:rPr>
              <a:t> grouped can cause problems with other functions so </a:t>
            </a:r>
            <a:r>
              <a:rPr lang="en-US" dirty="0">
                <a:solidFill>
                  <a:schemeClr val="accent3"/>
                </a:solidFill>
              </a:rPr>
              <a:t>ungroup() </a:t>
            </a:r>
            <a:r>
              <a:rPr lang="en-US" dirty="0">
                <a:solidFill>
                  <a:schemeClr val="tx1"/>
                </a:solidFill>
              </a:rPr>
              <a:t>should be used after grouping is no longer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F073E-3037-970F-8CD7-0119F676F3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/>
          <a:stretch/>
        </p:blipFill>
        <p:spPr>
          <a:xfrm>
            <a:off x="7809722" y="0"/>
            <a:ext cx="4382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1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89C09-8E88-B4D4-7231-D63B8251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71" y="144624"/>
            <a:ext cx="10489258" cy="656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4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457" y="3240073"/>
            <a:ext cx="10618237" cy="3307600"/>
          </a:xfrm>
        </p:spPr>
        <p:txBody>
          <a:bodyPr/>
          <a:lstStyle/>
          <a:p>
            <a:pPr algn="l"/>
            <a:r>
              <a:rPr lang="en-US" sz="2800" dirty="0"/>
              <a:t>Create </a:t>
            </a:r>
            <a:r>
              <a:rPr lang="en-US" sz="2800" dirty="0" err="1"/>
              <a:t>mean_weight</a:t>
            </a:r>
            <a:r>
              <a:rPr lang="en-US" sz="2800" dirty="0"/>
              <a:t> and </a:t>
            </a:r>
            <a:r>
              <a:rPr lang="en-US" sz="2800" dirty="0" err="1"/>
              <a:t>summarise</a:t>
            </a:r>
            <a:r>
              <a:rPr lang="en-US" sz="2800" dirty="0"/>
              <a:t> </a:t>
            </a:r>
            <a:r>
              <a:rPr lang="en-US" sz="2800" dirty="0" err="1"/>
              <a:t>mean_weight</a:t>
            </a:r>
            <a:r>
              <a:rPr lang="en-US" sz="2800" dirty="0"/>
              <a:t> by grouping by </a:t>
            </a:r>
            <a:r>
              <a:rPr lang="en-US" sz="2800" dirty="0" err="1"/>
              <a:t>haircolor</a:t>
            </a:r>
            <a:r>
              <a:rPr lang="en-US" sz="2800" dirty="0"/>
              <a:t> and sex, calculating the following:</a:t>
            </a:r>
          </a:p>
          <a:p>
            <a:pPr lvl="1" algn="l"/>
            <a:r>
              <a:rPr lang="en-US" sz="2800" dirty="0"/>
              <a:t>Count, </a:t>
            </a:r>
            <a:r>
              <a:rPr lang="en-US" sz="2800" dirty="0">
                <a:solidFill>
                  <a:schemeClr val="accent3"/>
                </a:solidFill>
              </a:rPr>
              <a:t>n()</a:t>
            </a:r>
          </a:p>
          <a:p>
            <a:pPr lvl="1" algn="l"/>
            <a:r>
              <a:rPr lang="en-US" sz="2800" dirty="0"/>
              <a:t>Mean, </a:t>
            </a:r>
            <a:r>
              <a:rPr lang="en-US" sz="2800" dirty="0">
                <a:solidFill>
                  <a:schemeClr val="accent3"/>
                </a:solidFill>
              </a:rPr>
              <a:t>mean()</a:t>
            </a:r>
          </a:p>
          <a:p>
            <a:pPr lvl="1" algn="l"/>
            <a:r>
              <a:rPr lang="en-US" sz="2800" dirty="0"/>
              <a:t>Standard Deviation, </a:t>
            </a:r>
            <a:r>
              <a:rPr lang="en-US" sz="2800" dirty="0" err="1">
                <a:solidFill>
                  <a:schemeClr val="accent3"/>
                </a:solidFill>
              </a:rPr>
              <a:t>sd</a:t>
            </a:r>
            <a:r>
              <a:rPr lang="en-US" sz="2800" dirty="0">
                <a:solidFill>
                  <a:schemeClr val="accent3"/>
                </a:solidFill>
              </a:rPr>
              <a:t>()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5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587A4C6-0581-BD9D-66FB-7593DE886B4D}"/>
              </a:ext>
            </a:extLst>
          </p:cNvPr>
          <p:cNvSpPr txBox="1">
            <a:spLocks/>
          </p:cNvSpPr>
          <p:nvPr/>
        </p:nvSpPr>
        <p:spPr>
          <a:xfrm>
            <a:off x="5292472" y="4211879"/>
            <a:ext cx="5783744" cy="1770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558786" algn="ctr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▹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1219170" marR="0" lvl="1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▸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828754" marR="0" lvl="2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2438339" marR="0" lvl="3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3047924" marR="0" lvl="4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3657509" marR="0" lvl="5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4267093" marR="0" lvl="6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●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4876678" marR="0" lvl="7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tamaran Thin"/>
              <a:buChar char="○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5486263" marR="0" lvl="8" indent="-558786" algn="ctr" rtl="0" eaLnBrk="1" hangingPunct="1">
              <a:lnSpc>
                <a:spcPct val="115000"/>
              </a:lnSpc>
              <a:spcBef>
                <a:spcPts val="1067"/>
              </a:spcBef>
              <a:spcAft>
                <a:spcPts val="1067"/>
              </a:spcAft>
              <a:buClr>
                <a:schemeClr val="dk1"/>
              </a:buClr>
              <a:buSzPts val="3000"/>
              <a:buFont typeface="Catamaran Thin"/>
              <a:buChar char="■"/>
              <a:defRPr sz="40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pPr lvl="1" algn="l"/>
            <a:r>
              <a:rPr lang="en-US" sz="2800" dirty="0"/>
              <a:t>Median, </a:t>
            </a:r>
            <a:r>
              <a:rPr lang="en-US" sz="2800" dirty="0">
                <a:solidFill>
                  <a:schemeClr val="accent3"/>
                </a:solidFill>
              </a:rPr>
              <a:t>median()</a:t>
            </a:r>
          </a:p>
          <a:p>
            <a:pPr lvl="1" algn="l"/>
            <a:r>
              <a:rPr lang="en-US" sz="2800" dirty="0"/>
              <a:t>Interquartile Range, </a:t>
            </a:r>
            <a:r>
              <a:rPr lang="en-US" sz="2800" dirty="0">
                <a:solidFill>
                  <a:schemeClr val="accent3"/>
                </a:solidFill>
              </a:rPr>
              <a:t>IQR()</a:t>
            </a:r>
          </a:p>
        </p:txBody>
      </p:sp>
    </p:spTree>
    <p:extLst>
      <p:ext uri="{BB962C8B-B14F-4D97-AF65-F5344CB8AC3E}">
        <p14:creationId xmlns:p14="http://schemas.microsoft.com/office/powerpoint/2010/main" val="126642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The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648" y="2008280"/>
            <a:ext cx="4953351" cy="3962800"/>
          </a:xfrm>
        </p:spPr>
        <p:txBody>
          <a:bodyPr/>
          <a:lstStyle/>
          <a:p>
            <a:r>
              <a:rPr lang="en-US" dirty="0"/>
              <a:t>What is tidy data?</a:t>
            </a:r>
          </a:p>
          <a:p>
            <a:endParaRPr lang="en-US" dirty="0"/>
          </a:p>
          <a:p>
            <a:pPr lvl="1"/>
            <a:r>
              <a:rPr lang="en-US" dirty="0"/>
              <a:t>Every column is a variable</a:t>
            </a:r>
          </a:p>
          <a:p>
            <a:pPr lvl="1"/>
            <a:r>
              <a:rPr lang="en-US" dirty="0"/>
              <a:t>Every row is an observation</a:t>
            </a:r>
          </a:p>
          <a:p>
            <a:pPr lvl="1"/>
            <a:r>
              <a:rPr lang="en-US" dirty="0"/>
              <a:t>Every cell is a single value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3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Packages in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FAA9E-0475-459C-B90B-8DAA6199C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9341" y="2088491"/>
            <a:ext cx="4567685" cy="1632226"/>
          </a:xfrm>
        </p:spPr>
        <p:txBody>
          <a:bodyPr numCol="2"/>
          <a:lstStyle/>
          <a:p>
            <a:pPr lvl="1"/>
            <a:r>
              <a:rPr lang="en-US" dirty="0" err="1"/>
              <a:t>tibble</a:t>
            </a:r>
            <a:endParaRPr lang="en-US" dirty="0"/>
          </a:p>
          <a:p>
            <a:pPr lvl="1"/>
            <a:r>
              <a:rPr lang="en-US"/>
              <a:t>ggplot2</a:t>
            </a:r>
            <a:endParaRPr lang="en-US" dirty="0"/>
          </a:p>
          <a:p>
            <a:pPr lvl="1"/>
            <a:r>
              <a:rPr lang="en-US" dirty="0" err="1"/>
              <a:t>dplyr</a:t>
            </a:r>
            <a:endParaRPr lang="en-US" dirty="0"/>
          </a:p>
          <a:p>
            <a:pPr lvl="1"/>
            <a:r>
              <a:rPr lang="en-US" dirty="0" err="1"/>
              <a:t>tidyr</a:t>
            </a:r>
            <a:endParaRPr lang="en-US" dirty="0"/>
          </a:p>
          <a:p>
            <a:pPr lvl="1"/>
            <a:r>
              <a:rPr lang="en-US" dirty="0" err="1"/>
              <a:t>readr</a:t>
            </a:r>
            <a:endParaRPr lang="en-US" dirty="0"/>
          </a:p>
          <a:p>
            <a:pPr lvl="1"/>
            <a:r>
              <a:rPr lang="en-US" dirty="0" err="1"/>
              <a:t>purrr</a:t>
            </a:r>
            <a:endParaRPr lang="en-US" dirty="0"/>
          </a:p>
          <a:p>
            <a:pPr lvl="1"/>
            <a:r>
              <a:rPr lang="en-US" dirty="0" err="1"/>
              <a:t>stringr</a:t>
            </a:r>
            <a:endParaRPr lang="en-US" dirty="0"/>
          </a:p>
          <a:p>
            <a:pPr lvl="1"/>
            <a:r>
              <a:rPr lang="en-US" dirty="0" err="1"/>
              <a:t>forcats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55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Core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 contains:</a:t>
            </a:r>
          </a:p>
        </p:txBody>
      </p:sp>
    </p:spTree>
    <p:extLst>
      <p:ext uri="{BB962C8B-B14F-4D97-AF65-F5344CB8AC3E}">
        <p14:creationId xmlns:p14="http://schemas.microsoft.com/office/powerpoint/2010/main" val="9955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C6BA-8D69-461D-B3D7-97F51535A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How to Install and Load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6068E-61E6-425D-AEA4-5BC59BAAC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112" y="1354803"/>
            <a:ext cx="4244745" cy="4896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6BDA3-B7D0-42A5-965E-40D653A8BD64}"/>
              </a:ext>
            </a:extLst>
          </p:cNvPr>
          <p:cNvSpPr txBox="1"/>
          <p:nvPr/>
        </p:nvSpPr>
        <p:spPr>
          <a:xfrm>
            <a:off x="1049341" y="1596369"/>
            <a:ext cx="610222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Installing and loading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Tidyverse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609585" marR="0" lvl="0" indent="-50798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97FF"/>
              </a:buClr>
              <a:buSzPts val="2400"/>
              <a:buFont typeface="Catamaran Thin"/>
              <a:buChar char="▹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lang="en-US" sz="2800" dirty="0">
                <a:solidFill>
                  <a:srgbClr val="FFFFFF"/>
                </a:solidFill>
                <a:latin typeface="Catamaran Thin"/>
                <a:sym typeface="Catamaran Thin"/>
              </a:rPr>
              <a:t>	</a:t>
            </a:r>
            <a:r>
              <a:rPr lang="en-US" sz="2800" dirty="0" err="1">
                <a:solidFill>
                  <a:schemeClr val="accent3"/>
                </a:solidFill>
                <a:latin typeface="Catamaran Thin"/>
                <a:sym typeface="Catamaran Thin"/>
              </a:rPr>
              <a:t>install.packages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(“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”)</a:t>
            </a: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endParaRPr lang="en-US" sz="2800" dirty="0">
              <a:solidFill>
                <a:schemeClr val="accent3"/>
              </a:solidFill>
              <a:latin typeface="Catamaran Thin"/>
              <a:sym typeface="Catamaran Thin"/>
            </a:endParaRPr>
          </a:p>
          <a:p>
            <a:pPr marL="101598" lvl="1">
              <a:lnSpc>
                <a:spcPct val="115000"/>
              </a:lnSpc>
              <a:buClr>
                <a:srgbClr val="8097FF"/>
              </a:buClr>
              <a:buSzPts val="2400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tamaran Thin"/>
                <a:sym typeface="Catamaran Thin"/>
              </a:rPr>
              <a:t>	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tamaran Thin"/>
                <a:sym typeface="Catamaran Thin"/>
              </a:rPr>
              <a:t>library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atamaran Thin"/>
                <a:sym typeface="Catamaran Thin"/>
              </a:rPr>
              <a:t>tidyverse</a:t>
            </a:r>
            <a:r>
              <a:rPr lang="en-US" sz="2800" dirty="0">
                <a:solidFill>
                  <a:schemeClr val="accent3"/>
                </a:solidFill>
                <a:latin typeface="Catamaran Thin"/>
                <a:sym typeface="Catamaran Thin"/>
              </a:rPr>
              <a:t>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tamaran Thin"/>
              <a:sym typeface="Catamaran Thin"/>
            </a:endParaRPr>
          </a:p>
        </p:txBody>
      </p:sp>
    </p:spTree>
    <p:extLst>
      <p:ext uri="{BB962C8B-B14F-4D97-AF65-F5344CB8AC3E}">
        <p14:creationId xmlns:p14="http://schemas.microsoft.com/office/powerpoint/2010/main" val="393812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7C8D-5585-0522-8F0A-F21EEEA92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606667"/>
            <a:ext cx="11534775" cy="528400"/>
          </a:xfrm>
        </p:spPr>
        <p:txBody>
          <a:bodyPr/>
          <a:lstStyle/>
          <a:p>
            <a:r>
              <a:rPr lang="en-US" sz="4000" dirty="0"/>
              <a:t>Miscellaneous Information Before Starting </a:t>
            </a:r>
            <a:r>
              <a:rPr lang="en-US" sz="4000" dirty="0" err="1"/>
              <a:t>Tidyverse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AAFDB-59CB-5FF7-DB5B-31543303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574081"/>
            <a:ext cx="11534775" cy="458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AEC825-03BB-4AF6-0F31-29B909E61E64}"/>
              </a:ext>
            </a:extLst>
          </p:cNvPr>
          <p:cNvSpPr txBox="1"/>
          <p:nvPr/>
        </p:nvSpPr>
        <p:spPr>
          <a:xfrm>
            <a:off x="771962" y="2217182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00" dirty="0">
                <a:solidFill>
                  <a:schemeClr val="accent3"/>
                </a:solidFill>
              </a:rPr>
              <a:t>%&gt;%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9E5D7-94CB-A6C4-C150-C44697C0C2BE}"/>
              </a:ext>
            </a:extLst>
          </p:cNvPr>
          <p:cNvSpPr txBox="1"/>
          <p:nvPr/>
        </p:nvSpPr>
        <p:spPr>
          <a:xfrm>
            <a:off x="4772560" y="2139885"/>
            <a:ext cx="26468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view()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2E41F-D2A3-E401-2DC4-7FE8920958C4}"/>
              </a:ext>
            </a:extLst>
          </p:cNvPr>
          <p:cNvSpPr txBox="1"/>
          <p:nvPr/>
        </p:nvSpPr>
        <p:spPr>
          <a:xfrm>
            <a:off x="1874331" y="3756064"/>
            <a:ext cx="84433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source(“</a:t>
            </a:r>
            <a:r>
              <a:rPr lang="en-US" sz="7200" dirty="0">
                <a:solidFill>
                  <a:srgbClr val="00B050"/>
                </a:solidFill>
              </a:rPr>
              <a:t>path/to/file</a:t>
            </a:r>
            <a:r>
              <a:rPr lang="en-US" sz="7200" dirty="0">
                <a:solidFill>
                  <a:schemeClr val="accent3"/>
                </a:solidFill>
              </a:rPr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909B0-0A3D-EA27-C78E-812E0A603086}"/>
              </a:ext>
            </a:extLst>
          </p:cNvPr>
          <p:cNvSpPr txBox="1"/>
          <p:nvPr/>
        </p:nvSpPr>
        <p:spPr>
          <a:xfrm>
            <a:off x="7721588" y="2555735"/>
            <a:ext cx="4288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function(</a:t>
            </a:r>
            <a:r>
              <a:rPr lang="en-US" sz="7200" dirty="0">
                <a:solidFill>
                  <a:srgbClr val="00B050"/>
                </a:solidFill>
              </a:rPr>
              <a:t>.</a:t>
            </a:r>
            <a:r>
              <a:rPr lang="en-US" sz="7200" dirty="0">
                <a:solidFill>
                  <a:schemeClr val="accent3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B8078-CF09-6EF9-FD8B-397237E5685A}"/>
              </a:ext>
            </a:extLst>
          </p:cNvPr>
          <p:cNvSpPr txBox="1"/>
          <p:nvPr/>
        </p:nvSpPr>
        <p:spPr>
          <a:xfrm>
            <a:off x="1743073" y="4956393"/>
            <a:ext cx="8705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 err="1">
                <a:solidFill>
                  <a:srgbClr val="00B050"/>
                </a:solidFill>
              </a:rPr>
              <a:t>tibble</a:t>
            </a:r>
            <a:r>
              <a:rPr lang="en-US" sz="7200" dirty="0" err="1">
                <a:solidFill>
                  <a:schemeClr val="accent3"/>
                </a:solidFill>
              </a:rPr>
              <a:t>$</a:t>
            </a:r>
            <a:r>
              <a:rPr lang="en-US" sz="7200" dirty="0" err="1">
                <a:solidFill>
                  <a:srgbClr val="00B050"/>
                </a:solidFill>
              </a:rPr>
              <a:t>colunm_name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8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116" y="1447600"/>
            <a:ext cx="4521032" cy="3962800"/>
          </a:xfrm>
        </p:spPr>
        <p:txBody>
          <a:bodyPr/>
          <a:lstStyle/>
          <a:p>
            <a:r>
              <a:rPr lang="en-US" dirty="0"/>
              <a:t>Package ‘</a:t>
            </a:r>
            <a:r>
              <a:rPr lang="en-US" dirty="0" err="1"/>
              <a:t>readr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read_csv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read_delim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read_table</a:t>
            </a:r>
            <a:r>
              <a:rPr lang="en-US" dirty="0">
                <a:solidFill>
                  <a:schemeClr val="accent3"/>
                </a:solidFill>
              </a:rPr>
              <a:t>()</a:t>
            </a:r>
          </a:p>
          <a:p>
            <a:r>
              <a:rPr lang="en-US" dirty="0"/>
              <a:t>Package ‘</a:t>
            </a:r>
            <a:r>
              <a:rPr lang="en-US" dirty="0" err="1"/>
              <a:t>readxl</a:t>
            </a:r>
            <a:r>
              <a:rPr lang="en-US" dirty="0"/>
              <a:t>’</a:t>
            </a:r>
          </a:p>
          <a:p>
            <a:pPr lvl="1"/>
            <a:r>
              <a:rPr lang="en-US" dirty="0" err="1">
                <a:solidFill>
                  <a:schemeClr val="accent3"/>
                </a:solidFill>
              </a:rPr>
              <a:t>read_excel</a:t>
            </a:r>
            <a:r>
              <a:rPr lang="en-US" dirty="0">
                <a:solidFill>
                  <a:schemeClr val="accent3"/>
                </a:solidFill>
              </a:rPr>
              <a:t>()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63B00-04E0-2474-DE49-C440FD5FE3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045"/>
          <a:stretch/>
        </p:blipFill>
        <p:spPr>
          <a:xfrm>
            <a:off x="3825549" y="1720005"/>
            <a:ext cx="8070979" cy="4086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5C84D-276E-82F5-6B29-1272ADAB3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83"/>
          <a:stretch/>
        </p:blipFill>
        <p:spPr>
          <a:xfrm>
            <a:off x="3825548" y="1720005"/>
            <a:ext cx="8070979" cy="851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102519-0E0C-C923-3152-9B1B9C06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48" y="1720005"/>
            <a:ext cx="8070979" cy="341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6F12-C908-418C-BA4C-9A56FCE37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Reading in Data With </a:t>
            </a:r>
            <a:r>
              <a:rPr lang="en-US" sz="4000" dirty="0" err="1"/>
              <a:t>readr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43A3B-6668-4607-ACB5-3F57A4008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417" y="1500467"/>
            <a:ext cx="4786604" cy="3962800"/>
          </a:xfrm>
        </p:spPr>
        <p:txBody>
          <a:bodyPr/>
          <a:lstStyle/>
          <a:p>
            <a:pPr marL="101598" indent="0">
              <a:buNone/>
            </a:pPr>
            <a:r>
              <a:rPr lang="en-US" dirty="0"/>
              <a:t>Helpful options:</a:t>
            </a:r>
          </a:p>
          <a:p>
            <a:pPr marL="101598" indent="0">
              <a:buNone/>
            </a:pPr>
            <a:endParaRPr lang="en-US" sz="1050" dirty="0"/>
          </a:p>
          <a:p>
            <a:pPr marL="101598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read_</a:t>
            </a:r>
            <a:r>
              <a:rPr lang="en-US" dirty="0" err="1">
                <a:solidFill>
                  <a:srgbClr val="00B050"/>
                </a:solidFill>
              </a:rPr>
              <a:t>FILETYPE</a:t>
            </a:r>
            <a:r>
              <a:rPr lang="en-US" dirty="0">
                <a:solidFill>
                  <a:schemeClr val="accent3"/>
                </a:solidFill>
              </a:rPr>
              <a:t>(</a:t>
            </a:r>
          </a:p>
          <a:p>
            <a:pPr marL="101598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3"/>
                </a:solidFill>
              </a:rPr>
              <a:t>file  = “</a:t>
            </a:r>
            <a:r>
              <a:rPr lang="en-US" dirty="0" err="1">
                <a:solidFill>
                  <a:srgbClr val="00B050"/>
                </a:solidFill>
              </a:rPr>
              <a:t>path_to_file</a:t>
            </a:r>
            <a:r>
              <a:rPr lang="en-US" dirty="0">
                <a:solidFill>
                  <a:schemeClr val="accent3"/>
                </a:solidFill>
              </a:rPr>
              <a:t>”,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accent3"/>
                </a:solidFill>
              </a:rPr>
              <a:t>skip =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Integer</a:t>
            </a:r>
            <a:r>
              <a:rPr lang="en-US" dirty="0">
                <a:solidFill>
                  <a:schemeClr val="accent3"/>
                </a:solidFill>
              </a:rPr>
              <a:t>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col_names</a:t>
            </a:r>
            <a:r>
              <a:rPr lang="en-US" dirty="0">
                <a:solidFill>
                  <a:schemeClr val="accent3"/>
                </a:solidFill>
              </a:rPr>
              <a:t> = c(“</a:t>
            </a:r>
            <a:r>
              <a:rPr lang="en-US" dirty="0">
                <a:solidFill>
                  <a:srgbClr val="00B050"/>
                </a:solidFill>
              </a:rPr>
              <a:t>vector</a:t>
            </a:r>
            <a:r>
              <a:rPr lang="en-US" dirty="0">
                <a:solidFill>
                  <a:schemeClr val="accent3"/>
                </a:solidFill>
              </a:rPr>
              <a:t>”, “</a:t>
            </a:r>
            <a:r>
              <a:rPr lang="en-US" dirty="0">
                <a:solidFill>
                  <a:srgbClr val="00B050"/>
                </a:solidFill>
              </a:rPr>
              <a:t>of</a:t>
            </a:r>
            <a:r>
              <a:rPr lang="en-US" dirty="0">
                <a:solidFill>
                  <a:schemeClr val="accent3"/>
                </a:solidFill>
              </a:rPr>
              <a:t>”, </a:t>
            </a:r>
            <a:r>
              <a:rPr lang="en-US" dirty="0">
                <a:solidFill>
                  <a:schemeClr val="accent6"/>
                </a:solidFill>
              </a:rPr>
              <a:t>	              	</a:t>
            </a:r>
            <a:r>
              <a:rPr lang="en-US" dirty="0">
                <a:solidFill>
                  <a:schemeClr val="accent3"/>
                </a:solidFill>
              </a:rPr>
              <a:t> “</a:t>
            </a:r>
            <a:r>
              <a:rPr lang="en-US" dirty="0" err="1">
                <a:solidFill>
                  <a:srgbClr val="00B050"/>
                </a:solidFill>
              </a:rPr>
              <a:t>colnames</a:t>
            </a:r>
            <a:r>
              <a:rPr lang="en-US" dirty="0">
                <a:solidFill>
                  <a:schemeClr val="accent3"/>
                </a:solidFill>
              </a:rPr>
              <a:t>”),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 err="1">
                <a:solidFill>
                  <a:schemeClr val="accent3"/>
                </a:solidFill>
              </a:rPr>
              <a:t>col_types</a:t>
            </a:r>
            <a:r>
              <a:rPr lang="en-US" dirty="0">
                <a:solidFill>
                  <a:schemeClr val="accent3"/>
                </a:solidFill>
              </a:rPr>
              <a:t> = cols(</a:t>
            </a:r>
            <a:r>
              <a:rPr lang="en-US" dirty="0" err="1">
                <a:solidFill>
                  <a:srgbClr val="00B050"/>
                </a:solidFill>
              </a:rPr>
              <a:t>colname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= </a:t>
            </a:r>
            <a:r>
              <a:rPr lang="en-US" dirty="0">
                <a:solidFill>
                  <a:schemeClr val="accent6"/>
                </a:solidFill>
              </a:rPr>
              <a:t>				   </a:t>
            </a:r>
            <a:r>
              <a:rPr lang="en-US" dirty="0" err="1">
                <a:solidFill>
                  <a:schemeClr val="accent3"/>
                </a:solidFill>
              </a:rPr>
              <a:t>col_</a:t>
            </a:r>
            <a:r>
              <a:rPr lang="en-US" dirty="0" err="1">
                <a:solidFill>
                  <a:srgbClr val="00B050"/>
                </a:solidFill>
              </a:rPr>
              <a:t>type</a:t>
            </a:r>
            <a:r>
              <a:rPr lang="en-US" dirty="0">
                <a:solidFill>
                  <a:schemeClr val="accent3"/>
                </a:solidFill>
              </a:rPr>
              <a:t>())</a:t>
            </a:r>
          </a:p>
          <a:p>
            <a:pPr marL="101598" indent="0">
              <a:buNone/>
            </a:pPr>
            <a:r>
              <a:rPr lang="en-US" dirty="0">
                <a:solidFill>
                  <a:schemeClr val="accent3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2A24E-5364-3703-8D51-EF8C53CE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78" y="1956908"/>
            <a:ext cx="10567043" cy="34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81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4C1F-CE18-FF59-29AA-D85F2A5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878" y="3109443"/>
            <a:ext cx="10590244" cy="3307600"/>
          </a:xfrm>
        </p:spPr>
        <p:txBody>
          <a:bodyPr/>
          <a:lstStyle/>
          <a:p>
            <a:pPr algn="l"/>
            <a:r>
              <a:rPr lang="en-US" sz="2800" dirty="0"/>
              <a:t>Read in altered “Davis” from car dataset located in the current working directory.</a:t>
            </a:r>
          </a:p>
          <a:p>
            <a:pPr algn="l"/>
            <a:r>
              <a:rPr lang="en-US" sz="2800" dirty="0"/>
              <a:t>Save as a variable.</a:t>
            </a:r>
          </a:p>
          <a:p>
            <a:pPr algn="l"/>
            <a:r>
              <a:rPr lang="en-US" sz="2800" dirty="0"/>
              <a:t>Try and use some of the other options when saving as a variable.</a:t>
            </a:r>
          </a:p>
          <a:p>
            <a:pPr algn="l"/>
            <a:r>
              <a:rPr lang="en-US" sz="2800" dirty="0"/>
              <a:t>Pipe in </a:t>
            </a:r>
            <a:r>
              <a:rPr lang="en-US" sz="2800" dirty="0" err="1"/>
              <a:t>drop_na</a:t>
            </a:r>
            <a:r>
              <a:rPr lang="en-US" sz="2800" dirty="0"/>
              <a:t>() and compare with and without the new command.</a:t>
            </a:r>
          </a:p>
          <a:p>
            <a:pPr algn="l"/>
            <a:r>
              <a:rPr lang="en-US" sz="2800" dirty="0"/>
              <a:t>Save the above </a:t>
            </a:r>
            <a:r>
              <a:rPr lang="en-US" sz="2800" dirty="0" err="1"/>
              <a:t>tibble</a:t>
            </a:r>
            <a:r>
              <a:rPr lang="en-US" sz="2800" dirty="0"/>
              <a:t> as a variable to use for later activities.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C082A-7A0E-658B-79DD-31ED4C8287D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55800" y="2313923"/>
            <a:ext cx="8880475" cy="528638"/>
          </a:xfrm>
        </p:spPr>
        <p:txBody>
          <a:bodyPr/>
          <a:lstStyle/>
          <a:p>
            <a:r>
              <a:rPr lang="en-US" sz="4800" dirty="0" err="1"/>
              <a:t>Tidyverse</a:t>
            </a:r>
            <a:r>
              <a:rPr lang="en-US" sz="4800" dirty="0"/>
              <a:t> Activity 1</a:t>
            </a:r>
          </a:p>
        </p:txBody>
      </p:sp>
    </p:spTree>
    <p:extLst>
      <p:ext uri="{BB962C8B-B14F-4D97-AF65-F5344CB8AC3E}">
        <p14:creationId xmlns:p14="http://schemas.microsoft.com/office/powerpoint/2010/main" val="1250118552"/>
      </p:ext>
    </p:extLst>
  </p:cSld>
  <p:clrMapOvr>
    <a:masterClrMapping/>
  </p:clrMapOvr>
</p:sld>
</file>

<file path=ppt/theme/theme1.xml><?xml version="1.0" encoding="utf-8"?>
<a:theme xmlns:a="http://schemas.openxmlformats.org/drawingml/2006/main" name="Hubert template">
  <a:themeElements>
    <a:clrScheme name="Custom 347">
      <a:dk1>
        <a:srgbClr val="FFFFFF"/>
      </a:dk1>
      <a:lt1>
        <a:srgbClr val="04152C"/>
      </a:lt1>
      <a:dk2>
        <a:srgbClr val="CAD3E2"/>
      </a:dk2>
      <a:lt2>
        <a:srgbClr val="4C5E81"/>
      </a:lt2>
      <a:accent1>
        <a:srgbClr val="8097FF"/>
      </a:accent1>
      <a:accent2>
        <a:srgbClr val="3BE5CC"/>
      </a:accent2>
      <a:accent3>
        <a:srgbClr val="FFC229"/>
      </a:accent3>
      <a:accent4>
        <a:srgbClr val="FF826C"/>
      </a:accent4>
      <a:accent5>
        <a:srgbClr val="A54FA5"/>
      </a:accent5>
      <a:accent6>
        <a:srgbClr val="F00286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Hubert · SlidesCarnival</Template>
  <TotalTime>7156</TotalTime>
  <Words>932</Words>
  <Application>Microsoft Office PowerPoint</Application>
  <PresentationFormat>Widescreen</PresentationFormat>
  <Paragraphs>139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Catamaran</vt:lpstr>
      <vt:lpstr>Catamaran Thin</vt:lpstr>
      <vt:lpstr>Hubert template</vt:lpstr>
      <vt:lpstr>PowerPoint Presentation</vt:lpstr>
      <vt:lpstr>The Tidyverse</vt:lpstr>
      <vt:lpstr>The Tidyverse</vt:lpstr>
      <vt:lpstr>Packages in Tidyverse</vt:lpstr>
      <vt:lpstr>How to Install and Load Tidyverse</vt:lpstr>
      <vt:lpstr>Miscellaneous Information Before Starting Tidyverse</vt:lpstr>
      <vt:lpstr>Reading in Data With readr</vt:lpstr>
      <vt:lpstr>Reading in Data With readr</vt:lpstr>
      <vt:lpstr>Tidyverse Activity 1</vt:lpstr>
      <vt:lpstr>Subsetting Data in R</vt:lpstr>
      <vt:lpstr>Transforming Data in R</vt:lpstr>
      <vt:lpstr>PowerPoint Presentation</vt:lpstr>
      <vt:lpstr>Tidyverse Activity 2</vt:lpstr>
      <vt:lpstr>Transforming Data in R</vt:lpstr>
      <vt:lpstr>Transforming Data in R</vt:lpstr>
      <vt:lpstr>PowerPoint Presentation</vt:lpstr>
      <vt:lpstr>Tidyverse Activity 3</vt:lpstr>
      <vt:lpstr>Pivoting Data in R</vt:lpstr>
      <vt:lpstr>Pivoting Data in R</vt:lpstr>
      <vt:lpstr>Tidyverse Activity 4</vt:lpstr>
      <vt:lpstr>Summarising a Tibble in R</vt:lpstr>
      <vt:lpstr>PowerPoint Presentation</vt:lpstr>
      <vt:lpstr>Tidyverse Activity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Roberts</dc:creator>
  <cp:lastModifiedBy>Roy Roberts</cp:lastModifiedBy>
  <cp:revision>4</cp:revision>
  <dcterms:created xsi:type="dcterms:W3CDTF">2022-06-22T01:43:09Z</dcterms:created>
  <dcterms:modified xsi:type="dcterms:W3CDTF">2022-07-14T02:21:00Z</dcterms:modified>
</cp:coreProperties>
</file>