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9" r:id="rId5"/>
    <p:sldId id="262" r:id="rId6"/>
    <p:sldId id="269" r:id="rId7"/>
    <p:sldId id="267" r:id="rId8"/>
    <p:sldId id="264" r:id="rId9"/>
    <p:sldId id="265" r:id="rId10"/>
    <p:sldId id="266" r:id="rId11"/>
    <p:sldId id="271" r:id="rId12"/>
    <p:sldId id="268" r:id="rId13"/>
    <p:sldId id="283" r:id="rId14"/>
    <p:sldId id="272" r:id="rId15"/>
    <p:sldId id="273" r:id="rId16"/>
    <p:sldId id="275" r:id="rId17"/>
    <p:sldId id="276" r:id="rId18"/>
    <p:sldId id="277" r:id="rId19"/>
    <p:sldId id="279" r:id="rId20"/>
    <p:sldId id="278" r:id="rId21"/>
    <p:sldId id="280" r:id="rId22"/>
    <p:sldId id="281" r:id="rId23"/>
    <p:sldId id="282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DAFD3E-13AB-4629-8C7C-0B4211943BE3}" v="354" dt="2022-07-08T06:23:33.6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90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y Roberts" userId="4cdc666c-fae4-42ba-bf42-5e75aa85deb6" providerId="ADAL" clId="{6BDAFD3E-13AB-4629-8C7C-0B4211943BE3}"/>
    <pc:docChg chg="undo custSel addSld delSld modSld sldOrd">
      <pc:chgData name="Roy Roberts" userId="4cdc666c-fae4-42ba-bf42-5e75aa85deb6" providerId="ADAL" clId="{6BDAFD3E-13AB-4629-8C7C-0B4211943BE3}" dt="2022-07-08T06:23:33.690" v="2989" actId="207"/>
      <pc:docMkLst>
        <pc:docMk/>
      </pc:docMkLst>
      <pc:sldChg chg="modSp mod">
        <pc:chgData name="Roy Roberts" userId="4cdc666c-fae4-42ba-bf42-5e75aa85deb6" providerId="ADAL" clId="{6BDAFD3E-13AB-4629-8C7C-0B4211943BE3}" dt="2022-07-08T06:12:40.779" v="2968" actId="20577"/>
        <pc:sldMkLst>
          <pc:docMk/>
          <pc:sldMk cId="1911104636" sldId="256"/>
        </pc:sldMkLst>
        <pc:spChg chg="mod">
          <ac:chgData name="Roy Roberts" userId="4cdc666c-fae4-42ba-bf42-5e75aa85deb6" providerId="ADAL" clId="{6BDAFD3E-13AB-4629-8C7C-0B4211943BE3}" dt="2022-07-08T06:12:40.779" v="2968" actId="20577"/>
          <ac:spMkLst>
            <pc:docMk/>
            <pc:sldMk cId="1911104636" sldId="256"/>
            <ac:spMk id="5" creationId="{549F228B-7068-8BB3-21ED-B1EB408C12AE}"/>
          </ac:spMkLst>
        </pc:spChg>
      </pc:sldChg>
      <pc:sldChg chg="modAnim">
        <pc:chgData name="Roy Roberts" userId="4cdc666c-fae4-42ba-bf42-5e75aa85deb6" providerId="ADAL" clId="{6BDAFD3E-13AB-4629-8C7C-0B4211943BE3}" dt="2022-07-07T09:18:53.720" v="1366"/>
        <pc:sldMkLst>
          <pc:docMk/>
          <pc:sldMk cId="2966880743" sldId="257"/>
        </pc:sldMkLst>
      </pc:sldChg>
      <pc:sldChg chg="addSp delSp modSp mod delAnim modAnim">
        <pc:chgData name="Roy Roberts" userId="4cdc666c-fae4-42ba-bf42-5e75aa85deb6" providerId="ADAL" clId="{6BDAFD3E-13AB-4629-8C7C-0B4211943BE3}" dt="2022-07-08T06:23:33.690" v="2989" actId="207"/>
        <pc:sldMkLst>
          <pc:docMk/>
          <pc:sldMk cId="3436458704" sldId="262"/>
        </pc:sldMkLst>
        <pc:spChg chg="mod">
          <ac:chgData name="Roy Roberts" userId="4cdc666c-fae4-42ba-bf42-5e75aa85deb6" providerId="ADAL" clId="{6BDAFD3E-13AB-4629-8C7C-0B4211943BE3}" dt="2022-07-08T06:23:33.690" v="2989" actId="207"/>
          <ac:spMkLst>
            <pc:docMk/>
            <pc:sldMk cId="3436458704" sldId="262"/>
            <ac:spMk id="3" creationId="{07988FBE-D39F-4F7E-BDBC-46483AF9995B}"/>
          </ac:spMkLst>
        </pc:spChg>
        <pc:spChg chg="del mod">
          <ac:chgData name="Roy Roberts" userId="4cdc666c-fae4-42ba-bf42-5e75aa85deb6" providerId="ADAL" clId="{6BDAFD3E-13AB-4629-8C7C-0B4211943BE3}" dt="2022-07-06T02:21:30.466" v="525" actId="478"/>
          <ac:spMkLst>
            <pc:docMk/>
            <pc:sldMk cId="3436458704" sldId="262"/>
            <ac:spMk id="6" creationId="{3042042A-D445-E422-BF15-9DD7C1997ACC}"/>
          </ac:spMkLst>
        </pc:spChg>
        <pc:picChg chg="add mod modCrop">
          <ac:chgData name="Roy Roberts" userId="4cdc666c-fae4-42ba-bf42-5e75aa85deb6" providerId="ADAL" clId="{6BDAFD3E-13AB-4629-8C7C-0B4211943BE3}" dt="2022-07-08T00:11:54.322" v="2823" actId="732"/>
          <ac:picMkLst>
            <pc:docMk/>
            <pc:sldMk cId="3436458704" sldId="262"/>
            <ac:picMk id="6" creationId="{1773980C-BC61-2143-4213-FAEC6A29342C}"/>
          </ac:picMkLst>
        </pc:picChg>
        <pc:picChg chg="add del mod modCrop">
          <ac:chgData name="Roy Roberts" userId="4cdc666c-fae4-42ba-bf42-5e75aa85deb6" providerId="ADAL" clId="{6BDAFD3E-13AB-4629-8C7C-0B4211943BE3}" dt="2022-07-08T00:12:38.447" v="2832"/>
          <ac:picMkLst>
            <pc:docMk/>
            <pc:sldMk cId="3436458704" sldId="262"/>
            <ac:picMk id="12" creationId="{A69379AC-E6AD-DB16-48F6-B3BAA82A4BA5}"/>
          </ac:picMkLst>
        </pc:picChg>
        <pc:picChg chg="del mod">
          <ac:chgData name="Roy Roberts" userId="4cdc666c-fae4-42ba-bf42-5e75aa85deb6" providerId="ADAL" clId="{6BDAFD3E-13AB-4629-8C7C-0B4211943BE3}" dt="2022-07-08T00:11:31.507" v="2817" actId="478"/>
          <ac:picMkLst>
            <pc:docMk/>
            <pc:sldMk cId="3436458704" sldId="262"/>
            <ac:picMk id="13" creationId="{C9D88ADF-1837-314C-7550-D164EF1BC448}"/>
          </ac:picMkLst>
        </pc:picChg>
        <pc:picChg chg="add mod modCrop">
          <ac:chgData name="Roy Roberts" userId="4cdc666c-fae4-42ba-bf42-5e75aa85deb6" providerId="ADAL" clId="{6BDAFD3E-13AB-4629-8C7C-0B4211943BE3}" dt="2022-07-08T00:12:57.219" v="2837" actId="732"/>
          <ac:picMkLst>
            <pc:docMk/>
            <pc:sldMk cId="3436458704" sldId="262"/>
            <ac:picMk id="14" creationId="{CA2F3367-D4F0-BD55-9F53-2559B6035FBB}"/>
          </ac:picMkLst>
        </pc:picChg>
        <pc:picChg chg="del mod">
          <ac:chgData name="Roy Roberts" userId="4cdc666c-fae4-42ba-bf42-5e75aa85deb6" providerId="ADAL" clId="{6BDAFD3E-13AB-4629-8C7C-0B4211943BE3}" dt="2022-07-08T00:11:30.207" v="2816" actId="478"/>
          <ac:picMkLst>
            <pc:docMk/>
            <pc:sldMk cId="3436458704" sldId="262"/>
            <ac:picMk id="15" creationId="{B072E05B-1F36-3E29-A19D-E233BBD98CD9}"/>
          </ac:picMkLst>
        </pc:picChg>
        <pc:picChg chg="add mod modCrop">
          <ac:chgData name="Roy Roberts" userId="4cdc666c-fae4-42ba-bf42-5e75aa85deb6" providerId="ADAL" clId="{6BDAFD3E-13AB-4629-8C7C-0B4211943BE3}" dt="2022-07-08T00:13:22.393" v="2843" actId="732"/>
          <ac:picMkLst>
            <pc:docMk/>
            <pc:sldMk cId="3436458704" sldId="262"/>
            <ac:picMk id="16" creationId="{9F71C518-0A55-2BA0-D4A6-A350ADA3EE9B}"/>
          </ac:picMkLst>
        </pc:picChg>
        <pc:picChg chg="del mod">
          <ac:chgData name="Roy Roberts" userId="4cdc666c-fae4-42ba-bf42-5e75aa85deb6" providerId="ADAL" clId="{6BDAFD3E-13AB-4629-8C7C-0B4211943BE3}" dt="2022-07-08T00:11:28.697" v="2815" actId="478"/>
          <ac:picMkLst>
            <pc:docMk/>
            <pc:sldMk cId="3436458704" sldId="262"/>
            <ac:picMk id="17" creationId="{61560C9B-EDEB-93D8-4C38-30466E477DBF}"/>
          </ac:picMkLst>
        </pc:picChg>
        <pc:picChg chg="add mod modCrop">
          <ac:chgData name="Roy Roberts" userId="4cdc666c-fae4-42ba-bf42-5e75aa85deb6" providerId="ADAL" clId="{6BDAFD3E-13AB-4629-8C7C-0B4211943BE3}" dt="2022-07-08T00:13:36.531" v="2847" actId="732"/>
          <ac:picMkLst>
            <pc:docMk/>
            <pc:sldMk cId="3436458704" sldId="262"/>
            <ac:picMk id="18" creationId="{8684A76C-900A-7AC8-06DB-98E6BA4F4725}"/>
          </ac:picMkLst>
        </pc:picChg>
      </pc:sldChg>
      <pc:sldChg chg="modSp add del mod">
        <pc:chgData name="Roy Roberts" userId="4cdc666c-fae4-42ba-bf42-5e75aa85deb6" providerId="ADAL" clId="{6BDAFD3E-13AB-4629-8C7C-0B4211943BE3}" dt="2022-06-27T03:32:44.876" v="6" actId="47"/>
        <pc:sldMkLst>
          <pc:docMk/>
          <pc:sldMk cId="1388339844" sldId="263"/>
        </pc:sldMkLst>
        <pc:spChg chg="mod">
          <ac:chgData name="Roy Roberts" userId="4cdc666c-fae4-42ba-bf42-5e75aa85deb6" providerId="ADAL" clId="{6BDAFD3E-13AB-4629-8C7C-0B4211943BE3}" dt="2022-06-27T03:32:09.804" v="2" actId="207"/>
          <ac:spMkLst>
            <pc:docMk/>
            <pc:sldMk cId="1388339844" sldId="263"/>
            <ac:spMk id="3" creationId="{07988FBE-D39F-4F7E-BDBC-46483AF9995B}"/>
          </ac:spMkLst>
        </pc:spChg>
      </pc:sldChg>
      <pc:sldChg chg="addSp modSp mod modAnim">
        <pc:chgData name="Roy Roberts" userId="4cdc666c-fae4-42ba-bf42-5e75aa85deb6" providerId="ADAL" clId="{6BDAFD3E-13AB-4629-8C7C-0B4211943BE3}" dt="2022-07-08T00:26:15.621" v="2927"/>
        <pc:sldMkLst>
          <pc:docMk/>
          <pc:sldMk cId="1784831713" sldId="264"/>
        </pc:sldMkLst>
        <pc:spChg chg="add mod">
          <ac:chgData name="Roy Roberts" userId="4cdc666c-fae4-42ba-bf42-5e75aa85deb6" providerId="ADAL" clId="{6BDAFD3E-13AB-4629-8C7C-0B4211943BE3}" dt="2022-07-08T00:20:49.923" v="2877" actId="1036"/>
          <ac:spMkLst>
            <pc:docMk/>
            <pc:sldMk cId="1784831713" sldId="264"/>
            <ac:spMk id="2" creationId="{F79F33F8-5F1A-9E28-2935-83913D669014}"/>
          </ac:spMkLst>
        </pc:spChg>
        <pc:spChg chg="mod">
          <ac:chgData name="Roy Roberts" userId="4cdc666c-fae4-42ba-bf42-5e75aa85deb6" providerId="ADAL" clId="{6BDAFD3E-13AB-4629-8C7C-0B4211943BE3}" dt="2022-07-08T00:20:34.564" v="2868" actId="20577"/>
          <ac:spMkLst>
            <pc:docMk/>
            <pc:sldMk cId="1784831713" sldId="264"/>
            <ac:spMk id="5" creationId="{D9A13602-3C48-0142-81A6-7736024A91EC}"/>
          </ac:spMkLst>
        </pc:spChg>
        <pc:spChg chg="add mod">
          <ac:chgData name="Roy Roberts" userId="4cdc666c-fae4-42ba-bf42-5e75aa85deb6" providerId="ADAL" clId="{6BDAFD3E-13AB-4629-8C7C-0B4211943BE3}" dt="2022-07-08T00:20:53.495" v="2884" actId="1036"/>
          <ac:spMkLst>
            <pc:docMk/>
            <pc:sldMk cId="1784831713" sldId="264"/>
            <ac:spMk id="7" creationId="{41E69532-0A65-2B76-A716-7D4EA323CE56}"/>
          </ac:spMkLst>
        </pc:spChg>
        <pc:spChg chg="add mod">
          <ac:chgData name="Roy Roberts" userId="4cdc666c-fae4-42ba-bf42-5e75aa85deb6" providerId="ADAL" clId="{6BDAFD3E-13AB-4629-8C7C-0B4211943BE3}" dt="2022-07-08T00:21:25.487" v="2889" actId="1037"/>
          <ac:spMkLst>
            <pc:docMk/>
            <pc:sldMk cId="1784831713" sldId="264"/>
            <ac:spMk id="8" creationId="{3E11EA7C-627B-92E6-A166-7440FE99C2FF}"/>
          </ac:spMkLst>
        </pc:spChg>
        <pc:picChg chg="add mod">
          <ac:chgData name="Roy Roberts" userId="4cdc666c-fae4-42ba-bf42-5e75aa85deb6" providerId="ADAL" clId="{6BDAFD3E-13AB-4629-8C7C-0B4211943BE3}" dt="2022-07-08T00:25:25.237" v="2924" actId="1076"/>
          <ac:picMkLst>
            <pc:docMk/>
            <pc:sldMk cId="1784831713" sldId="264"/>
            <ac:picMk id="10" creationId="{581000DE-D9D4-FCF5-263E-4A24E9DB911E}"/>
          </ac:picMkLst>
        </pc:picChg>
      </pc:sldChg>
      <pc:sldChg chg="addSp delSp modSp modAnim">
        <pc:chgData name="Roy Roberts" userId="4cdc666c-fae4-42ba-bf42-5e75aa85deb6" providerId="ADAL" clId="{6BDAFD3E-13AB-4629-8C7C-0B4211943BE3}" dt="2022-07-08T00:21:59.893" v="2892"/>
        <pc:sldMkLst>
          <pc:docMk/>
          <pc:sldMk cId="1814192124" sldId="265"/>
        </pc:sldMkLst>
        <pc:spChg chg="add del mod">
          <ac:chgData name="Roy Roberts" userId="4cdc666c-fae4-42ba-bf42-5e75aa85deb6" providerId="ADAL" clId="{6BDAFD3E-13AB-4629-8C7C-0B4211943BE3}" dt="2022-07-08T00:21:59.893" v="2892"/>
          <ac:spMkLst>
            <pc:docMk/>
            <pc:sldMk cId="1814192124" sldId="265"/>
            <ac:spMk id="8" creationId="{763A6A6E-38CB-5DFC-F043-0D988F091159}"/>
          </ac:spMkLst>
        </pc:spChg>
      </pc:sldChg>
      <pc:sldChg chg="addSp delSp modSp mod delAnim modAnim">
        <pc:chgData name="Roy Roberts" userId="4cdc666c-fae4-42ba-bf42-5e75aa85deb6" providerId="ADAL" clId="{6BDAFD3E-13AB-4629-8C7C-0B4211943BE3}" dt="2022-07-08T00:24:10.740" v="2920"/>
        <pc:sldMkLst>
          <pc:docMk/>
          <pc:sldMk cId="748688953" sldId="266"/>
        </pc:sldMkLst>
        <pc:spChg chg="add mod">
          <ac:chgData name="Roy Roberts" userId="4cdc666c-fae4-42ba-bf42-5e75aa85deb6" providerId="ADAL" clId="{6BDAFD3E-13AB-4629-8C7C-0B4211943BE3}" dt="2022-07-08T00:22:16.789" v="2895" actId="14100"/>
          <ac:spMkLst>
            <pc:docMk/>
            <pc:sldMk cId="748688953" sldId="266"/>
            <ac:spMk id="8" creationId="{54ECD50D-7A80-F527-BB1B-F0560EB1FD5B}"/>
          </ac:spMkLst>
        </pc:spChg>
        <pc:spChg chg="add mod">
          <ac:chgData name="Roy Roberts" userId="4cdc666c-fae4-42ba-bf42-5e75aa85deb6" providerId="ADAL" clId="{6BDAFD3E-13AB-4629-8C7C-0B4211943BE3}" dt="2022-07-08T00:22:23.918" v="2898" actId="14100"/>
          <ac:spMkLst>
            <pc:docMk/>
            <pc:sldMk cId="748688953" sldId="266"/>
            <ac:spMk id="9" creationId="{267A7476-659F-E7DC-23BC-0AF4B3BA11D0}"/>
          </ac:spMkLst>
        </pc:spChg>
        <pc:spChg chg="add del mod">
          <ac:chgData name="Roy Roberts" userId="4cdc666c-fae4-42ba-bf42-5e75aa85deb6" providerId="ADAL" clId="{6BDAFD3E-13AB-4629-8C7C-0B4211943BE3}" dt="2022-07-08T00:22:29.566" v="2901" actId="478"/>
          <ac:spMkLst>
            <pc:docMk/>
            <pc:sldMk cId="748688953" sldId="266"/>
            <ac:spMk id="12" creationId="{39D22CB4-CA42-E757-6C91-4EC80A515D31}"/>
          </ac:spMkLst>
        </pc:spChg>
        <pc:spChg chg="add mod">
          <ac:chgData name="Roy Roberts" userId="4cdc666c-fae4-42ba-bf42-5e75aa85deb6" providerId="ADAL" clId="{6BDAFD3E-13AB-4629-8C7C-0B4211943BE3}" dt="2022-07-08T00:22:38.136" v="2907" actId="1037"/>
          <ac:spMkLst>
            <pc:docMk/>
            <pc:sldMk cId="748688953" sldId="266"/>
            <ac:spMk id="13" creationId="{69A9DB78-8405-1AC2-F2D7-F32FCF1D02F8}"/>
          </ac:spMkLst>
        </pc:spChg>
      </pc:sldChg>
      <pc:sldChg chg="addSp modSp mod ord modAnim">
        <pc:chgData name="Roy Roberts" userId="4cdc666c-fae4-42ba-bf42-5e75aa85deb6" providerId="ADAL" clId="{6BDAFD3E-13AB-4629-8C7C-0B4211943BE3}" dt="2022-07-08T00:18:11.854" v="2848"/>
        <pc:sldMkLst>
          <pc:docMk/>
          <pc:sldMk cId="1203325638" sldId="267"/>
        </pc:sldMkLst>
        <pc:spChg chg="add mod">
          <ac:chgData name="Roy Roberts" userId="4cdc666c-fae4-42ba-bf42-5e75aa85deb6" providerId="ADAL" clId="{6BDAFD3E-13AB-4629-8C7C-0B4211943BE3}" dt="2022-07-06T01:39:43.899" v="275" actId="1076"/>
          <ac:spMkLst>
            <pc:docMk/>
            <pc:sldMk cId="1203325638" sldId="267"/>
            <ac:spMk id="5" creationId="{596ACE80-CF8F-6942-836B-3B78FCB409FB}"/>
          </ac:spMkLst>
        </pc:spChg>
        <pc:picChg chg="add mod">
          <ac:chgData name="Roy Roberts" userId="4cdc666c-fae4-42ba-bf42-5e75aa85deb6" providerId="ADAL" clId="{6BDAFD3E-13AB-4629-8C7C-0B4211943BE3}" dt="2022-07-06T01:38:36.957" v="214" actId="1076"/>
          <ac:picMkLst>
            <pc:docMk/>
            <pc:sldMk cId="1203325638" sldId="267"/>
            <ac:picMk id="4" creationId="{00ECE640-5F77-23D9-F238-2AAAC66580BA}"/>
          </ac:picMkLst>
        </pc:picChg>
        <pc:picChg chg="mod">
          <ac:chgData name="Roy Roberts" userId="4cdc666c-fae4-42ba-bf42-5e75aa85deb6" providerId="ADAL" clId="{6BDAFD3E-13AB-4629-8C7C-0B4211943BE3}" dt="2022-07-06T01:38:38.262" v="215" actId="1076"/>
          <ac:picMkLst>
            <pc:docMk/>
            <pc:sldMk cId="1203325638" sldId="267"/>
            <ac:picMk id="7" creationId="{91AE6D5B-6CC1-5248-A7D3-75AC4F4D02E8}"/>
          </ac:picMkLst>
        </pc:picChg>
      </pc:sldChg>
      <pc:sldChg chg="modSp mod">
        <pc:chgData name="Roy Roberts" userId="4cdc666c-fae4-42ba-bf42-5e75aa85deb6" providerId="ADAL" clId="{6BDAFD3E-13AB-4629-8C7C-0B4211943BE3}" dt="2022-07-05T04:28:28.355" v="84" actId="1076"/>
        <pc:sldMkLst>
          <pc:docMk/>
          <pc:sldMk cId="4245390365" sldId="268"/>
        </pc:sldMkLst>
        <pc:spChg chg="mod">
          <ac:chgData name="Roy Roberts" userId="4cdc666c-fae4-42ba-bf42-5e75aa85deb6" providerId="ADAL" clId="{6BDAFD3E-13AB-4629-8C7C-0B4211943BE3}" dt="2022-07-05T04:28:22.819" v="83" actId="1076"/>
          <ac:spMkLst>
            <pc:docMk/>
            <pc:sldMk cId="4245390365" sldId="268"/>
            <ac:spMk id="6" creationId="{F7DB5FBB-B751-457F-17F0-2693B1CE085D}"/>
          </ac:spMkLst>
        </pc:spChg>
        <pc:spChg chg="mod">
          <ac:chgData name="Roy Roberts" userId="4cdc666c-fae4-42ba-bf42-5e75aa85deb6" providerId="ADAL" clId="{6BDAFD3E-13AB-4629-8C7C-0B4211943BE3}" dt="2022-07-05T04:28:28.355" v="84" actId="1076"/>
          <ac:spMkLst>
            <pc:docMk/>
            <pc:sldMk cId="4245390365" sldId="268"/>
            <ac:spMk id="8" creationId="{A6946DB4-005A-A75A-0103-D2EEAE3CD6B6}"/>
          </ac:spMkLst>
        </pc:spChg>
      </pc:sldChg>
      <pc:sldChg chg="addSp delSp modSp new mod ord modAnim">
        <pc:chgData name="Roy Roberts" userId="4cdc666c-fae4-42ba-bf42-5e75aa85deb6" providerId="ADAL" clId="{6BDAFD3E-13AB-4629-8C7C-0B4211943BE3}" dt="2022-07-06T01:38:06.487" v="205"/>
        <pc:sldMkLst>
          <pc:docMk/>
          <pc:sldMk cId="733200709" sldId="269"/>
        </pc:sldMkLst>
        <pc:spChg chg="mod">
          <ac:chgData name="Roy Roberts" userId="4cdc666c-fae4-42ba-bf42-5e75aa85deb6" providerId="ADAL" clId="{6BDAFD3E-13AB-4629-8C7C-0B4211943BE3}" dt="2022-07-05T05:35:43.845" v="99" actId="1076"/>
          <ac:spMkLst>
            <pc:docMk/>
            <pc:sldMk cId="733200709" sldId="269"/>
            <ac:spMk id="2" creationId="{F2F0693C-9A3D-994A-1409-B7F5EABBDBB4}"/>
          </ac:spMkLst>
        </pc:spChg>
        <pc:spChg chg="mod">
          <ac:chgData name="Roy Roberts" userId="4cdc666c-fae4-42ba-bf42-5e75aa85deb6" providerId="ADAL" clId="{6BDAFD3E-13AB-4629-8C7C-0B4211943BE3}" dt="2022-07-05T05:28:55.513" v="92" actId="20577"/>
          <ac:spMkLst>
            <pc:docMk/>
            <pc:sldMk cId="733200709" sldId="269"/>
            <ac:spMk id="3" creationId="{1A1FC62A-8A22-55BC-C60E-432DE4EC2943}"/>
          </ac:spMkLst>
        </pc:spChg>
        <pc:spChg chg="del">
          <ac:chgData name="Roy Roberts" userId="4cdc666c-fae4-42ba-bf42-5e75aa85deb6" providerId="ADAL" clId="{6BDAFD3E-13AB-4629-8C7C-0B4211943BE3}" dt="2022-07-05T04:25:50.147" v="9" actId="478"/>
          <ac:spMkLst>
            <pc:docMk/>
            <pc:sldMk cId="733200709" sldId="269"/>
            <ac:spMk id="4" creationId="{946A1D1C-27A8-6679-FE0F-08B558B6C596}"/>
          </ac:spMkLst>
        </pc:spChg>
        <pc:spChg chg="add del mod">
          <ac:chgData name="Roy Roberts" userId="4cdc666c-fae4-42ba-bf42-5e75aa85deb6" providerId="ADAL" clId="{6BDAFD3E-13AB-4629-8C7C-0B4211943BE3}" dt="2022-07-05T05:09:01.715" v="87" actId="478"/>
          <ac:spMkLst>
            <pc:docMk/>
            <pc:sldMk cId="733200709" sldId="269"/>
            <ac:spMk id="6" creationId="{0C5F2118-E2BD-09B3-0CEA-D094F5F19932}"/>
          </ac:spMkLst>
        </pc:spChg>
        <pc:spChg chg="add del">
          <ac:chgData name="Roy Roberts" userId="4cdc666c-fae4-42ba-bf42-5e75aa85deb6" providerId="ADAL" clId="{6BDAFD3E-13AB-4629-8C7C-0B4211943BE3}" dt="2022-07-05T05:09:06.926" v="89" actId="478"/>
          <ac:spMkLst>
            <pc:docMk/>
            <pc:sldMk cId="733200709" sldId="269"/>
            <ac:spMk id="8" creationId="{8E7684E9-0B0C-333C-8360-94FA5963C48F}"/>
          </ac:spMkLst>
        </pc:spChg>
        <pc:spChg chg="add del">
          <ac:chgData name="Roy Roberts" userId="4cdc666c-fae4-42ba-bf42-5e75aa85deb6" providerId="ADAL" clId="{6BDAFD3E-13AB-4629-8C7C-0B4211943BE3}" dt="2022-07-05T05:35:24.840" v="94" actId="478"/>
          <ac:spMkLst>
            <pc:docMk/>
            <pc:sldMk cId="733200709" sldId="269"/>
            <ac:spMk id="9" creationId="{A5A686F3-A178-A25F-7660-E24C385A0B5D}"/>
          </ac:spMkLst>
        </pc:spChg>
        <pc:picChg chg="add mod">
          <ac:chgData name="Roy Roberts" userId="4cdc666c-fae4-42ba-bf42-5e75aa85deb6" providerId="ADAL" clId="{6BDAFD3E-13AB-4629-8C7C-0B4211943BE3}" dt="2022-07-05T05:35:30.764" v="96" actId="1076"/>
          <ac:picMkLst>
            <pc:docMk/>
            <pc:sldMk cId="733200709" sldId="269"/>
            <ac:picMk id="10" creationId="{78978ACA-CC20-FE2F-CDE3-7761B1D4811B}"/>
          </ac:picMkLst>
        </pc:picChg>
        <pc:picChg chg="add del mod modCrop">
          <ac:chgData name="Roy Roberts" userId="4cdc666c-fae4-42ba-bf42-5e75aa85deb6" providerId="ADAL" clId="{6BDAFD3E-13AB-4629-8C7C-0B4211943BE3}" dt="2022-07-05T05:45:51.104" v="106" actId="478"/>
          <ac:picMkLst>
            <pc:docMk/>
            <pc:sldMk cId="733200709" sldId="269"/>
            <ac:picMk id="12" creationId="{4936EFFC-9211-CFF6-30A1-268DFCC26DD8}"/>
          </ac:picMkLst>
        </pc:picChg>
        <pc:picChg chg="add mod modCrop">
          <ac:chgData name="Roy Roberts" userId="4cdc666c-fae4-42ba-bf42-5e75aa85deb6" providerId="ADAL" clId="{6BDAFD3E-13AB-4629-8C7C-0B4211943BE3}" dt="2022-07-05T05:46:06.423" v="111" actId="1076"/>
          <ac:picMkLst>
            <pc:docMk/>
            <pc:sldMk cId="733200709" sldId="269"/>
            <ac:picMk id="14" creationId="{F05F01BF-6D4C-1DCB-9E92-29AC1DC51DFE}"/>
          </ac:picMkLst>
        </pc:picChg>
        <pc:picChg chg="add mod modCrop">
          <ac:chgData name="Roy Roberts" userId="4cdc666c-fae4-42ba-bf42-5e75aa85deb6" providerId="ADAL" clId="{6BDAFD3E-13AB-4629-8C7C-0B4211943BE3}" dt="2022-07-05T05:58:20.688" v="126" actId="1037"/>
          <ac:picMkLst>
            <pc:docMk/>
            <pc:sldMk cId="733200709" sldId="269"/>
            <ac:picMk id="16" creationId="{7D71C056-F57E-17D9-89F3-F260CBA6CDDF}"/>
          </ac:picMkLst>
        </pc:picChg>
        <pc:picChg chg="add mod">
          <ac:chgData name="Roy Roberts" userId="4cdc666c-fae4-42ba-bf42-5e75aa85deb6" providerId="ADAL" clId="{6BDAFD3E-13AB-4629-8C7C-0B4211943BE3}" dt="2022-07-05T05:57:50.646" v="122" actId="1076"/>
          <ac:picMkLst>
            <pc:docMk/>
            <pc:sldMk cId="733200709" sldId="269"/>
            <ac:picMk id="17" creationId="{F58D3B79-A040-FCFB-8F6B-8FE96722FA5B}"/>
          </ac:picMkLst>
        </pc:picChg>
        <pc:picChg chg="add mod modCrop">
          <ac:chgData name="Roy Roberts" userId="4cdc666c-fae4-42ba-bf42-5e75aa85deb6" providerId="ADAL" clId="{6BDAFD3E-13AB-4629-8C7C-0B4211943BE3}" dt="2022-07-05T06:02:07.241" v="180" actId="732"/>
          <ac:picMkLst>
            <pc:docMk/>
            <pc:sldMk cId="733200709" sldId="269"/>
            <ac:picMk id="19" creationId="{FCBA9EE0-EC2A-C163-B39B-CBA781F189F1}"/>
          </ac:picMkLst>
        </pc:picChg>
        <pc:picChg chg="add mod">
          <ac:chgData name="Roy Roberts" userId="4cdc666c-fae4-42ba-bf42-5e75aa85deb6" providerId="ADAL" clId="{6BDAFD3E-13AB-4629-8C7C-0B4211943BE3}" dt="2022-07-05T06:00:37.609" v="144" actId="1035"/>
          <ac:picMkLst>
            <pc:docMk/>
            <pc:sldMk cId="733200709" sldId="269"/>
            <ac:picMk id="20" creationId="{56F0C80B-DA8C-1E69-F3BB-04EA7900D4A5}"/>
          </ac:picMkLst>
        </pc:picChg>
        <pc:picChg chg="add mod modCrop">
          <ac:chgData name="Roy Roberts" userId="4cdc666c-fae4-42ba-bf42-5e75aa85deb6" providerId="ADAL" clId="{6BDAFD3E-13AB-4629-8C7C-0B4211943BE3}" dt="2022-07-05T06:53:16.479" v="195" actId="1036"/>
          <ac:picMkLst>
            <pc:docMk/>
            <pc:sldMk cId="733200709" sldId="269"/>
            <ac:picMk id="22" creationId="{6184BA10-CC85-893E-AE13-45D8768BDD3B}"/>
          </ac:picMkLst>
        </pc:picChg>
        <pc:picChg chg="add mod">
          <ac:chgData name="Roy Roberts" userId="4cdc666c-fae4-42ba-bf42-5e75aa85deb6" providerId="ADAL" clId="{6BDAFD3E-13AB-4629-8C7C-0B4211943BE3}" dt="2022-07-05T06:05:06.771" v="191" actId="1076"/>
          <ac:picMkLst>
            <pc:docMk/>
            <pc:sldMk cId="733200709" sldId="269"/>
            <ac:picMk id="23" creationId="{A583E221-73A9-0BA6-CE4A-9B1B56809ABA}"/>
          </ac:picMkLst>
        </pc:picChg>
      </pc:sldChg>
      <pc:sldChg chg="addSp delSp modSp new del mod modClrScheme chgLayout">
        <pc:chgData name="Roy Roberts" userId="4cdc666c-fae4-42ba-bf42-5e75aa85deb6" providerId="ADAL" clId="{6BDAFD3E-13AB-4629-8C7C-0B4211943BE3}" dt="2022-07-07T14:46:26.480" v="2661" actId="47"/>
        <pc:sldMkLst>
          <pc:docMk/>
          <pc:sldMk cId="715946796" sldId="270"/>
        </pc:sldMkLst>
        <pc:spChg chg="del">
          <ac:chgData name="Roy Roberts" userId="4cdc666c-fae4-42ba-bf42-5e75aa85deb6" providerId="ADAL" clId="{6BDAFD3E-13AB-4629-8C7C-0B4211943BE3}" dt="2022-07-05T06:53:49.688" v="197" actId="700"/>
          <ac:spMkLst>
            <pc:docMk/>
            <pc:sldMk cId="715946796" sldId="270"/>
            <ac:spMk id="2" creationId="{44FC4F77-592D-9FAA-50C5-6735A80123BB}"/>
          </ac:spMkLst>
        </pc:spChg>
        <pc:spChg chg="del mod ord">
          <ac:chgData name="Roy Roberts" userId="4cdc666c-fae4-42ba-bf42-5e75aa85deb6" providerId="ADAL" clId="{6BDAFD3E-13AB-4629-8C7C-0B4211943BE3}" dt="2022-07-05T06:53:49.688" v="197" actId="700"/>
          <ac:spMkLst>
            <pc:docMk/>
            <pc:sldMk cId="715946796" sldId="270"/>
            <ac:spMk id="3" creationId="{736D331A-D3DE-593F-A496-849B2CB8C586}"/>
          </ac:spMkLst>
        </pc:spChg>
        <pc:spChg chg="del">
          <ac:chgData name="Roy Roberts" userId="4cdc666c-fae4-42ba-bf42-5e75aa85deb6" providerId="ADAL" clId="{6BDAFD3E-13AB-4629-8C7C-0B4211943BE3}" dt="2022-07-05T06:53:49.688" v="197" actId="700"/>
          <ac:spMkLst>
            <pc:docMk/>
            <pc:sldMk cId="715946796" sldId="270"/>
            <ac:spMk id="4" creationId="{1FA72DFE-94EF-1189-EBEE-B02C6AB53E4D}"/>
          </ac:spMkLst>
        </pc:spChg>
        <pc:spChg chg="add mod ord">
          <ac:chgData name="Roy Roberts" userId="4cdc666c-fae4-42ba-bf42-5e75aa85deb6" providerId="ADAL" clId="{6BDAFD3E-13AB-4629-8C7C-0B4211943BE3}" dt="2022-07-06T02:14:08.841" v="503" actId="20577"/>
          <ac:spMkLst>
            <pc:docMk/>
            <pc:sldMk cId="715946796" sldId="270"/>
            <ac:spMk id="5" creationId="{07C754B8-2580-C747-EC38-9F8F67AFE1FF}"/>
          </ac:spMkLst>
        </pc:spChg>
      </pc:sldChg>
      <pc:sldChg chg="new del">
        <pc:chgData name="Roy Roberts" userId="4cdc666c-fae4-42ba-bf42-5e75aa85deb6" providerId="ADAL" clId="{6BDAFD3E-13AB-4629-8C7C-0B4211943BE3}" dt="2022-07-05T06:54:51.312" v="199" actId="47"/>
        <pc:sldMkLst>
          <pc:docMk/>
          <pc:sldMk cId="183270244" sldId="271"/>
        </pc:sldMkLst>
      </pc:sldChg>
      <pc:sldChg chg="new del">
        <pc:chgData name="Roy Roberts" userId="4cdc666c-fae4-42ba-bf42-5e75aa85deb6" providerId="ADAL" clId="{6BDAFD3E-13AB-4629-8C7C-0B4211943BE3}" dt="2022-07-06T01:19:02.874" v="201" actId="47"/>
        <pc:sldMkLst>
          <pc:docMk/>
          <pc:sldMk cId="1724151950" sldId="271"/>
        </pc:sldMkLst>
      </pc:sldChg>
      <pc:sldChg chg="addSp delSp modSp add mod delAnim modAnim">
        <pc:chgData name="Roy Roberts" userId="4cdc666c-fae4-42ba-bf42-5e75aa85deb6" providerId="ADAL" clId="{6BDAFD3E-13AB-4629-8C7C-0B4211943BE3}" dt="2022-07-08T00:29:22.607" v="2955"/>
        <pc:sldMkLst>
          <pc:docMk/>
          <pc:sldMk cId="3871885281" sldId="271"/>
        </pc:sldMkLst>
        <pc:spChg chg="mod">
          <ac:chgData name="Roy Roberts" userId="4cdc666c-fae4-42ba-bf42-5e75aa85deb6" providerId="ADAL" clId="{6BDAFD3E-13AB-4629-8C7C-0B4211943BE3}" dt="2022-07-06T01:46:16.266" v="296" actId="20577"/>
          <ac:spMkLst>
            <pc:docMk/>
            <pc:sldMk cId="3871885281" sldId="271"/>
            <ac:spMk id="4" creationId="{B91AB484-75F4-42B5-4F7A-E2BA32B8436C}"/>
          </ac:spMkLst>
        </pc:spChg>
        <pc:spChg chg="mod">
          <ac:chgData name="Roy Roberts" userId="4cdc666c-fae4-42ba-bf42-5e75aa85deb6" providerId="ADAL" clId="{6BDAFD3E-13AB-4629-8C7C-0B4211943BE3}" dt="2022-07-06T02:12:45.019" v="460" actId="20577"/>
          <ac:spMkLst>
            <pc:docMk/>
            <pc:sldMk cId="3871885281" sldId="271"/>
            <ac:spMk id="5" creationId="{D9A13602-3C48-0142-81A6-7736024A91EC}"/>
          </ac:spMkLst>
        </pc:spChg>
        <pc:picChg chg="add mod">
          <ac:chgData name="Roy Roberts" userId="4cdc666c-fae4-42ba-bf42-5e75aa85deb6" providerId="ADAL" clId="{6BDAFD3E-13AB-4629-8C7C-0B4211943BE3}" dt="2022-07-06T02:10:42.620" v="309" actId="1076"/>
          <ac:picMkLst>
            <pc:docMk/>
            <pc:sldMk cId="3871885281" sldId="271"/>
            <ac:picMk id="2" creationId="{1D13265A-DAB5-ADFA-D279-44EBFC5C9840}"/>
          </ac:picMkLst>
        </pc:picChg>
        <pc:picChg chg="add mod modCrop">
          <ac:chgData name="Roy Roberts" userId="4cdc666c-fae4-42ba-bf42-5e75aa85deb6" providerId="ADAL" clId="{6BDAFD3E-13AB-4629-8C7C-0B4211943BE3}" dt="2022-07-08T00:27:54.261" v="2933" actId="732"/>
          <ac:picMkLst>
            <pc:docMk/>
            <pc:sldMk cId="3871885281" sldId="271"/>
            <ac:picMk id="6" creationId="{D6903B63-6849-F0B1-A934-B6019F176150}"/>
          </ac:picMkLst>
        </pc:picChg>
        <pc:picChg chg="del">
          <ac:chgData name="Roy Roberts" userId="4cdc666c-fae4-42ba-bf42-5e75aa85deb6" providerId="ADAL" clId="{6BDAFD3E-13AB-4629-8C7C-0B4211943BE3}" dt="2022-07-06T01:46:05.880" v="285" actId="478"/>
          <ac:picMkLst>
            <pc:docMk/>
            <pc:sldMk cId="3871885281" sldId="271"/>
            <ac:picMk id="7" creationId="{2C851FE7-159E-1C52-BE5F-F61320604958}"/>
          </ac:picMkLst>
        </pc:picChg>
        <pc:picChg chg="add mod modCrop">
          <ac:chgData name="Roy Roberts" userId="4cdc666c-fae4-42ba-bf42-5e75aa85deb6" providerId="ADAL" clId="{6BDAFD3E-13AB-4629-8C7C-0B4211943BE3}" dt="2022-07-08T00:29:05.204" v="2949" actId="1076"/>
          <ac:picMkLst>
            <pc:docMk/>
            <pc:sldMk cId="3871885281" sldId="271"/>
            <ac:picMk id="7" creationId="{90296095-FF8E-EA4B-D19C-11F60A6DB97C}"/>
          </ac:picMkLst>
        </pc:picChg>
        <pc:picChg chg="add del mod modCrop">
          <ac:chgData name="Roy Roberts" userId="4cdc666c-fae4-42ba-bf42-5e75aa85deb6" providerId="ADAL" clId="{6BDAFD3E-13AB-4629-8C7C-0B4211943BE3}" dt="2022-07-08T00:29:03.172" v="2947" actId="478"/>
          <ac:picMkLst>
            <pc:docMk/>
            <pc:sldMk cId="3871885281" sldId="271"/>
            <ac:picMk id="8" creationId="{F4735AF6-E15A-E079-3E40-F542F2E6DAB3}"/>
          </ac:picMkLst>
        </pc:picChg>
        <pc:picChg chg="add mod modCrop">
          <ac:chgData name="Roy Roberts" userId="4cdc666c-fae4-42ba-bf42-5e75aa85deb6" providerId="ADAL" clId="{6BDAFD3E-13AB-4629-8C7C-0B4211943BE3}" dt="2022-07-08T00:29:21.261" v="2954" actId="732"/>
          <ac:picMkLst>
            <pc:docMk/>
            <pc:sldMk cId="3871885281" sldId="271"/>
            <ac:picMk id="9" creationId="{40C1E433-FB4B-72C6-7FD8-E47CD22B7DAB}"/>
          </ac:picMkLst>
        </pc:picChg>
        <pc:picChg chg="del">
          <ac:chgData name="Roy Roberts" userId="4cdc666c-fae4-42ba-bf42-5e75aa85deb6" providerId="ADAL" clId="{6BDAFD3E-13AB-4629-8C7C-0B4211943BE3}" dt="2022-07-06T01:46:04.850" v="284" actId="478"/>
          <ac:picMkLst>
            <pc:docMk/>
            <pc:sldMk cId="3871885281" sldId="271"/>
            <ac:picMk id="10" creationId="{39E1B1E6-A6FE-6468-2EA7-9B8C4185D823}"/>
          </ac:picMkLst>
        </pc:picChg>
        <pc:picChg chg="del">
          <ac:chgData name="Roy Roberts" userId="4cdc666c-fae4-42ba-bf42-5e75aa85deb6" providerId="ADAL" clId="{6BDAFD3E-13AB-4629-8C7C-0B4211943BE3}" dt="2022-07-06T01:46:03.231" v="283" actId="478"/>
          <ac:picMkLst>
            <pc:docMk/>
            <pc:sldMk cId="3871885281" sldId="271"/>
            <ac:picMk id="11" creationId="{D4BDF27A-78A0-598C-1C8D-E07857A5A31D}"/>
          </ac:picMkLst>
        </pc:picChg>
      </pc:sldChg>
      <pc:sldChg chg="delSp modSp add mod delAnim">
        <pc:chgData name="Roy Roberts" userId="4cdc666c-fae4-42ba-bf42-5e75aa85deb6" providerId="ADAL" clId="{6BDAFD3E-13AB-4629-8C7C-0B4211943BE3}" dt="2022-07-06T07:36:41.403" v="1209" actId="207"/>
        <pc:sldMkLst>
          <pc:docMk/>
          <pc:sldMk cId="3677909172" sldId="272"/>
        </pc:sldMkLst>
        <pc:spChg chg="mod">
          <ac:chgData name="Roy Roberts" userId="4cdc666c-fae4-42ba-bf42-5e75aa85deb6" providerId="ADAL" clId="{6BDAFD3E-13AB-4629-8C7C-0B4211943BE3}" dt="2022-07-06T05:53:59.472" v="557" actId="20577"/>
          <ac:spMkLst>
            <pc:docMk/>
            <pc:sldMk cId="3677909172" sldId="272"/>
            <ac:spMk id="4" creationId="{B91AB484-75F4-42B5-4F7A-E2BA32B8436C}"/>
          </ac:spMkLst>
        </pc:spChg>
        <pc:spChg chg="mod">
          <ac:chgData name="Roy Roberts" userId="4cdc666c-fae4-42ba-bf42-5e75aa85deb6" providerId="ADAL" clId="{6BDAFD3E-13AB-4629-8C7C-0B4211943BE3}" dt="2022-07-06T07:36:41.403" v="1209" actId="207"/>
          <ac:spMkLst>
            <pc:docMk/>
            <pc:sldMk cId="3677909172" sldId="272"/>
            <ac:spMk id="6" creationId="{F7DB5FBB-B751-457F-17F0-2693B1CE085D}"/>
          </ac:spMkLst>
        </pc:spChg>
        <pc:spChg chg="del">
          <ac:chgData name="Roy Roberts" userId="4cdc666c-fae4-42ba-bf42-5e75aa85deb6" providerId="ADAL" clId="{6BDAFD3E-13AB-4629-8C7C-0B4211943BE3}" dt="2022-07-06T05:53:10.733" v="527" actId="478"/>
          <ac:spMkLst>
            <pc:docMk/>
            <pc:sldMk cId="3677909172" sldId="272"/>
            <ac:spMk id="8" creationId="{A6946DB4-005A-A75A-0103-D2EEAE3CD6B6}"/>
          </ac:spMkLst>
        </pc:spChg>
        <pc:picChg chg="del">
          <ac:chgData name="Roy Roberts" userId="4cdc666c-fae4-42ba-bf42-5e75aa85deb6" providerId="ADAL" clId="{6BDAFD3E-13AB-4629-8C7C-0B4211943BE3}" dt="2022-07-06T05:53:12.581" v="529" actId="478"/>
          <ac:picMkLst>
            <pc:docMk/>
            <pc:sldMk cId="3677909172" sldId="272"/>
            <ac:picMk id="3" creationId="{49367A61-2788-994F-EA94-36D7A6803A8E}"/>
          </ac:picMkLst>
        </pc:picChg>
        <pc:picChg chg="del">
          <ac:chgData name="Roy Roberts" userId="4cdc666c-fae4-42ba-bf42-5e75aa85deb6" providerId="ADAL" clId="{6BDAFD3E-13AB-4629-8C7C-0B4211943BE3}" dt="2022-07-06T05:53:13.322" v="531" actId="478"/>
          <ac:picMkLst>
            <pc:docMk/>
            <pc:sldMk cId="3677909172" sldId="272"/>
            <ac:picMk id="5" creationId="{B217E903-4138-6146-A333-1A15B2A81579}"/>
          </ac:picMkLst>
        </pc:picChg>
        <pc:picChg chg="del">
          <ac:chgData name="Roy Roberts" userId="4cdc666c-fae4-42ba-bf42-5e75aa85deb6" providerId="ADAL" clId="{6BDAFD3E-13AB-4629-8C7C-0B4211943BE3}" dt="2022-07-06T05:53:12.273" v="528" actId="478"/>
          <ac:picMkLst>
            <pc:docMk/>
            <pc:sldMk cId="3677909172" sldId="272"/>
            <ac:picMk id="11" creationId="{1D2E6429-D8D2-43D7-EC91-4D0474DCDFB3}"/>
          </ac:picMkLst>
        </pc:picChg>
        <pc:picChg chg="del">
          <ac:chgData name="Roy Roberts" userId="4cdc666c-fae4-42ba-bf42-5e75aa85deb6" providerId="ADAL" clId="{6BDAFD3E-13AB-4629-8C7C-0B4211943BE3}" dt="2022-07-06T05:53:12.993" v="530" actId="478"/>
          <ac:picMkLst>
            <pc:docMk/>
            <pc:sldMk cId="3677909172" sldId="272"/>
            <ac:picMk id="12" creationId="{45763E8E-70B5-BE70-24B5-36D4037B1F5B}"/>
          </ac:picMkLst>
        </pc:picChg>
      </pc:sldChg>
      <pc:sldChg chg="addSp delSp modSp new mod modClrScheme modAnim chgLayout">
        <pc:chgData name="Roy Roberts" userId="4cdc666c-fae4-42ba-bf42-5e75aa85deb6" providerId="ADAL" clId="{6BDAFD3E-13AB-4629-8C7C-0B4211943BE3}" dt="2022-07-06T06:58:35.660" v="1008"/>
        <pc:sldMkLst>
          <pc:docMk/>
          <pc:sldMk cId="3879022393" sldId="273"/>
        </pc:sldMkLst>
        <pc:spChg chg="del">
          <ac:chgData name="Roy Roberts" userId="4cdc666c-fae4-42ba-bf42-5e75aa85deb6" providerId="ADAL" clId="{6BDAFD3E-13AB-4629-8C7C-0B4211943BE3}" dt="2022-07-06T06:05:55.102" v="988" actId="700"/>
          <ac:spMkLst>
            <pc:docMk/>
            <pc:sldMk cId="3879022393" sldId="273"/>
            <ac:spMk id="2" creationId="{4DAF9E39-D40F-01FE-6718-4CFDF4B01CE2}"/>
          </ac:spMkLst>
        </pc:spChg>
        <pc:spChg chg="del mod ord">
          <ac:chgData name="Roy Roberts" userId="4cdc666c-fae4-42ba-bf42-5e75aa85deb6" providerId="ADAL" clId="{6BDAFD3E-13AB-4629-8C7C-0B4211943BE3}" dt="2022-07-06T06:05:55.102" v="988" actId="700"/>
          <ac:spMkLst>
            <pc:docMk/>
            <pc:sldMk cId="3879022393" sldId="273"/>
            <ac:spMk id="3" creationId="{F68AF425-E39A-279B-526F-56917F040F10}"/>
          </ac:spMkLst>
        </pc:spChg>
        <pc:spChg chg="del">
          <ac:chgData name="Roy Roberts" userId="4cdc666c-fae4-42ba-bf42-5e75aa85deb6" providerId="ADAL" clId="{6BDAFD3E-13AB-4629-8C7C-0B4211943BE3}" dt="2022-07-06T06:05:55.102" v="988" actId="700"/>
          <ac:spMkLst>
            <pc:docMk/>
            <pc:sldMk cId="3879022393" sldId="273"/>
            <ac:spMk id="4" creationId="{EC4E1695-F60A-60C9-52F1-741466BF85D2}"/>
          </ac:spMkLst>
        </pc:spChg>
        <pc:spChg chg="add del mod ord">
          <ac:chgData name="Roy Roberts" userId="4cdc666c-fae4-42ba-bf42-5e75aa85deb6" providerId="ADAL" clId="{6BDAFD3E-13AB-4629-8C7C-0B4211943BE3}" dt="2022-07-06T06:05:58.443" v="989" actId="478"/>
          <ac:spMkLst>
            <pc:docMk/>
            <pc:sldMk cId="3879022393" sldId="273"/>
            <ac:spMk id="5" creationId="{A4788834-04DB-D18B-FD2D-8AA66BB99227}"/>
          </ac:spMkLst>
        </pc:spChg>
        <pc:picChg chg="add mod">
          <ac:chgData name="Roy Roberts" userId="4cdc666c-fae4-42ba-bf42-5e75aa85deb6" providerId="ADAL" clId="{6BDAFD3E-13AB-4629-8C7C-0B4211943BE3}" dt="2022-07-06T06:56:25.858" v="994" actId="1076"/>
          <ac:picMkLst>
            <pc:docMk/>
            <pc:sldMk cId="3879022393" sldId="273"/>
            <ac:picMk id="6" creationId="{5A9DD177-9458-1600-4E03-9BCD118E7E83}"/>
          </ac:picMkLst>
        </pc:picChg>
        <pc:picChg chg="add mod">
          <ac:chgData name="Roy Roberts" userId="4cdc666c-fae4-42ba-bf42-5e75aa85deb6" providerId="ADAL" clId="{6BDAFD3E-13AB-4629-8C7C-0B4211943BE3}" dt="2022-07-06T06:56:58.408" v="997" actId="14100"/>
          <ac:picMkLst>
            <pc:docMk/>
            <pc:sldMk cId="3879022393" sldId="273"/>
            <ac:picMk id="7" creationId="{CA23FC20-5965-5768-18F2-A3CA87BD9870}"/>
          </ac:picMkLst>
        </pc:picChg>
        <pc:picChg chg="add mod">
          <ac:chgData name="Roy Roberts" userId="4cdc666c-fae4-42ba-bf42-5e75aa85deb6" providerId="ADAL" clId="{6BDAFD3E-13AB-4629-8C7C-0B4211943BE3}" dt="2022-07-06T06:57:58.111" v="1003" actId="14100"/>
          <ac:picMkLst>
            <pc:docMk/>
            <pc:sldMk cId="3879022393" sldId="273"/>
            <ac:picMk id="8" creationId="{AC5A901B-2021-9330-FA22-45F5E6975436}"/>
          </ac:picMkLst>
        </pc:picChg>
        <pc:picChg chg="add mod">
          <ac:chgData name="Roy Roberts" userId="4cdc666c-fae4-42ba-bf42-5e75aa85deb6" providerId="ADAL" clId="{6BDAFD3E-13AB-4629-8C7C-0B4211943BE3}" dt="2022-07-06T06:58:26.285" v="1007" actId="14100"/>
          <ac:picMkLst>
            <pc:docMk/>
            <pc:sldMk cId="3879022393" sldId="273"/>
            <ac:picMk id="9" creationId="{BB0F08D4-D0F4-3656-BD6F-E470FBBCECF3}"/>
          </ac:picMkLst>
        </pc:picChg>
      </pc:sldChg>
      <pc:sldChg chg="new del">
        <pc:chgData name="Roy Roberts" userId="4cdc666c-fae4-42ba-bf42-5e75aa85deb6" providerId="ADAL" clId="{6BDAFD3E-13AB-4629-8C7C-0B4211943BE3}" dt="2022-07-07T03:58:51.669" v="1223" actId="47"/>
        <pc:sldMkLst>
          <pc:docMk/>
          <pc:sldMk cId="4262379098" sldId="274"/>
        </pc:sldMkLst>
      </pc:sldChg>
      <pc:sldChg chg="addSp delSp modSp add mod delAnim">
        <pc:chgData name="Roy Roberts" userId="4cdc666c-fae4-42ba-bf42-5e75aa85deb6" providerId="ADAL" clId="{6BDAFD3E-13AB-4629-8C7C-0B4211943BE3}" dt="2022-07-07T14:45:22.441" v="2660" actId="1076"/>
        <pc:sldMkLst>
          <pc:docMk/>
          <pc:sldMk cId="1246040459" sldId="275"/>
        </pc:sldMkLst>
        <pc:spChg chg="mod">
          <ac:chgData name="Roy Roberts" userId="4cdc666c-fae4-42ba-bf42-5e75aa85deb6" providerId="ADAL" clId="{6BDAFD3E-13AB-4629-8C7C-0B4211943BE3}" dt="2022-07-07T07:52:23.374" v="1361" actId="313"/>
          <ac:spMkLst>
            <pc:docMk/>
            <pc:sldMk cId="1246040459" sldId="275"/>
            <ac:spMk id="4" creationId="{B91AB484-75F4-42B5-4F7A-E2BA32B8436C}"/>
          </ac:spMkLst>
        </pc:spChg>
        <pc:spChg chg="mod">
          <ac:chgData name="Roy Roberts" userId="4cdc666c-fae4-42ba-bf42-5e75aa85deb6" providerId="ADAL" clId="{6BDAFD3E-13AB-4629-8C7C-0B4211943BE3}" dt="2022-07-07T14:00:50.160" v="2516" actId="14100"/>
          <ac:spMkLst>
            <pc:docMk/>
            <pc:sldMk cId="1246040459" sldId="275"/>
            <ac:spMk id="6" creationId="{F7DB5FBB-B751-457F-17F0-2693B1CE085D}"/>
          </ac:spMkLst>
        </pc:spChg>
        <pc:spChg chg="del">
          <ac:chgData name="Roy Roberts" userId="4cdc666c-fae4-42ba-bf42-5e75aa85deb6" providerId="ADAL" clId="{6BDAFD3E-13AB-4629-8C7C-0B4211943BE3}" dt="2022-07-07T03:58:47.104" v="1222" actId="478"/>
          <ac:spMkLst>
            <pc:docMk/>
            <pc:sldMk cId="1246040459" sldId="275"/>
            <ac:spMk id="8" creationId="{A6946DB4-005A-A75A-0103-D2EEAE3CD6B6}"/>
          </ac:spMkLst>
        </pc:spChg>
        <pc:picChg chg="add mod">
          <ac:chgData name="Roy Roberts" userId="4cdc666c-fae4-42ba-bf42-5e75aa85deb6" providerId="ADAL" clId="{6BDAFD3E-13AB-4629-8C7C-0B4211943BE3}" dt="2022-07-07T14:45:22.441" v="2660" actId="1076"/>
          <ac:picMkLst>
            <pc:docMk/>
            <pc:sldMk cId="1246040459" sldId="275"/>
            <ac:picMk id="2" creationId="{3235EE80-FEB4-58C7-4AC7-B7AA0F91176F}"/>
          </ac:picMkLst>
        </pc:picChg>
        <pc:picChg chg="del">
          <ac:chgData name="Roy Roberts" userId="4cdc666c-fae4-42ba-bf42-5e75aa85deb6" providerId="ADAL" clId="{6BDAFD3E-13AB-4629-8C7C-0B4211943BE3}" dt="2022-07-07T03:58:24.996" v="1216" actId="478"/>
          <ac:picMkLst>
            <pc:docMk/>
            <pc:sldMk cId="1246040459" sldId="275"/>
            <ac:picMk id="3" creationId="{49367A61-2788-994F-EA94-36D7A6803A8E}"/>
          </ac:picMkLst>
        </pc:picChg>
        <pc:picChg chg="del">
          <ac:chgData name="Roy Roberts" userId="4cdc666c-fae4-42ba-bf42-5e75aa85deb6" providerId="ADAL" clId="{6BDAFD3E-13AB-4629-8C7C-0B4211943BE3}" dt="2022-07-07T03:58:26.609" v="1218" actId="478"/>
          <ac:picMkLst>
            <pc:docMk/>
            <pc:sldMk cId="1246040459" sldId="275"/>
            <ac:picMk id="5" creationId="{B217E903-4138-6146-A333-1A15B2A81579}"/>
          </ac:picMkLst>
        </pc:picChg>
        <pc:picChg chg="del">
          <ac:chgData name="Roy Roberts" userId="4cdc666c-fae4-42ba-bf42-5e75aa85deb6" providerId="ADAL" clId="{6BDAFD3E-13AB-4629-8C7C-0B4211943BE3}" dt="2022-07-07T03:58:24.278" v="1215" actId="478"/>
          <ac:picMkLst>
            <pc:docMk/>
            <pc:sldMk cId="1246040459" sldId="275"/>
            <ac:picMk id="11" creationId="{1D2E6429-D8D2-43D7-EC91-4D0474DCDFB3}"/>
          </ac:picMkLst>
        </pc:picChg>
        <pc:picChg chg="del">
          <ac:chgData name="Roy Roberts" userId="4cdc666c-fae4-42ba-bf42-5e75aa85deb6" providerId="ADAL" clId="{6BDAFD3E-13AB-4629-8C7C-0B4211943BE3}" dt="2022-07-07T03:58:25.465" v="1217" actId="478"/>
          <ac:picMkLst>
            <pc:docMk/>
            <pc:sldMk cId="1246040459" sldId="275"/>
            <ac:picMk id="12" creationId="{45763E8E-70B5-BE70-24B5-36D4037B1F5B}"/>
          </ac:picMkLst>
        </pc:picChg>
      </pc:sldChg>
      <pc:sldChg chg="addSp delSp modSp new mod">
        <pc:chgData name="Roy Roberts" userId="4cdc666c-fae4-42ba-bf42-5e75aa85deb6" providerId="ADAL" clId="{6BDAFD3E-13AB-4629-8C7C-0B4211943BE3}" dt="2022-07-07T12:51:44.090" v="2010" actId="1035"/>
        <pc:sldMkLst>
          <pc:docMk/>
          <pc:sldMk cId="3129046769" sldId="276"/>
        </pc:sldMkLst>
        <pc:spChg chg="mod">
          <ac:chgData name="Roy Roberts" userId="4cdc666c-fae4-42ba-bf42-5e75aa85deb6" providerId="ADAL" clId="{6BDAFD3E-13AB-4629-8C7C-0B4211943BE3}" dt="2022-07-07T09:30:51.980" v="1422" actId="403"/>
          <ac:spMkLst>
            <pc:docMk/>
            <pc:sldMk cId="3129046769" sldId="276"/>
            <ac:spMk id="2" creationId="{C51452B9-3361-20CE-267D-5DB912D37961}"/>
          </ac:spMkLst>
        </pc:spChg>
        <pc:spChg chg="mod">
          <ac:chgData name="Roy Roberts" userId="4cdc666c-fae4-42ba-bf42-5e75aa85deb6" providerId="ADAL" clId="{6BDAFD3E-13AB-4629-8C7C-0B4211943BE3}" dt="2022-07-07T12:51:44.090" v="2010" actId="1035"/>
          <ac:spMkLst>
            <pc:docMk/>
            <pc:sldMk cId="3129046769" sldId="276"/>
            <ac:spMk id="3" creationId="{EF226DAA-8510-3757-0383-F1ADD59450C3}"/>
          </ac:spMkLst>
        </pc:spChg>
        <pc:spChg chg="del mod">
          <ac:chgData name="Roy Roberts" userId="4cdc666c-fae4-42ba-bf42-5e75aa85deb6" providerId="ADAL" clId="{6BDAFD3E-13AB-4629-8C7C-0B4211943BE3}" dt="2022-07-07T09:39:09.470" v="1593" actId="478"/>
          <ac:spMkLst>
            <pc:docMk/>
            <pc:sldMk cId="3129046769" sldId="276"/>
            <ac:spMk id="4" creationId="{2CE0C9DA-E4E8-A40B-51B7-51A2A0D785CA}"/>
          </ac:spMkLst>
        </pc:spChg>
        <pc:picChg chg="add mod modCrop">
          <ac:chgData name="Roy Roberts" userId="4cdc666c-fae4-42ba-bf42-5e75aa85deb6" providerId="ADAL" clId="{6BDAFD3E-13AB-4629-8C7C-0B4211943BE3}" dt="2022-07-07T12:47:26.317" v="1912" actId="1076"/>
          <ac:picMkLst>
            <pc:docMk/>
            <pc:sldMk cId="3129046769" sldId="276"/>
            <ac:picMk id="5" creationId="{B52BC3F6-7ABB-2EB7-8377-FEBC35B5B21E}"/>
          </ac:picMkLst>
        </pc:picChg>
      </pc:sldChg>
      <pc:sldChg chg="addSp delSp modSp new mod">
        <pc:chgData name="Roy Roberts" userId="4cdc666c-fae4-42ba-bf42-5e75aa85deb6" providerId="ADAL" clId="{6BDAFD3E-13AB-4629-8C7C-0B4211943BE3}" dt="2022-07-07T10:57:01.911" v="1863" actId="1076"/>
        <pc:sldMkLst>
          <pc:docMk/>
          <pc:sldMk cId="2678774695" sldId="277"/>
        </pc:sldMkLst>
        <pc:spChg chg="mod">
          <ac:chgData name="Roy Roberts" userId="4cdc666c-fae4-42ba-bf42-5e75aa85deb6" providerId="ADAL" clId="{6BDAFD3E-13AB-4629-8C7C-0B4211943BE3}" dt="2022-07-07T09:46:57.629" v="1611" actId="403"/>
          <ac:spMkLst>
            <pc:docMk/>
            <pc:sldMk cId="2678774695" sldId="277"/>
            <ac:spMk id="2" creationId="{A437BF52-0F0C-21C2-462B-488703EC86B2}"/>
          </ac:spMkLst>
        </pc:spChg>
        <pc:spChg chg="mod">
          <ac:chgData name="Roy Roberts" userId="4cdc666c-fae4-42ba-bf42-5e75aa85deb6" providerId="ADAL" clId="{6BDAFD3E-13AB-4629-8C7C-0B4211943BE3}" dt="2022-07-07T10:56:56.852" v="1862" actId="5793"/>
          <ac:spMkLst>
            <pc:docMk/>
            <pc:sldMk cId="2678774695" sldId="277"/>
            <ac:spMk id="3" creationId="{A71B1595-A742-AD5E-8B7E-B71025BBC205}"/>
          </ac:spMkLst>
        </pc:spChg>
        <pc:spChg chg="del">
          <ac:chgData name="Roy Roberts" userId="4cdc666c-fae4-42ba-bf42-5e75aa85deb6" providerId="ADAL" clId="{6BDAFD3E-13AB-4629-8C7C-0B4211943BE3}" dt="2022-07-07T09:46:49.844" v="1598" actId="478"/>
          <ac:spMkLst>
            <pc:docMk/>
            <pc:sldMk cId="2678774695" sldId="277"/>
            <ac:spMk id="4" creationId="{2120530E-7F83-B086-8343-89436CA66B9D}"/>
          </ac:spMkLst>
        </pc:spChg>
        <pc:picChg chg="add mod">
          <ac:chgData name="Roy Roberts" userId="4cdc666c-fae4-42ba-bf42-5e75aa85deb6" providerId="ADAL" clId="{6BDAFD3E-13AB-4629-8C7C-0B4211943BE3}" dt="2022-07-07T10:57:01.911" v="1863" actId="1076"/>
          <ac:picMkLst>
            <pc:docMk/>
            <pc:sldMk cId="2678774695" sldId="277"/>
            <ac:picMk id="5" creationId="{B58232A0-6CBF-7997-167B-EB6FA7CF778B}"/>
          </ac:picMkLst>
        </pc:picChg>
      </pc:sldChg>
      <pc:sldChg chg="addSp delSp modSp add mod modAnim">
        <pc:chgData name="Roy Roberts" userId="4cdc666c-fae4-42ba-bf42-5e75aa85deb6" providerId="ADAL" clId="{6BDAFD3E-13AB-4629-8C7C-0B4211943BE3}" dt="2022-07-07T13:16:15.516" v="2241"/>
        <pc:sldMkLst>
          <pc:docMk/>
          <pc:sldMk cId="3704220049" sldId="278"/>
        </pc:sldMkLst>
        <pc:spChg chg="mod">
          <ac:chgData name="Roy Roberts" userId="4cdc666c-fae4-42ba-bf42-5e75aa85deb6" providerId="ADAL" clId="{6BDAFD3E-13AB-4629-8C7C-0B4211943BE3}" dt="2022-07-07T13:13:22.783" v="2210" actId="1076"/>
          <ac:spMkLst>
            <pc:docMk/>
            <pc:sldMk cId="3704220049" sldId="278"/>
            <ac:spMk id="2" creationId="{A437BF52-0F0C-21C2-462B-488703EC86B2}"/>
          </ac:spMkLst>
        </pc:spChg>
        <pc:spChg chg="mod">
          <ac:chgData name="Roy Roberts" userId="4cdc666c-fae4-42ba-bf42-5e75aa85deb6" providerId="ADAL" clId="{6BDAFD3E-13AB-4629-8C7C-0B4211943BE3}" dt="2022-07-07T13:13:09.126" v="2205" actId="14100"/>
          <ac:spMkLst>
            <pc:docMk/>
            <pc:sldMk cId="3704220049" sldId="278"/>
            <ac:spMk id="3" creationId="{A71B1595-A742-AD5E-8B7E-B71025BBC205}"/>
          </ac:spMkLst>
        </pc:spChg>
        <pc:spChg chg="add del">
          <ac:chgData name="Roy Roberts" userId="4cdc666c-fae4-42ba-bf42-5e75aa85deb6" providerId="ADAL" clId="{6BDAFD3E-13AB-4629-8C7C-0B4211943BE3}" dt="2022-07-07T13:10:58.169" v="2028" actId="478"/>
          <ac:spMkLst>
            <pc:docMk/>
            <pc:sldMk cId="3704220049" sldId="278"/>
            <ac:spMk id="4" creationId="{768819F1-6EAA-4B59-B32C-2801B4547FBB}"/>
          </ac:spMkLst>
        </pc:spChg>
        <pc:picChg chg="del">
          <ac:chgData name="Roy Roberts" userId="4cdc666c-fae4-42ba-bf42-5e75aa85deb6" providerId="ADAL" clId="{6BDAFD3E-13AB-4629-8C7C-0B4211943BE3}" dt="2022-07-07T13:10:55.611" v="2026" actId="478"/>
          <ac:picMkLst>
            <pc:docMk/>
            <pc:sldMk cId="3704220049" sldId="278"/>
            <ac:picMk id="5" creationId="{B58232A0-6CBF-7997-167B-EB6FA7CF778B}"/>
          </ac:picMkLst>
        </pc:picChg>
        <pc:picChg chg="add mod">
          <ac:chgData name="Roy Roberts" userId="4cdc666c-fae4-42ba-bf42-5e75aa85deb6" providerId="ADAL" clId="{6BDAFD3E-13AB-4629-8C7C-0B4211943BE3}" dt="2022-07-07T13:13:15.685" v="2208" actId="1076"/>
          <ac:picMkLst>
            <pc:docMk/>
            <pc:sldMk cId="3704220049" sldId="278"/>
            <ac:picMk id="6" creationId="{8FD795EF-6106-1679-450F-BA1D78AD8814}"/>
          </ac:picMkLst>
        </pc:picChg>
        <pc:picChg chg="add del">
          <ac:chgData name="Roy Roberts" userId="4cdc666c-fae4-42ba-bf42-5e75aa85deb6" providerId="ADAL" clId="{6BDAFD3E-13AB-4629-8C7C-0B4211943BE3}" dt="2022-07-07T13:13:06.047" v="2204" actId="478"/>
          <ac:picMkLst>
            <pc:docMk/>
            <pc:sldMk cId="3704220049" sldId="278"/>
            <ac:picMk id="8" creationId="{5C5B969A-DD12-D012-ACD6-6643C62CC0EB}"/>
          </ac:picMkLst>
        </pc:picChg>
        <pc:picChg chg="add mod">
          <ac:chgData name="Roy Roberts" userId="4cdc666c-fae4-42ba-bf42-5e75aa85deb6" providerId="ADAL" clId="{6BDAFD3E-13AB-4629-8C7C-0B4211943BE3}" dt="2022-07-07T13:14:04.477" v="2217" actId="1076"/>
          <ac:picMkLst>
            <pc:docMk/>
            <pc:sldMk cId="3704220049" sldId="278"/>
            <ac:picMk id="9" creationId="{4495A8E0-D3DF-F377-486A-7F83229EC926}"/>
          </ac:picMkLst>
        </pc:picChg>
        <pc:picChg chg="add mod">
          <ac:chgData name="Roy Roberts" userId="4cdc666c-fae4-42ba-bf42-5e75aa85deb6" providerId="ADAL" clId="{6BDAFD3E-13AB-4629-8C7C-0B4211943BE3}" dt="2022-07-07T13:14:52.533" v="2225" actId="1036"/>
          <ac:picMkLst>
            <pc:docMk/>
            <pc:sldMk cId="3704220049" sldId="278"/>
            <ac:picMk id="10" creationId="{0EDA7AFA-4B3B-A4D5-4980-7DF851435508}"/>
          </ac:picMkLst>
        </pc:picChg>
        <pc:picChg chg="add mod">
          <ac:chgData name="Roy Roberts" userId="4cdc666c-fae4-42ba-bf42-5e75aa85deb6" providerId="ADAL" clId="{6BDAFD3E-13AB-4629-8C7C-0B4211943BE3}" dt="2022-07-07T13:15:26.083" v="2231" actId="14100"/>
          <ac:picMkLst>
            <pc:docMk/>
            <pc:sldMk cId="3704220049" sldId="278"/>
            <ac:picMk id="11" creationId="{9DD045BE-0F4A-40CA-484E-283433B40520}"/>
          </ac:picMkLst>
        </pc:picChg>
        <pc:picChg chg="add mod">
          <ac:chgData name="Roy Roberts" userId="4cdc666c-fae4-42ba-bf42-5e75aa85deb6" providerId="ADAL" clId="{6BDAFD3E-13AB-4629-8C7C-0B4211943BE3}" dt="2022-07-07T13:16:00.585" v="2237" actId="1076"/>
          <ac:picMkLst>
            <pc:docMk/>
            <pc:sldMk cId="3704220049" sldId="278"/>
            <ac:picMk id="12" creationId="{BEA02D67-5E01-7ACC-4717-D864C4D6DD16}"/>
          </ac:picMkLst>
        </pc:picChg>
      </pc:sldChg>
      <pc:sldChg chg="addSp delSp modSp add mod">
        <pc:chgData name="Roy Roberts" userId="4cdc666c-fae4-42ba-bf42-5e75aa85deb6" providerId="ADAL" clId="{6BDAFD3E-13AB-4629-8C7C-0B4211943BE3}" dt="2022-07-07T12:53:55.584" v="2019" actId="1076"/>
        <pc:sldMkLst>
          <pc:docMk/>
          <pc:sldMk cId="3897378306" sldId="279"/>
        </pc:sldMkLst>
        <pc:spChg chg="del">
          <ac:chgData name="Roy Roberts" userId="4cdc666c-fae4-42ba-bf42-5e75aa85deb6" providerId="ADAL" clId="{6BDAFD3E-13AB-4629-8C7C-0B4211943BE3}" dt="2022-07-07T12:53:46.777" v="2016" actId="478"/>
          <ac:spMkLst>
            <pc:docMk/>
            <pc:sldMk cId="3897378306" sldId="279"/>
            <ac:spMk id="3" creationId="{A71B1595-A742-AD5E-8B7E-B71025BBC205}"/>
          </ac:spMkLst>
        </pc:spChg>
        <pc:spChg chg="add del mod">
          <ac:chgData name="Roy Roberts" userId="4cdc666c-fae4-42ba-bf42-5e75aa85deb6" providerId="ADAL" clId="{6BDAFD3E-13AB-4629-8C7C-0B4211943BE3}" dt="2022-07-07T12:53:49.207" v="2017" actId="478"/>
          <ac:spMkLst>
            <pc:docMk/>
            <pc:sldMk cId="3897378306" sldId="279"/>
            <ac:spMk id="8" creationId="{B1F5C52C-59B7-56BE-6C7D-9C06768F2597}"/>
          </ac:spMkLst>
        </pc:spChg>
        <pc:picChg chg="del">
          <ac:chgData name="Roy Roberts" userId="4cdc666c-fae4-42ba-bf42-5e75aa85deb6" providerId="ADAL" clId="{6BDAFD3E-13AB-4629-8C7C-0B4211943BE3}" dt="2022-07-07T12:53:15.406" v="2013" actId="478"/>
          <ac:picMkLst>
            <pc:docMk/>
            <pc:sldMk cId="3897378306" sldId="279"/>
            <ac:picMk id="5" creationId="{B58232A0-6CBF-7997-167B-EB6FA7CF778B}"/>
          </ac:picMkLst>
        </pc:picChg>
        <pc:picChg chg="add mod">
          <ac:chgData name="Roy Roberts" userId="4cdc666c-fae4-42ba-bf42-5e75aa85deb6" providerId="ADAL" clId="{6BDAFD3E-13AB-4629-8C7C-0B4211943BE3}" dt="2022-07-07T12:53:55.584" v="2019" actId="1076"/>
          <ac:picMkLst>
            <pc:docMk/>
            <pc:sldMk cId="3897378306" sldId="279"/>
            <ac:picMk id="6" creationId="{C1D2569C-EA60-2C4D-A14A-643758D31F15}"/>
          </ac:picMkLst>
        </pc:picChg>
      </pc:sldChg>
      <pc:sldChg chg="addSp delSp modSp new mod modAnim">
        <pc:chgData name="Roy Roberts" userId="4cdc666c-fae4-42ba-bf42-5e75aa85deb6" providerId="ADAL" clId="{6BDAFD3E-13AB-4629-8C7C-0B4211943BE3}" dt="2022-07-07T13:54:06.193" v="2502"/>
        <pc:sldMkLst>
          <pc:docMk/>
          <pc:sldMk cId="1920218635" sldId="280"/>
        </pc:sldMkLst>
        <pc:spChg chg="mod">
          <ac:chgData name="Roy Roberts" userId="4cdc666c-fae4-42ba-bf42-5e75aa85deb6" providerId="ADAL" clId="{6BDAFD3E-13AB-4629-8C7C-0B4211943BE3}" dt="2022-07-07T13:19:29.316" v="2317" actId="404"/>
          <ac:spMkLst>
            <pc:docMk/>
            <pc:sldMk cId="1920218635" sldId="280"/>
            <ac:spMk id="2" creationId="{5B1FCEE0-8B0B-BEC3-D22B-F7E6B40B86A0}"/>
          </ac:spMkLst>
        </pc:spChg>
        <pc:spChg chg="mod">
          <ac:chgData name="Roy Roberts" userId="4cdc666c-fae4-42ba-bf42-5e75aa85deb6" providerId="ADAL" clId="{6BDAFD3E-13AB-4629-8C7C-0B4211943BE3}" dt="2022-07-07T13:42:45.815" v="2479" actId="14100"/>
          <ac:spMkLst>
            <pc:docMk/>
            <pc:sldMk cId="1920218635" sldId="280"/>
            <ac:spMk id="3" creationId="{32B5E544-F00B-FE35-1A46-CBFD954F13DF}"/>
          </ac:spMkLst>
        </pc:spChg>
        <pc:spChg chg="del">
          <ac:chgData name="Roy Roberts" userId="4cdc666c-fae4-42ba-bf42-5e75aa85deb6" providerId="ADAL" clId="{6BDAFD3E-13AB-4629-8C7C-0B4211943BE3}" dt="2022-07-07T13:17:43.607" v="2243" actId="478"/>
          <ac:spMkLst>
            <pc:docMk/>
            <pc:sldMk cId="1920218635" sldId="280"/>
            <ac:spMk id="4" creationId="{89825892-56C0-D93A-70B7-D3652335CB26}"/>
          </ac:spMkLst>
        </pc:spChg>
        <pc:picChg chg="add del">
          <ac:chgData name="Roy Roberts" userId="4cdc666c-fae4-42ba-bf42-5e75aa85deb6" providerId="ADAL" clId="{6BDAFD3E-13AB-4629-8C7C-0B4211943BE3}" dt="2022-07-07T13:42:36.735" v="2477" actId="478"/>
          <ac:picMkLst>
            <pc:docMk/>
            <pc:sldMk cId="1920218635" sldId="280"/>
            <ac:picMk id="6" creationId="{E4441097-6BE7-C947-4222-8D9B749AD070}"/>
          </ac:picMkLst>
        </pc:picChg>
        <pc:picChg chg="add mod">
          <ac:chgData name="Roy Roberts" userId="4cdc666c-fae4-42ba-bf42-5e75aa85deb6" providerId="ADAL" clId="{6BDAFD3E-13AB-4629-8C7C-0B4211943BE3}" dt="2022-07-07T13:48:15.388" v="2486" actId="14100"/>
          <ac:picMkLst>
            <pc:docMk/>
            <pc:sldMk cId="1920218635" sldId="280"/>
            <ac:picMk id="7" creationId="{AD2A61DA-506B-4BFF-C8A3-EE336EB1F619}"/>
          </ac:picMkLst>
        </pc:picChg>
        <pc:picChg chg="add del mod">
          <ac:chgData name="Roy Roberts" userId="4cdc666c-fae4-42ba-bf42-5e75aa85deb6" providerId="ADAL" clId="{6BDAFD3E-13AB-4629-8C7C-0B4211943BE3}" dt="2022-07-07T13:53:00.528" v="2492" actId="478"/>
          <ac:picMkLst>
            <pc:docMk/>
            <pc:sldMk cId="1920218635" sldId="280"/>
            <ac:picMk id="9" creationId="{7BC7831B-4148-13E6-E256-C0214734DA5C}"/>
          </ac:picMkLst>
        </pc:picChg>
        <pc:picChg chg="add del mod">
          <ac:chgData name="Roy Roberts" userId="4cdc666c-fae4-42ba-bf42-5e75aa85deb6" providerId="ADAL" clId="{6BDAFD3E-13AB-4629-8C7C-0B4211943BE3}" dt="2022-07-07T13:53:37.139" v="2496" actId="478"/>
          <ac:picMkLst>
            <pc:docMk/>
            <pc:sldMk cId="1920218635" sldId="280"/>
            <ac:picMk id="11" creationId="{19F34CF3-D30A-F383-B982-D310E2645909}"/>
          </ac:picMkLst>
        </pc:picChg>
        <pc:picChg chg="add mod">
          <ac:chgData name="Roy Roberts" userId="4cdc666c-fae4-42ba-bf42-5e75aa85deb6" providerId="ADAL" clId="{6BDAFD3E-13AB-4629-8C7C-0B4211943BE3}" dt="2022-07-07T13:53:48.225" v="2501" actId="1076"/>
          <ac:picMkLst>
            <pc:docMk/>
            <pc:sldMk cId="1920218635" sldId="280"/>
            <ac:picMk id="13" creationId="{4ABF1195-5431-7FF6-593B-61B1C73AA859}"/>
          </ac:picMkLst>
        </pc:picChg>
      </pc:sldChg>
      <pc:sldChg chg="addSp delSp modSp new mod modClrScheme chgLayout">
        <pc:chgData name="Roy Roberts" userId="4cdc666c-fae4-42ba-bf42-5e75aa85deb6" providerId="ADAL" clId="{6BDAFD3E-13AB-4629-8C7C-0B4211943BE3}" dt="2022-07-07T13:55:30.872" v="2508" actId="22"/>
        <pc:sldMkLst>
          <pc:docMk/>
          <pc:sldMk cId="885457583" sldId="281"/>
        </pc:sldMkLst>
        <pc:spChg chg="del">
          <ac:chgData name="Roy Roberts" userId="4cdc666c-fae4-42ba-bf42-5e75aa85deb6" providerId="ADAL" clId="{6BDAFD3E-13AB-4629-8C7C-0B4211943BE3}" dt="2022-07-07T13:55:19.824" v="2506" actId="700"/>
          <ac:spMkLst>
            <pc:docMk/>
            <pc:sldMk cId="885457583" sldId="281"/>
            <ac:spMk id="2" creationId="{98303696-4F45-86D6-9A56-F8FD12FEAAD9}"/>
          </ac:spMkLst>
        </pc:spChg>
        <pc:spChg chg="del mod ord">
          <ac:chgData name="Roy Roberts" userId="4cdc666c-fae4-42ba-bf42-5e75aa85deb6" providerId="ADAL" clId="{6BDAFD3E-13AB-4629-8C7C-0B4211943BE3}" dt="2022-07-07T13:55:19.824" v="2506" actId="700"/>
          <ac:spMkLst>
            <pc:docMk/>
            <pc:sldMk cId="885457583" sldId="281"/>
            <ac:spMk id="3" creationId="{FCA3D7DE-3E11-A540-A318-A43F880D9947}"/>
          </ac:spMkLst>
        </pc:spChg>
        <pc:spChg chg="del">
          <ac:chgData name="Roy Roberts" userId="4cdc666c-fae4-42ba-bf42-5e75aa85deb6" providerId="ADAL" clId="{6BDAFD3E-13AB-4629-8C7C-0B4211943BE3}" dt="2022-07-07T13:55:19.824" v="2506" actId="700"/>
          <ac:spMkLst>
            <pc:docMk/>
            <pc:sldMk cId="885457583" sldId="281"/>
            <ac:spMk id="4" creationId="{69BCEF95-D099-578B-83CF-2779E3B046F5}"/>
          </ac:spMkLst>
        </pc:spChg>
        <pc:spChg chg="add del mod ord">
          <ac:chgData name="Roy Roberts" userId="4cdc666c-fae4-42ba-bf42-5e75aa85deb6" providerId="ADAL" clId="{6BDAFD3E-13AB-4629-8C7C-0B4211943BE3}" dt="2022-07-07T13:55:21.716" v="2507" actId="478"/>
          <ac:spMkLst>
            <pc:docMk/>
            <pc:sldMk cId="885457583" sldId="281"/>
            <ac:spMk id="5" creationId="{EF6F208A-6D8D-C22A-1025-4380010FDD36}"/>
          </ac:spMkLst>
        </pc:spChg>
        <pc:picChg chg="add">
          <ac:chgData name="Roy Roberts" userId="4cdc666c-fae4-42ba-bf42-5e75aa85deb6" providerId="ADAL" clId="{6BDAFD3E-13AB-4629-8C7C-0B4211943BE3}" dt="2022-07-07T13:55:30.872" v="2508" actId="22"/>
          <ac:picMkLst>
            <pc:docMk/>
            <pc:sldMk cId="885457583" sldId="281"/>
            <ac:picMk id="7" creationId="{8A7125C8-A0F6-E09C-01C3-599FA3B12122}"/>
          </ac:picMkLst>
        </pc:picChg>
      </pc:sldChg>
      <pc:sldChg chg="new del">
        <pc:chgData name="Roy Roberts" userId="4cdc666c-fae4-42ba-bf42-5e75aa85deb6" providerId="ADAL" clId="{6BDAFD3E-13AB-4629-8C7C-0B4211943BE3}" dt="2022-07-07T13:55:10.595" v="2504" actId="47"/>
        <pc:sldMkLst>
          <pc:docMk/>
          <pc:sldMk cId="2316322526" sldId="281"/>
        </pc:sldMkLst>
      </pc:sldChg>
      <pc:sldChg chg="modSp add mod">
        <pc:chgData name="Roy Roberts" userId="4cdc666c-fae4-42ba-bf42-5e75aa85deb6" providerId="ADAL" clId="{6BDAFD3E-13AB-4629-8C7C-0B4211943BE3}" dt="2022-07-07T14:47:30.002" v="2806" actId="20577"/>
        <pc:sldMkLst>
          <pc:docMk/>
          <pc:sldMk cId="3028640428" sldId="282"/>
        </pc:sldMkLst>
        <pc:spChg chg="mod">
          <ac:chgData name="Roy Roberts" userId="4cdc666c-fae4-42ba-bf42-5e75aa85deb6" providerId="ADAL" clId="{6BDAFD3E-13AB-4629-8C7C-0B4211943BE3}" dt="2022-07-07T14:47:30.002" v="2806" actId="20577"/>
          <ac:spMkLst>
            <pc:docMk/>
            <pc:sldMk cId="3028640428" sldId="282"/>
            <ac:spMk id="5" creationId="{07C754B8-2580-C747-EC38-9F8F67AFE1FF}"/>
          </ac:spMkLst>
        </pc:spChg>
      </pc:sldChg>
      <pc:sldChg chg="modSp add mod">
        <pc:chgData name="Roy Roberts" userId="4cdc666c-fae4-42ba-bf42-5e75aa85deb6" providerId="ADAL" clId="{6BDAFD3E-13AB-4629-8C7C-0B4211943BE3}" dt="2022-07-08T00:29:59.670" v="2967" actId="20577"/>
        <pc:sldMkLst>
          <pc:docMk/>
          <pc:sldMk cId="3824493256" sldId="283"/>
        </pc:sldMkLst>
        <pc:spChg chg="mod">
          <ac:chgData name="Roy Roberts" userId="4cdc666c-fae4-42ba-bf42-5e75aa85deb6" providerId="ADAL" clId="{6BDAFD3E-13AB-4629-8C7C-0B4211943BE3}" dt="2022-07-08T00:29:59.670" v="2967" actId="20577"/>
          <ac:spMkLst>
            <pc:docMk/>
            <pc:sldMk cId="3824493256" sldId="283"/>
            <ac:spMk id="5" creationId="{07C754B8-2580-C747-EC38-9F8F67AFE1F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40400" y="1487100"/>
            <a:ext cx="9911200" cy="1800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3195965"/>
            <a:ext cx="12192000" cy="3284484"/>
            <a:chOff x="0" y="1786473"/>
            <a:chExt cx="9144000" cy="2463363"/>
          </a:xfrm>
        </p:grpSpPr>
        <p:sp>
          <p:nvSpPr>
            <p:cNvPr id="12" name="Google Shape;12;p2"/>
            <p:cNvSpPr/>
            <p:nvPr/>
          </p:nvSpPr>
          <p:spPr>
            <a:xfrm>
              <a:off x="387953" y="3203434"/>
              <a:ext cx="1506902" cy="1046402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55961" y="3203339"/>
              <a:ext cx="1387697" cy="1027233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64296" y="3203434"/>
              <a:ext cx="852487" cy="485578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894904" y="2489983"/>
              <a:ext cx="963930" cy="713456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16783" y="2071853"/>
              <a:ext cx="1372123" cy="1131588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688907" y="3203434"/>
              <a:ext cx="785813" cy="342887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347555" y="3203434"/>
              <a:ext cx="987313" cy="485530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433316" y="3203434"/>
              <a:ext cx="1359026" cy="913651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474719" y="2357234"/>
              <a:ext cx="958596" cy="846206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792342" y="2975558"/>
              <a:ext cx="530066" cy="227878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0" y="2737741"/>
              <a:ext cx="464201" cy="465648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765190" y="3203434"/>
              <a:ext cx="378809" cy="485483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894904" y="2489983"/>
              <a:ext cx="794003" cy="713456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288756" y="3203434"/>
              <a:ext cx="940450" cy="428073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514492" y="2394856"/>
              <a:ext cx="629507" cy="808583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876675" y="2014492"/>
              <a:ext cx="1398460" cy="1189045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0" y="2918101"/>
              <a:ext cx="387952" cy="285382"/>
            </a:xfrm>
            <a:custGeom>
              <a:avLst/>
              <a:gdLst/>
              <a:ahLst/>
              <a:cxnLst/>
              <a:rect l="l" t="t" r="r" b="b"/>
              <a:pathLst>
                <a:path w="517270" h="380509" extrusionOk="0">
                  <a:moveTo>
                    <a:pt x="0" y="0"/>
                  </a:moveTo>
                  <a:lnTo>
                    <a:pt x="0" y="380510"/>
                  </a:lnTo>
                  <a:lnTo>
                    <a:pt x="517271" y="380510"/>
                  </a:lnTo>
                  <a:cubicBezTo>
                    <a:pt x="385445" y="159053"/>
                    <a:pt x="226378" y="1142"/>
                    <a:pt x="0" y="0"/>
                  </a:cubicBezTo>
                  <a:close/>
                </a:path>
              </a:pathLst>
            </a:custGeom>
            <a:solidFill>
              <a:srgbClr val="029E8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229207" y="2252166"/>
              <a:ext cx="1366075" cy="951274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343679" y="1786473"/>
              <a:ext cx="1421463" cy="1416970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229350" y="3129663"/>
              <a:ext cx="93202" cy="73771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595330" y="3203434"/>
              <a:ext cx="919163" cy="285382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858547" y="3202435"/>
              <a:ext cx="1012412" cy="474733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0" y="1968308"/>
              <a:ext cx="9144000" cy="2220131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181087" y="3771307"/>
            <a:ext cx="11826047" cy="2764460"/>
            <a:chOff x="135815" y="2828480"/>
            <a:chExt cx="8869535" cy="2073345"/>
          </a:xfrm>
        </p:grpSpPr>
        <p:sp>
          <p:nvSpPr>
            <p:cNvPr id="36" name="Google Shape;36;p2"/>
            <p:cNvSpPr/>
            <p:nvPr/>
          </p:nvSpPr>
          <p:spPr>
            <a:xfrm>
              <a:off x="2005925" y="39565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20790" y="4086477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102225" y="4326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68650" y="44016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719290" y="442067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777500" y="45897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258675" y="423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669290" y="4656377"/>
              <a:ext cx="58200" cy="5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015700" y="33500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283275" y="41843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085040" y="46563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570650" y="44979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225425" y="32537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755090" y="4451427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005325" y="34748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505625" y="48055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109815" y="4420677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82275" y="42160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909050" y="4637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733490" y="428065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280975" y="28284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446290" y="307295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143240" y="34166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363775" y="34748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526265" y="47336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35815" y="39755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509690" y="3508127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413794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dk1"/>
            </a:gs>
            <a:gs pos="49000">
              <a:schemeClr val="dk2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3"/>
          <p:cNvGrpSpPr/>
          <p:nvPr/>
        </p:nvGrpSpPr>
        <p:grpSpPr>
          <a:xfrm>
            <a:off x="0" y="3195965"/>
            <a:ext cx="12192000" cy="3284484"/>
            <a:chOff x="0" y="1786473"/>
            <a:chExt cx="9144000" cy="2463363"/>
          </a:xfrm>
        </p:grpSpPr>
        <p:sp>
          <p:nvSpPr>
            <p:cNvPr id="65" name="Google Shape;65;p3"/>
            <p:cNvSpPr/>
            <p:nvPr/>
          </p:nvSpPr>
          <p:spPr>
            <a:xfrm>
              <a:off x="387953" y="3203434"/>
              <a:ext cx="1506902" cy="1046402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455961" y="3203339"/>
              <a:ext cx="1387697" cy="1027233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464296" y="3203434"/>
              <a:ext cx="852487" cy="485578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1894904" y="2489983"/>
              <a:ext cx="963930" cy="713456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1316783" y="2071853"/>
              <a:ext cx="1372123" cy="1131588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2688907" y="3203434"/>
              <a:ext cx="785813" cy="342887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6347555" y="3203434"/>
              <a:ext cx="987313" cy="485530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4433316" y="3203434"/>
              <a:ext cx="1359026" cy="913651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3474719" y="2357234"/>
              <a:ext cx="958596" cy="846206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5792342" y="2975558"/>
              <a:ext cx="530066" cy="227878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0" y="2737741"/>
              <a:ext cx="464201" cy="465648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765190" y="3203434"/>
              <a:ext cx="378809" cy="485483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894904" y="2489983"/>
              <a:ext cx="794003" cy="713456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5288756" y="3203434"/>
              <a:ext cx="940450" cy="428073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8514492" y="2394856"/>
              <a:ext cx="629507" cy="808583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3876675" y="2014492"/>
              <a:ext cx="1398460" cy="1189045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0" y="2918101"/>
              <a:ext cx="387952" cy="285382"/>
            </a:xfrm>
            <a:custGeom>
              <a:avLst/>
              <a:gdLst/>
              <a:ahLst/>
              <a:cxnLst/>
              <a:rect l="l" t="t" r="r" b="b"/>
              <a:pathLst>
                <a:path w="517270" h="380509" extrusionOk="0">
                  <a:moveTo>
                    <a:pt x="0" y="0"/>
                  </a:moveTo>
                  <a:lnTo>
                    <a:pt x="0" y="380510"/>
                  </a:lnTo>
                  <a:lnTo>
                    <a:pt x="517271" y="380510"/>
                  </a:lnTo>
                  <a:cubicBezTo>
                    <a:pt x="385445" y="159053"/>
                    <a:pt x="226378" y="1142"/>
                    <a:pt x="0" y="0"/>
                  </a:cubicBezTo>
                  <a:close/>
                </a:path>
              </a:pathLst>
            </a:custGeom>
            <a:solidFill>
              <a:srgbClr val="029E8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6229207" y="2252166"/>
              <a:ext cx="1366075" cy="951274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7343679" y="1786473"/>
              <a:ext cx="1421463" cy="1416970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6229350" y="3129663"/>
              <a:ext cx="93202" cy="73771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7595330" y="3203434"/>
              <a:ext cx="919163" cy="285382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858547" y="3202435"/>
              <a:ext cx="1012412" cy="474733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0" y="1968308"/>
              <a:ext cx="9144000" cy="2220131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" name="Google Shape;88;p3"/>
          <p:cNvSpPr txBox="1">
            <a:spLocks noGrp="1"/>
          </p:cNvSpPr>
          <p:nvPr>
            <p:ph type="ctrTitle"/>
          </p:nvPr>
        </p:nvSpPr>
        <p:spPr>
          <a:xfrm>
            <a:off x="1140400" y="1486400"/>
            <a:ext cx="9911200" cy="135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9" name="Google Shape;89;p3"/>
          <p:cNvSpPr txBox="1">
            <a:spLocks noGrp="1"/>
          </p:cNvSpPr>
          <p:nvPr>
            <p:ph type="subTitle" idx="1"/>
          </p:nvPr>
        </p:nvSpPr>
        <p:spPr>
          <a:xfrm>
            <a:off x="1140400" y="2823469"/>
            <a:ext cx="9911200" cy="47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1pPr>
            <a:lvl2pPr lvl="1" algn="ctr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2pPr>
            <a:lvl3pPr lvl="2" algn="ctr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3pPr>
            <a:lvl4pPr lvl="3" algn="ctr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4pPr>
            <a:lvl5pPr lvl="4" algn="ctr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5pPr>
            <a:lvl6pPr lvl="5" algn="ctr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6pPr>
            <a:lvl7pPr lvl="6" algn="ctr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7pPr>
            <a:lvl8pPr lvl="7" algn="ctr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8pPr>
            <a:lvl9pPr lvl="8" algn="ctr" rtl="0">
              <a:spcBef>
                <a:spcPts val="1067"/>
              </a:spcBef>
              <a:spcAft>
                <a:spcPts val="1067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90" name="Google Shape;90;p3"/>
          <p:cNvGrpSpPr/>
          <p:nvPr/>
        </p:nvGrpSpPr>
        <p:grpSpPr>
          <a:xfrm>
            <a:off x="181087" y="3771307"/>
            <a:ext cx="11826047" cy="2764460"/>
            <a:chOff x="135815" y="2828480"/>
            <a:chExt cx="8869535" cy="2073345"/>
          </a:xfrm>
        </p:grpSpPr>
        <p:sp>
          <p:nvSpPr>
            <p:cNvPr id="91" name="Google Shape;91;p3"/>
            <p:cNvSpPr/>
            <p:nvPr/>
          </p:nvSpPr>
          <p:spPr>
            <a:xfrm>
              <a:off x="2005925" y="39565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320790" y="4086477"/>
              <a:ext cx="58200" cy="58200"/>
            </a:xfrm>
            <a:prstGeom prst="ellipse">
              <a:avLst/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102225" y="4326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268650" y="44016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2719290" y="442067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2777500" y="45897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6258675" y="423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1669290" y="4656377"/>
              <a:ext cx="58200" cy="58200"/>
            </a:xfrm>
            <a:prstGeom prst="ellipse">
              <a:avLst/>
            </a:pr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1015700" y="33500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4283275" y="41843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85040" y="465637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570650" y="44979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3225425" y="32537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5755090" y="4451427"/>
              <a:ext cx="58200" cy="58200"/>
            </a:xfrm>
            <a:prstGeom prst="ellipse">
              <a:avLst/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3005325" y="34748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5505625" y="48055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7109815" y="442067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7682275" y="42160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8909050" y="4637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8733490" y="4280652"/>
              <a:ext cx="58200" cy="58200"/>
            </a:xfrm>
            <a:prstGeom prst="ellipse">
              <a:avLst/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7280975" y="28284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446290" y="3072952"/>
              <a:ext cx="58200" cy="58200"/>
            </a:xfrm>
            <a:prstGeom prst="ellipse">
              <a:avLst/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6143240" y="34166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5363775" y="34748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8526265" y="473362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135815" y="397557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509690" y="350812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39908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>
            <a:spLocks noGrp="1"/>
          </p:cNvSpPr>
          <p:nvPr>
            <p:ph type="body" idx="1"/>
          </p:nvPr>
        </p:nvSpPr>
        <p:spPr>
          <a:xfrm>
            <a:off x="1655833" y="2577600"/>
            <a:ext cx="8880400" cy="33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58786" algn="ctr" rtl="0">
              <a:spcBef>
                <a:spcPts val="0"/>
              </a:spcBef>
              <a:spcAft>
                <a:spcPts val="0"/>
              </a:spcAft>
              <a:buSzPts val="3000"/>
              <a:buChar char="▹"/>
              <a:defRPr sz="4000"/>
            </a:lvl1pPr>
            <a:lvl2pPr marL="1219170" lvl="1" indent="-558786" algn="ctr" rtl="0">
              <a:spcBef>
                <a:spcPts val="1067"/>
              </a:spcBef>
              <a:spcAft>
                <a:spcPts val="0"/>
              </a:spcAft>
              <a:buSzPts val="3000"/>
              <a:buChar char="▸"/>
              <a:defRPr sz="4000"/>
            </a:lvl2pPr>
            <a:lvl3pPr marL="1828754" lvl="2" indent="-558786" algn="ctr" rtl="0">
              <a:spcBef>
                <a:spcPts val="1067"/>
              </a:spcBef>
              <a:spcAft>
                <a:spcPts val="0"/>
              </a:spcAft>
              <a:buSzPts val="3000"/>
              <a:buChar char="■"/>
              <a:defRPr sz="4000"/>
            </a:lvl3pPr>
            <a:lvl4pPr marL="2438339" lvl="3" indent="-558786" algn="ctr" rtl="0">
              <a:spcBef>
                <a:spcPts val="1067"/>
              </a:spcBef>
              <a:spcAft>
                <a:spcPts val="0"/>
              </a:spcAft>
              <a:buSzPts val="3000"/>
              <a:buChar char="●"/>
              <a:defRPr sz="4000"/>
            </a:lvl4pPr>
            <a:lvl5pPr marL="3047924" lvl="4" indent="-558786" algn="ctr" rtl="0">
              <a:spcBef>
                <a:spcPts val="1067"/>
              </a:spcBef>
              <a:spcAft>
                <a:spcPts val="0"/>
              </a:spcAft>
              <a:buSzPts val="3000"/>
              <a:buChar char="○"/>
              <a:defRPr sz="4000"/>
            </a:lvl5pPr>
            <a:lvl6pPr marL="3657509" lvl="5" indent="-558786" algn="ctr" rtl="0">
              <a:spcBef>
                <a:spcPts val="1067"/>
              </a:spcBef>
              <a:spcAft>
                <a:spcPts val="0"/>
              </a:spcAft>
              <a:buSzPts val="3000"/>
              <a:buChar char="■"/>
              <a:defRPr sz="4000"/>
            </a:lvl6pPr>
            <a:lvl7pPr marL="4267093" lvl="6" indent="-558786" algn="ctr" rtl="0">
              <a:spcBef>
                <a:spcPts val="1067"/>
              </a:spcBef>
              <a:spcAft>
                <a:spcPts val="0"/>
              </a:spcAft>
              <a:buSzPts val="3000"/>
              <a:buChar char="●"/>
              <a:defRPr sz="4000"/>
            </a:lvl7pPr>
            <a:lvl8pPr marL="4876678" lvl="7" indent="-558786" algn="ctr" rtl="0">
              <a:spcBef>
                <a:spcPts val="1067"/>
              </a:spcBef>
              <a:spcAft>
                <a:spcPts val="0"/>
              </a:spcAft>
              <a:buSzPts val="3000"/>
              <a:buChar char="○"/>
              <a:defRPr sz="4000"/>
            </a:lvl8pPr>
            <a:lvl9pPr marL="5486263" lvl="8" indent="-558786" algn="ctr" rtl="0">
              <a:spcBef>
                <a:spcPts val="1067"/>
              </a:spcBef>
              <a:spcAft>
                <a:spcPts val="1067"/>
              </a:spcAft>
              <a:buSzPts val="3000"/>
              <a:buChar char="■"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0" name="Google Shape;120;p4"/>
          <p:cNvSpPr txBox="1"/>
          <p:nvPr/>
        </p:nvSpPr>
        <p:spPr>
          <a:xfrm>
            <a:off x="4791200" y="1448225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800">
                <a:solidFill>
                  <a:schemeClr val="accent2"/>
                </a:solidFill>
                <a:latin typeface="Catamaran"/>
                <a:ea typeface="Catamaran"/>
                <a:cs typeface="Catamaran"/>
                <a:sym typeface="Catamaran"/>
              </a:rPr>
              <a:t>“</a:t>
            </a:r>
            <a:endParaRPr sz="12800">
              <a:solidFill>
                <a:schemeClr val="accent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21" name="Google Shape;121;p4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84F20BDB-0B5C-4BC7-9F1C-8AB1FC18C48E}" type="slidenum">
              <a:rPr lang="en-US" smtClean="0"/>
              <a:t>‹#›</a:t>
            </a:fld>
            <a:endParaRPr lang="en-US"/>
          </a:p>
        </p:txBody>
      </p:sp>
      <p:grpSp>
        <p:nvGrpSpPr>
          <p:cNvPr id="122" name="Google Shape;122;p4"/>
          <p:cNvGrpSpPr/>
          <p:nvPr/>
        </p:nvGrpSpPr>
        <p:grpSpPr>
          <a:xfrm>
            <a:off x="291" y="347115"/>
            <a:ext cx="12191127" cy="1642243"/>
            <a:chOff x="218" y="898161"/>
            <a:chExt cx="9143345" cy="1231682"/>
          </a:xfrm>
        </p:grpSpPr>
        <p:sp>
          <p:nvSpPr>
            <p:cNvPr id="123" name="Google Shape;123;p4"/>
            <p:cNvSpPr/>
            <p:nvPr/>
          </p:nvSpPr>
          <p:spPr>
            <a:xfrm>
              <a:off x="4567150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FC229"/>
                </a:gs>
                <a:gs pos="100000">
                  <a:srgbClr val="FF826C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FFC229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4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4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4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4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4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4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4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4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4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4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F702A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4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4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C182FF">
                <a:alpha val="531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4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4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4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FF826C">
                    <a:alpha val="49800"/>
                  </a:srgbClr>
                </a:gs>
                <a:gs pos="100000">
                  <a:srgbClr val="FF3E45">
                    <a:alpha val="4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4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4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4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4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4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4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</a:srgbClr>
                </a:gs>
                <a:gs pos="100000">
                  <a:srgbClr val="002FFF">
                    <a:alpha val="5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4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" name="Google Shape;168;p4"/>
          <p:cNvGrpSpPr/>
          <p:nvPr/>
        </p:nvGrpSpPr>
        <p:grpSpPr>
          <a:xfrm>
            <a:off x="184467" y="347100"/>
            <a:ext cx="11797253" cy="1667667"/>
            <a:chOff x="138350" y="260325"/>
            <a:chExt cx="8847940" cy="1250750"/>
          </a:xfrm>
        </p:grpSpPr>
        <p:sp>
          <p:nvSpPr>
            <p:cNvPr id="169" name="Google Shape;169;p4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930887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6"/>
          <p:cNvGrpSpPr/>
          <p:nvPr/>
        </p:nvGrpSpPr>
        <p:grpSpPr>
          <a:xfrm>
            <a:off x="291" y="4944448"/>
            <a:ext cx="12191127" cy="1642243"/>
            <a:chOff x="218" y="898161"/>
            <a:chExt cx="9143345" cy="1231682"/>
          </a:xfrm>
        </p:grpSpPr>
        <p:sp>
          <p:nvSpPr>
            <p:cNvPr id="273" name="Google Shape;273;p6"/>
            <p:cNvSpPr/>
            <p:nvPr/>
          </p:nvSpPr>
          <p:spPr>
            <a:xfrm>
              <a:off x="4571575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6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6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6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6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6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6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6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6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6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6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6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6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6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6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6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6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6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6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6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6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6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6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6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6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8" name="Google Shape;318;p6"/>
          <p:cNvSpPr txBox="1">
            <a:spLocks noGrp="1"/>
          </p:cNvSpPr>
          <p:nvPr>
            <p:ph type="title"/>
          </p:nvPr>
        </p:nvSpPr>
        <p:spPr>
          <a:xfrm>
            <a:off x="1655833" y="606667"/>
            <a:ext cx="88804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9" name="Google Shape;319;p6"/>
          <p:cNvSpPr txBox="1">
            <a:spLocks noGrp="1"/>
          </p:cNvSpPr>
          <p:nvPr>
            <p:ph type="body" idx="1"/>
          </p:nvPr>
        </p:nvSpPr>
        <p:spPr>
          <a:xfrm>
            <a:off x="1655767" y="1500467"/>
            <a:ext cx="4149200" cy="364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1pPr>
            <a:lvl2pPr marL="1219170" lvl="1" indent="-474121" rtl="0">
              <a:spcBef>
                <a:spcPts val="1067"/>
              </a:spcBef>
              <a:spcAft>
                <a:spcPts val="0"/>
              </a:spcAft>
              <a:buSzPts val="2000"/>
              <a:buChar char="▸"/>
              <a:defRPr sz="2667"/>
            </a:lvl2pPr>
            <a:lvl3pPr marL="1828754" lvl="2" indent="-474121" rtl="0">
              <a:spcBef>
                <a:spcPts val="1067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rtl="0">
              <a:spcBef>
                <a:spcPts val="1067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rtl="0">
              <a:spcBef>
                <a:spcPts val="1067"/>
              </a:spcBef>
              <a:spcAft>
                <a:spcPts val="1067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0" name="Google Shape;320;p6"/>
          <p:cNvSpPr txBox="1">
            <a:spLocks noGrp="1"/>
          </p:cNvSpPr>
          <p:nvPr>
            <p:ph type="body" idx="2"/>
          </p:nvPr>
        </p:nvSpPr>
        <p:spPr>
          <a:xfrm>
            <a:off x="6387000" y="1500467"/>
            <a:ext cx="4149200" cy="364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1pPr>
            <a:lvl2pPr marL="1219170" lvl="1" indent="-474121" rtl="0">
              <a:spcBef>
                <a:spcPts val="1067"/>
              </a:spcBef>
              <a:spcAft>
                <a:spcPts val="0"/>
              </a:spcAft>
              <a:buSzPts val="2000"/>
              <a:buChar char="▸"/>
              <a:defRPr sz="2667"/>
            </a:lvl2pPr>
            <a:lvl3pPr marL="1828754" lvl="2" indent="-474121" rtl="0">
              <a:spcBef>
                <a:spcPts val="1067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rtl="0">
              <a:spcBef>
                <a:spcPts val="1067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rtl="0">
              <a:spcBef>
                <a:spcPts val="1067"/>
              </a:spcBef>
              <a:spcAft>
                <a:spcPts val="1067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1" name="Google Shape;321;p6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84F20BDB-0B5C-4BC7-9F1C-8AB1FC18C48E}" type="slidenum">
              <a:rPr lang="en-US" smtClean="0"/>
              <a:t>‹#›</a:t>
            </a:fld>
            <a:endParaRPr lang="en-US"/>
          </a:p>
        </p:txBody>
      </p:sp>
      <p:grpSp>
        <p:nvGrpSpPr>
          <p:cNvPr id="322" name="Google Shape;322;p6"/>
          <p:cNvGrpSpPr/>
          <p:nvPr/>
        </p:nvGrpSpPr>
        <p:grpSpPr>
          <a:xfrm>
            <a:off x="184467" y="5033333"/>
            <a:ext cx="11797253" cy="1667667"/>
            <a:chOff x="138350" y="260325"/>
            <a:chExt cx="8847940" cy="1250750"/>
          </a:xfrm>
        </p:grpSpPr>
        <p:sp>
          <p:nvSpPr>
            <p:cNvPr id="323" name="Google Shape;323;p6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" name="Google Shape;325;p6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6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6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6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6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6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" name="Google Shape;337;p6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6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6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48" name="Google Shape;348;p6"/>
          <p:cNvSpPr/>
          <p:nvPr/>
        </p:nvSpPr>
        <p:spPr>
          <a:xfrm>
            <a:off x="5616986" y="1221764"/>
            <a:ext cx="958029" cy="267733"/>
          </a:xfrm>
          <a:custGeom>
            <a:avLst/>
            <a:gdLst/>
            <a:ahLst/>
            <a:cxnLst/>
            <a:rect l="l" t="t" r="r" b="b"/>
            <a:pathLst>
              <a:path w="1562005" h="436521" extrusionOk="0">
                <a:moveTo>
                  <a:pt x="937260" y="436521"/>
                </a:moveTo>
                <a:cubicBezTo>
                  <a:pt x="896645" y="436521"/>
                  <a:pt x="890776" y="349597"/>
                  <a:pt x="885947" y="206493"/>
                </a:cubicBezTo>
                <a:cubicBezTo>
                  <a:pt x="883770" y="141015"/>
                  <a:pt x="879699" y="18979"/>
                  <a:pt x="861522" y="18979"/>
                </a:cubicBezTo>
                <a:cubicBezTo>
                  <a:pt x="841357" y="18979"/>
                  <a:pt x="830659" y="96889"/>
                  <a:pt x="823653" y="148417"/>
                </a:cubicBezTo>
                <a:cubicBezTo>
                  <a:pt x="812860" y="226611"/>
                  <a:pt x="803582" y="294177"/>
                  <a:pt x="766849" y="294177"/>
                </a:cubicBezTo>
                <a:cubicBezTo>
                  <a:pt x="746210" y="294177"/>
                  <a:pt x="739394" y="277001"/>
                  <a:pt x="734376" y="264475"/>
                </a:cubicBezTo>
                <a:cubicBezTo>
                  <a:pt x="729359" y="251949"/>
                  <a:pt x="726235" y="246729"/>
                  <a:pt x="719513" y="246729"/>
                </a:cubicBezTo>
                <a:cubicBezTo>
                  <a:pt x="706543" y="246729"/>
                  <a:pt x="701336" y="266752"/>
                  <a:pt x="694993" y="297214"/>
                </a:cubicBezTo>
                <a:cubicBezTo>
                  <a:pt x="687419" y="333939"/>
                  <a:pt x="677951" y="379584"/>
                  <a:pt x="634307" y="379584"/>
                </a:cubicBezTo>
                <a:cubicBezTo>
                  <a:pt x="597480" y="379584"/>
                  <a:pt x="590095" y="315624"/>
                  <a:pt x="582332" y="247773"/>
                </a:cubicBezTo>
                <a:cubicBezTo>
                  <a:pt x="576746" y="199281"/>
                  <a:pt x="569078" y="132854"/>
                  <a:pt x="549102" y="132854"/>
                </a:cubicBezTo>
                <a:cubicBezTo>
                  <a:pt x="538404" y="132854"/>
                  <a:pt x="527895" y="170813"/>
                  <a:pt x="520700" y="195486"/>
                </a:cubicBezTo>
                <a:cubicBezTo>
                  <a:pt x="508393" y="239328"/>
                  <a:pt x="495801" y="284688"/>
                  <a:pt x="463896" y="284688"/>
                </a:cubicBezTo>
                <a:cubicBezTo>
                  <a:pt x="443447" y="284688"/>
                  <a:pt x="433696" y="256219"/>
                  <a:pt x="422335" y="222341"/>
                </a:cubicBezTo>
                <a:cubicBezTo>
                  <a:pt x="415235" y="201274"/>
                  <a:pt x="403401" y="166068"/>
                  <a:pt x="392892" y="166068"/>
                </a:cubicBezTo>
                <a:cubicBezTo>
                  <a:pt x="382383" y="166068"/>
                  <a:pt x="376608" y="180492"/>
                  <a:pt x="369129" y="195770"/>
                </a:cubicBezTo>
                <a:cubicBezTo>
                  <a:pt x="357958" y="218450"/>
                  <a:pt x="344041" y="246729"/>
                  <a:pt x="312325" y="246729"/>
                </a:cubicBezTo>
                <a:lnTo>
                  <a:pt x="0" y="246729"/>
                </a:lnTo>
                <a:lnTo>
                  <a:pt x="0" y="227750"/>
                </a:lnTo>
                <a:lnTo>
                  <a:pt x="312420" y="227750"/>
                </a:lnTo>
                <a:cubicBezTo>
                  <a:pt x="331355" y="227750"/>
                  <a:pt x="340159" y="211713"/>
                  <a:pt x="352183" y="187325"/>
                </a:cubicBezTo>
                <a:cubicBezTo>
                  <a:pt x="361650" y="167586"/>
                  <a:pt x="371874" y="147089"/>
                  <a:pt x="392892" y="147089"/>
                </a:cubicBezTo>
                <a:cubicBezTo>
                  <a:pt x="416844" y="147089"/>
                  <a:pt x="428299" y="180682"/>
                  <a:pt x="440228" y="216268"/>
                </a:cubicBezTo>
                <a:cubicBezTo>
                  <a:pt x="445625" y="232305"/>
                  <a:pt x="456891" y="265709"/>
                  <a:pt x="463802" y="265709"/>
                </a:cubicBezTo>
                <a:cubicBezTo>
                  <a:pt x="481600" y="265709"/>
                  <a:pt x="493245" y="223954"/>
                  <a:pt x="502618" y="190361"/>
                </a:cubicBezTo>
                <a:cubicBezTo>
                  <a:pt x="514073" y="149366"/>
                  <a:pt x="523919" y="113875"/>
                  <a:pt x="549007" y="113875"/>
                </a:cubicBezTo>
                <a:cubicBezTo>
                  <a:pt x="585835" y="113875"/>
                  <a:pt x="593219" y="177835"/>
                  <a:pt x="600982" y="245686"/>
                </a:cubicBezTo>
                <a:cubicBezTo>
                  <a:pt x="606568" y="294177"/>
                  <a:pt x="614237" y="360604"/>
                  <a:pt x="634213" y="360604"/>
                </a:cubicBezTo>
                <a:cubicBezTo>
                  <a:pt x="660437" y="360604"/>
                  <a:pt x="667916" y="334034"/>
                  <a:pt x="676437" y="293418"/>
                </a:cubicBezTo>
                <a:cubicBezTo>
                  <a:pt x="683064" y="261154"/>
                  <a:pt x="690070" y="227750"/>
                  <a:pt x="719418" y="227750"/>
                </a:cubicBezTo>
                <a:cubicBezTo>
                  <a:pt x="740057" y="227750"/>
                  <a:pt x="746873" y="244926"/>
                  <a:pt x="751891" y="257453"/>
                </a:cubicBezTo>
                <a:cubicBezTo>
                  <a:pt x="756908" y="269979"/>
                  <a:pt x="760033" y="275198"/>
                  <a:pt x="766754" y="275198"/>
                </a:cubicBezTo>
                <a:cubicBezTo>
                  <a:pt x="786920" y="275198"/>
                  <a:pt x="797618" y="197289"/>
                  <a:pt x="804624" y="145760"/>
                </a:cubicBezTo>
                <a:cubicBezTo>
                  <a:pt x="815416" y="67566"/>
                  <a:pt x="824694" y="0"/>
                  <a:pt x="861427" y="0"/>
                </a:cubicBezTo>
                <a:cubicBezTo>
                  <a:pt x="896172" y="0"/>
                  <a:pt x="900432" y="74398"/>
                  <a:pt x="904787" y="205924"/>
                </a:cubicBezTo>
                <a:cubicBezTo>
                  <a:pt x="907438" y="285067"/>
                  <a:pt x="911888" y="417542"/>
                  <a:pt x="937165" y="417542"/>
                </a:cubicBezTo>
                <a:cubicBezTo>
                  <a:pt x="966419" y="417542"/>
                  <a:pt x="977212" y="315814"/>
                  <a:pt x="984502" y="248437"/>
                </a:cubicBezTo>
                <a:cubicBezTo>
                  <a:pt x="993401" y="163980"/>
                  <a:pt x="998797" y="123365"/>
                  <a:pt x="1022371" y="123365"/>
                </a:cubicBezTo>
                <a:cubicBezTo>
                  <a:pt x="1050773" y="123365"/>
                  <a:pt x="1061944" y="158856"/>
                  <a:pt x="1073494" y="196435"/>
                </a:cubicBezTo>
                <a:cubicBezTo>
                  <a:pt x="1085044" y="234013"/>
                  <a:pt x="1097636" y="275198"/>
                  <a:pt x="1126511" y="275198"/>
                </a:cubicBezTo>
                <a:cubicBezTo>
                  <a:pt x="1139481" y="275198"/>
                  <a:pt x="1146108" y="268460"/>
                  <a:pt x="1156711" y="256219"/>
                </a:cubicBezTo>
                <a:cubicBezTo>
                  <a:pt x="1167315" y="243977"/>
                  <a:pt x="1182462" y="227750"/>
                  <a:pt x="1211716" y="227750"/>
                </a:cubicBezTo>
                <a:lnTo>
                  <a:pt x="1562005" y="227750"/>
                </a:lnTo>
                <a:lnTo>
                  <a:pt x="1562005" y="246729"/>
                </a:lnTo>
                <a:lnTo>
                  <a:pt x="1211811" y="246729"/>
                </a:lnTo>
                <a:cubicBezTo>
                  <a:pt x="1191078" y="246729"/>
                  <a:pt x="1181705" y="257168"/>
                  <a:pt x="1170912" y="269315"/>
                </a:cubicBezTo>
                <a:cubicBezTo>
                  <a:pt x="1160120" y="281461"/>
                  <a:pt x="1148759" y="294177"/>
                  <a:pt x="1126606" y="294177"/>
                </a:cubicBezTo>
                <a:cubicBezTo>
                  <a:pt x="1083719" y="294177"/>
                  <a:pt x="1068666" y="245211"/>
                  <a:pt x="1055412" y="202033"/>
                </a:cubicBezTo>
                <a:cubicBezTo>
                  <a:pt x="1046607" y="173565"/>
                  <a:pt x="1037424" y="143198"/>
                  <a:pt x="1023128" y="142344"/>
                </a:cubicBezTo>
                <a:cubicBezTo>
                  <a:pt x="1013661" y="149746"/>
                  <a:pt x="1007697" y="207822"/>
                  <a:pt x="1003247" y="250430"/>
                </a:cubicBezTo>
                <a:cubicBezTo>
                  <a:pt x="993496" y="341910"/>
                  <a:pt x="983555" y="436521"/>
                  <a:pt x="937260" y="436521"/>
                </a:cubicBezTo>
                <a:close/>
              </a:path>
            </a:pathLst>
          </a:custGeom>
          <a:gradFill>
            <a:gsLst>
              <a:gs pos="0">
                <a:srgbClr val="8097FF">
                  <a:alpha val="0"/>
                </a:srgbClr>
              </a:gs>
              <a:gs pos="22000">
                <a:schemeClr val="accent1"/>
              </a:gs>
              <a:gs pos="76000">
                <a:schemeClr val="accent1"/>
              </a:gs>
              <a:gs pos="100000">
                <a:srgbClr val="8097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6335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7"/>
          <p:cNvGrpSpPr/>
          <p:nvPr/>
        </p:nvGrpSpPr>
        <p:grpSpPr>
          <a:xfrm>
            <a:off x="291" y="4944448"/>
            <a:ext cx="12191127" cy="1642243"/>
            <a:chOff x="218" y="898161"/>
            <a:chExt cx="9143345" cy="1231682"/>
          </a:xfrm>
        </p:grpSpPr>
        <p:sp>
          <p:nvSpPr>
            <p:cNvPr id="351" name="Google Shape;351;p7"/>
            <p:cNvSpPr/>
            <p:nvPr/>
          </p:nvSpPr>
          <p:spPr>
            <a:xfrm>
              <a:off x="4571575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7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7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7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7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7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7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7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7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7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7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7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7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7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7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7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7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7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7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7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7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7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7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7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6" name="Google Shape;396;p7"/>
          <p:cNvSpPr txBox="1">
            <a:spLocks noGrp="1"/>
          </p:cNvSpPr>
          <p:nvPr>
            <p:ph type="title"/>
          </p:nvPr>
        </p:nvSpPr>
        <p:spPr>
          <a:xfrm>
            <a:off x="1655833" y="606667"/>
            <a:ext cx="88804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7" name="Google Shape;397;p7"/>
          <p:cNvSpPr txBox="1">
            <a:spLocks noGrp="1"/>
          </p:cNvSpPr>
          <p:nvPr>
            <p:ph type="body" idx="1"/>
          </p:nvPr>
        </p:nvSpPr>
        <p:spPr>
          <a:xfrm>
            <a:off x="1655833" y="1500467"/>
            <a:ext cx="2766400" cy="379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2400"/>
            </a:lvl1pPr>
            <a:lvl2pPr marL="1219170" lvl="1" indent="-457189" rtl="0">
              <a:spcBef>
                <a:spcPts val="1067"/>
              </a:spcBef>
              <a:spcAft>
                <a:spcPts val="0"/>
              </a:spcAft>
              <a:buSzPts val="1800"/>
              <a:buChar char="▸"/>
              <a:defRPr sz="2400"/>
            </a:lvl2pPr>
            <a:lvl3pPr marL="1828754" lvl="2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067"/>
              </a:spcBef>
              <a:spcAft>
                <a:spcPts val="1067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8" name="Google Shape;398;p7"/>
          <p:cNvSpPr txBox="1">
            <a:spLocks noGrp="1"/>
          </p:cNvSpPr>
          <p:nvPr>
            <p:ph type="body" idx="2"/>
          </p:nvPr>
        </p:nvSpPr>
        <p:spPr>
          <a:xfrm>
            <a:off x="4712835" y="1500467"/>
            <a:ext cx="2766400" cy="379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2400"/>
            </a:lvl1pPr>
            <a:lvl2pPr marL="1219170" lvl="1" indent="-457189" rtl="0">
              <a:spcBef>
                <a:spcPts val="1067"/>
              </a:spcBef>
              <a:spcAft>
                <a:spcPts val="0"/>
              </a:spcAft>
              <a:buSzPts val="1800"/>
              <a:buChar char="▸"/>
              <a:defRPr sz="2400"/>
            </a:lvl2pPr>
            <a:lvl3pPr marL="1828754" lvl="2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067"/>
              </a:spcBef>
              <a:spcAft>
                <a:spcPts val="1067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9" name="Google Shape;399;p7"/>
          <p:cNvSpPr txBox="1">
            <a:spLocks noGrp="1"/>
          </p:cNvSpPr>
          <p:nvPr>
            <p:ph type="body" idx="3"/>
          </p:nvPr>
        </p:nvSpPr>
        <p:spPr>
          <a:xfrm>
            <a:off x="7769836" y="1500467"/>
            <a:ext cx="2766400" cy="379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2400"/>
            </a:lvl1pPr>
            <a:lvl2pPr marL="1219170" lvl="1" indent="-457189" rtl="0">
              <a:spcBef>
                <a:spcPts val="1067"/>
              </a:spcBef>
              <a:spcAft>
                <a:spcPts val="0"/>
              </a:spcAft>
              <a:buSzPts val="1800"/>
              <a:buChar char="▸"/>
              <a:defRPr sz="2400"/>
            </a:lvl2pPr>
            <a:lvl3pPr marL="1828754" lvl="2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067"/>
              </a:spcBef>
              <a:spcAft>
                <a:spcPts val="1067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0" name="Google Shape;400;p7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84F20BDB-0B5C-4BC7-9F1C-8AB1FC18C48E}" type="slidenum">
              <a:rPr lang="en-US" smtClean="0"/>
              <a:t>‹#›</a:t>
            </a:fld>
            <a:endParaRPr lang="en-US"/>
          </a:p>
        </p:txBody>
      </p:sp>
      <p:grpSp>
        <p:nvGrpSpPr>
          <p:cNvPr id="401" name="Google Shape;401;p7"/>
          <p:cNvGrpSpPr/>
          <p:nvPr/>
        </p:nvGrpSpPr>
        <p:grpSpPr>
          <a:xfrm>
            <a:off x="184467" y="5033333"/>
            <a:ext cx="11797253" cy="1667667"/>
            <a:chOff x="138350" y="260325"/>
            <a:chExt cx="8847940" cy="1250750"/>
          </a:xfrm>
        </p:grpSpPr>
        <p:sp>
          <p:nvSpPr>
            <p:cNvPr id="402" name="Google Shape;402;p7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27" name="Google Shape;427;p7"/>
          <p:cNvSpPr/>
          <p:nvPr/>
        </p:nvSpPr>
        <p:spPr>
          <a:xfrm>
            <a:off x="5616986" y="1221764"/>
            <a:ext cx="958029" cy="267733"/>
          </a:xfrm>
          <a:custGeom>
            <a:avLst/>
            <a:gdLst/>
            <a:ahLst/>
            <a:cxnLst/>
            <a:rect l="l" t="t" r="r" b="b"/>
            <a:pathLst>
              <a:path w="1562005" h="436521" extrusionOk="0">
                <a:moveTo>
                  <a:pt x="937260" y="436521"/>
                </a:moveTo>
                <a:cubicBezTo>
                  <a:pt x="896645" y="436521"/>
                  <a:pt x="890776" y="349597"/>
                  <a:pt x="885947" y="206493"/>
                </a:cubicBezTo>
                <a:cubicBezTo>
                  <a:pt x="883770" y="141015"/>
                  <a:pt x="879699" y="18979"/>
                  <a:pt x="861522" y="18979"/>
                </a:cubicBezTo>
                <a:cubicBezTo>
                  <a:pt x="841357" y="18979"/>
                  <a:pt x="830659" y="96889"/>
                  <a:pt x="823653" y="148417"/>
                </a:cubicBezTo>
                <a:cubicBezTo>
                  <a:pt x="812860" y="226611"/>
                  <a:pt x="803582" y="294177"/>
                  <a:pt x="766849" y="294177"/>
                </a:cubicBezTo>
                <a:cubicBezTo>
                  <a:pt x="746210" y="294177"/>
                  <a:pt x="739394" y="277001"/>
                  <a:pt x="734376" y="264475"/>
                </a:cubicBezTo>
                <a:cubicBezTo>
                  <a:pt x="729359" y="251949"/>
                  <a:pt x="726235" y="246729"/>
                  <a:pt x="719513" y="246729"/>
                </a:cubicBezTo>
                <a:cubicBezTo>
                  <a:pt x="706543" y="246729"/>
                  <a:pt x="701336" y="266752"/>
                  <a:pt x="694993" y="297214"/>
                </a:cubicBezTo>
                <a:cubicBezTo>
                  <a:pt x="687419" y="333939"/>
                  <a:pt x="677951" y="379584"/>
                  <a:pt x="634307" y="379584"/>
                </a:cubicBezTo>
                <a:cubicBezTo>
                  <a:pt x="597480" y="379584"/>
                  <a:pt x="590095" y="315624"/>
                  <a:pt x="582332" y="247773"/>
                </a:cubicBezTo>
                <a:cubicBezTo>
                  <a:pt x="576746" y="199281"/>
                  <a:pt x="569078" y="132854"/>
                  <a:pt x="549102" y="132854"/>
                </a:cubicBezTo>
                <a:cubicBezTo>
                  <a:pt x="538404" y="132854"/>
                  <a:pt x="527895" y="170813"/>
                  <a:pt x="520700" y="195486"/>
                </a:cubicBezTo>
                <a:cubicBezTo>
                  <a:pt x="508393" y="239328"/>
                  <a:pt x="495801" y="284688"/>
                  <a:pt x="463896" y="284688"/>
                </a:cubicBezTo>
                <a:cubicBezTo>
                  <a:pt x="443447" y="284688"/>
                  <a:pt x="433696" y="256219"/>
                  <a:pt x="422335" y="222341"/>
                </a:cubicBezTo>
                <a:cubicBezTo>
                  <a:pt x="415235" y="201274"/>
                  <a:pt x="403401" y="166068"/>
                  <a:pt x="392892" y="166068"/>
                </a:cubicBezTo>
                <a:cubicBezTo>
                  <a:pt x="382383" y="166068"/>
                  <a:pt x="376608" y="180492"/>
                  <a:pt x="369129" y="195770"/>
                </a:cubicBezTo>
                <a:cubicBezTo>
                  <a:pt x="357958" y="218450"/>
                  <a:pt x="344041" y="246729"/>
                  <a:pt x="312325" y="246729"/>
                </a:cubicBezTo>
                <a:lnTo>
                  <a:pt x="0" y="246729"/>
                </a:lnTo>
                <a:lnTo>
                  <a:pt x="0" y="227750"/>
                </a:lnTo>
                <a:lnTo>
                  <a:pt x="312420" y="227750"/>
                </a:lnTo>
                <a:cubicBezTo>
                  <a:pt x="331355" y="227750"/>
                  <a:pt x="340159" y="211713"/>
                  <a:pt x="352183" y="187325"/>
                </a:cubicBezTo>
                <a:cubicBezTo>
                  <a:pt x="361650" y="167586"/>
                  <a:pt x="371874" y="147089"/>
                  <a:pt x="392892" y="147089"/>
                </a:cubicBezTo>
                <a:cubicBezTo>
                  <a:pt x="416844" y="147089"/>
                  <a:pt x="428299" y="180682"/>
                  <a:pt x="440228" y="216268"/>
                </a:cubicBezTo>
                <a:cubicBezTo>
                  <a:pt x="445625" y="232305"/>
                  <a:pt x="456891" y="265709"/>
                  <a:pt x="463802" y="265709"/>
                </a:cubicBezTo>
                <a:cubicBezTo>
                  <a:pt x="481600" y="265709"/>
                  <a:pt x="493245" y="223954"/>
                  <a:pt x="502618" y="190361"/>
                </a:cubicBezTo>
                <a:cubicBezTo>
                  <a:pt x="514073" y="149366"/>
                  <a:pt x="523919" y="113875"/>
                  <a:pt x="549007" y="113875"/>
                </a:cubicBezTo>
                <a:cubicBezTo>
                  <a:pt x="585835" y="113875"/>
                  <a:pt x="593219" y="177835"/>
                  <a:pt x="600982" y="245686"/>
                </a:cubicBezTo>
                <a:cubicBezTo>
                  <a:pt x="606568" y="294177"/>
                  <a:pt x="614237" y="360604"/>
                  <a:pt x="634213" y="360604"/>
                </a:cubicBezTo>
                <a:cubicBezTo>
                  <a:pt x="660437" y="360604"/>
                  <a:pt x="667916" y="334034"/>
                  <a:pt x="676437" y="293418"/>
                </a:cubicBezTo>
                <a:cubicBezTo>
                  <a:pt x="683064" y="261154"/>
                  <a:pt x="690070" y="227750"/>
                  <a:pt x="719418" y="227750"/>
                </a:cubicBezTo>
                <a:cubicBezTo>
                  <a:pt x="740057" y="227750"/>
                  <a:pt x="746873" y="244926"/>
                  <a:pt x="751891" y="257453"/>
                </a:cubicBezTo>
                <a:cubicBezTo>
                  <a:pt x="756908" y="269979"/>
                  <a:pt x="760033" y="275198"/>
                  <a:pt x="766754" y="275198"/>
                </a:cubicBezTo>
                <a:cubicBezTo>
                  <a:pt x="786920" y="275198"/>
                  <a:pt x="797618" y="197289"/>
                  <a:pt x="804624" y="145760"/>
                </a:cubicBezTo>
                <a:cubicBezTo>
                  <a:pt x="815416" y="67566"/>
                  <a:pt x="824694" y="0"/>
                  <a:pt x="861427" y="0"/>
                </a:cubicBezTo>
                <a:cubicBezTo>
                  <a:pt x="896172" y="0"/>
                  <a:pt x="900432" y="74398"/>
                  <a:pt x="904787" y="205924"/>
                </a:cubicBezTo>
                <a:cubicBezTo>
                  <a:pt x="907438" y="285067"/>
                  <a:pt x="911888" y="417542"/>
                  <a:pt x="937165" y="417542"/>
                </a:cubicBezTo>
                <a:cubicBezTo>
                  <a:pt x="966419" y="417542"/>
                  <a:pt x="977212" y="315814"/>
                  <a:pt x="984502" y="248437"/>
                </a:cubicBezTo>
                <a:cubicBezTo>
                  <a:pt x="993401" y="163980"/>
                  <a:pt x="998797" y="123365"/>
                  <a:pt x="1022371" y="123365"/>
                </a:cubicBezTo>
                <a:cubicBezTo>
                  <a:pt x="1050773" y="123365"/>
                  <a:pt x="1061944" y="158856"/>
                  <a:pt x="1073494" y="196435"/>
                </a:cubicBezTo>
                <a:cubicBezTo>
                  <a:pt x="1085044" y="234013"/>
                  <a:pt x="1097636" y="275198"/>
                  <a:pt x="1126511" y="275198"/>
                </a:cubicBezTo>
                <a:cubicBezTo>
                  <a:pt x="1139481" y="275198"/>
                  <a:pt x="1146108" y="268460"/>
                  <a:pt x="1156711" y="256219"/>
                </a:cubicBezTo>
                <a:cubicBezTo>
                  <a:pt x="1167315" y="243977"/>
                  <a:pt x="1182462" y="227750"/>
                  <a:pt x="1211716" y="227750"/>
                </a:cubicBezTo>
                <a:lnTo>
                  <a:pt x="1562005" y="227750"/>
                </a:lnTo>
                <a:lnTo>
                  <a:pt x="1562005" y="246729"/>
                </a:lnTo>
                <a:lnTo>
                  <a:pt x="1211811" y="246729"/>
                </a:lnTo>
                <a:cubicBezTo>
                  <a:pt x="1191078" y="246729"/>
                  <a:pt x="1181705" y="257168"/>
                  <a:pt x="1170912" y="269315"/>
                </a:cubicBezTo>
                <a:cubicBezTo>
                  <a:pt x="1160120" y="281461"/>
                  <a:pt x="1148759" y="294177"/>
                  <a:pt x="1126606" y="294177"/>
                </a:cubicBezTo>
                <a:cubicBezTo>
                  <a:pt x="1083719" y="294177"/>
                  <a:pt x="1068666" y="245211"/>
                  <a:pt x="1055412" y="202033"/>
                </a:cubicBezTo>
                <a:cubicBezTo>
                  <a:pt x="1046607" y="173565"/>
                  <a:pt x="1037424" y="143198"/>
                  <a:pt x="1023128" y="142344"/>
                </a:cubicBezTo>
                <a:cubicBezTo>
                  <a:pt x="1013661" y="149746"/>
                  <a:pt x="1007697" y="207822"/>
                  <a:pt x="1003247" y="250430"/>
                </a:cubicBezTo>
                <a:cubicBezTo>
                  <a:pt x="993496" y="341910"/>
                  <a:pt x="983555" y="436521"/>
                  <a:pt x="937260" y="436521"/>
                </a:cubicBezTo>
                <a:close/>
              </a:path>
            </a:pathLst>
          </a:custGeom>
          <a:gradFill>
            <a:gsLst>
              <a:gs pos="0">
                <a:srgbClr val="8097FF">
                  <a:alpha val="0"/>
                </a:srgbClr>
              </a:gs>
              <a:gs pos="22000">
                <a:schemeClr val="accent1"/>
              </a:gs>
              <a:gs pos="76000">
                <a:schemeClr val="accent1"/>
              </a:gs>
              <a:gs pos="100000">
                <a:srgbClr val="8097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6830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9"/>
          <p:cNvSpPr txBox="1">
            <a:spLocks noGrp="1"/>
          </p:cNvSpPr>
          <p:nvPr>
            <p:ph type="body" idx="1"/>
          </p:nvPr>
        </p:nvSpPr>
        <p:spPr>
          <a:xfrm>
            <a:off x="1140400" y="5671867"/>
            <a:ext cx="9911200" cy="36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 algn="ctr" rtl="0">
              <a:spcBef>
                <a:spcPts val="0"/>
              </a:spcBef>
              <a:spcAft>
                <a:spcPts val="1067"/>
              </a:spcAft>
              <a:buSzPts val="1700"/>
              <a:buNone/>
              <a:defRPr sz="22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5" name="Google Shape;505;p9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84F20BDB-0B5C-4BC7-9F1C-8AB1FC18C48E}" type="slidenum">
              <a:rPr lang="en-US" smtClean="0"/>
              <a:t>‹#›</a:t>
            </a:fld>
            <a:endParaRPr lang="en-US"/>
          </a:p>
        </p:txBody>
      </p:sp>
      <p:grpSp>
        <p:nvGrpSpPr>
          <p:cNvPr id="506" name="Google Shape;506;p9"/>
          <p:cNvGrpSpPr/>
          <p:nvPr/>
        </p:nvGrpSpPr>
        <p:grpSpPr>
          <a:xfrm>
            <a:off x="291" y="352748"/>
            <a:ext cx="12191127" cy="1642243"/>
            <a:chOff x="218" y="898161"/>
            <a:chExt cx="9143345" cy="1231682"/>
          </a:xfrm>
        </p:grpSpPr>
        <p:sp>
          <p:nvSpPr>
            <p:cNvPr id="507" name="Google Shape;507;p9"/>
            <p:cNvSpPr/>
            <p:nvPr/>
          </p:nvSpPr>
          <p:spPr>
            <a:xfrm>
              <a:off x="4571575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9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9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9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9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9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9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9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9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9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9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9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9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9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9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9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9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9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9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9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9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9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9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9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9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9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9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9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9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9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9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9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9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9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9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9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9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9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9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9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9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9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9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9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2" name="Google Shape;552;p9"/>
          <p:cNvGrpSpPr/>
          <p:nvPr/>
        </p:nvGrpSpPr>
        <p:grpSpPr>
          <a:xfrm>
            <a:off x="184467" y="347100"/>
            <a:ext cx="11797253" cy="1667667"/>
            <a:chOff x="138350" y="260325"/>
            <a:chExt cx="8847940" cy="1250750"/>
          </a:xfrm>
        </p:grpSpPr>
        <p:sp>
          <p:nvSpPr>
            <p:cNvPr id="553" name="Google Shape;553;p9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68690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10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84F20BDB-0B5C-4BC7-9F1C-8AB1FC18C48E}" type="slidenum">
              <a:rPr lang="en-US" smtClean="0"/>
              <a:t>‹#›</a:t>
            </a:fld>
            <a:endParaRPr lang="en-US"/>
          </a:p>
        </p:txBody>
      </p:sp>
      <p:grpSp>
        <p:nvGrpSpPr>
          <p:cNvPr id="580" name="Google Shape;580;p10"/>
          <p:cNvGrpSpPr/>
          <p:nvPr/>
        </p:nvGrpSpPr>
        <p:grpSpPr>
          <a:xfrm>
            <a:off x="291" y="4944448"/>
            <a:ext cx="12191127" cy="1642243"/>
            <a:chOff x="218" y="898161"/>
            <a:chExt cx="9143345" cy="1231682"/>
          </a:xfrm>
        </p:grpSpPr>
        <p:sp>
          <p:nvSpPr>
            <p:cNvPr id="581" name="Google Shape;581;p10"/>
            <p:cNvSpPr/>
            <p:nvPr/>
          </p:nvSpPr>
          <p:spPr>
            <a:xfrm>
              <a:off x="4567150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FC229"/>
                </a:gs>
                <a:gs pos="100000">
                  <a:srgbClr val="FF826C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0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FFC229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0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0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0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0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0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0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0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10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10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10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10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10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10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10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10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10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0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0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0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0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0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0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0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0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0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0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0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0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0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F702A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0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0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C182FF">
                <a:alpha val="531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0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0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0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FF826C">
                    <a:alpha val="49800"/>
                  </a:srgbClr>
                </a:gs>
                <a:gs pos="100000">
                  <a:srgbClr val="FF3E45">
                    <a:alpha val="4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0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0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0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10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10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10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10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</a:srgbClr>
                </a:gs>
                <a:gs pos="100000">
                  <a:srgbClr val="002FFF">
                    <a:alpha val="5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10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10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6" name="Google Shape;626;p10"/>
          <p:cNvGrpSpPr/>
          <p:nvPr/>
        </p:nvGrpSpPr>
        <p:grpSpPr>
          <a:xfrm>
            <a:off x="184467" y="5033333"/>
            <a:ext cx="11797253" cy="1667667"/>
            <a:chOff x="138350" y="260325"/>
            <a:chExt cx="8847940" cy="1250750"/>
          </a:xfrm>
        </p:grpSpPr>
        <p:sp>
          <p:nvSpPr>
            <p:cNvPr id="627" name="Google Shape;627;p10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8" name="Google Shape;628;p10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9" name="Google Shape;629;p10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10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1" name="Google Shape;631;p10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2" name="Google Shape;632;p10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3" name="Google Shape;633;p10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4" name="Google Shape;634;p10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5" name="Google Shape;635;p10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6" name="Google Shape;636;p10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7" name="Google Shape;637;p10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" name="Google Shape;638;p10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9" name="Google Shape;639;p10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0" name="Google Shape;640;p10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1" name="Google Shape;641;p10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2" name="Google Shape;642;p10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3" name="Google Shape;643;p10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4" name="Google Shape;644;p10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" name="Google Shape;645;p10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6" name="Google Shape;646;p10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7" name="Google Shape;647;p10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8" name="Google Shape;648;p10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9" name="Google Shape;649;p10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" name="Google Shape;650;p10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1" name="Google Shape;651;p10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27427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1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84F20BDB-0B5C-4BC7-9F1C-8AB1FC18C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27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E2BBF-A2A1-4B6D-AC8C-0F3D7BCE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AEDC7-351D-44C0-BF7D-9DABBAB4A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8850B-E2A3-4423-9C39-0138497B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6DE9D-02BE-40FE-A323-E35024226DF5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E2638-A244-42AA-8765-3A8AFF9FF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3F639-BA0B-4266-A70D-239ABA2ED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F4DB9-B26E-4367-9960-2AD4BC08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43577"/>
            </a:gs>
            <a:gs pos="21000">
              <a:srgbClr val="062550"/>
            </a:gs>
            <a:gs pos="61000">
              <a:schemeClr val="lt1"/>
            </a:gs>
            <a:gs pos="100000">
              <a:schemeClr val="lt1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655833" y="606667"/>
            <a:ext cx="8880400" cy="5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655833" y="1500467"/>
            <a:ext cx="8880400" cy="39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▹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▸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fld id="{84F20BDB-0B5C-4BC7-9F1C-8AB1FC18C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073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6" r:id="rId5"/>
    <p:sldLayoutId id="2147483668" r:id="rId6"/>
    <p:sldLayoutId id="2147483669" r:id="rId7"/>
    <p:sldLayoutId id="2147483670" r:id="rId8"/>
    <p:sldLayoutId id="2147483671" r:id="rId9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vis4.net/palettes" TargetMode="External"/><Relationship Id="rId2" Type="http://schemas.openxmlformats.org/officeDocument/2006/relationships/hyperlink" Target="https://htmlcolorcodes.com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49F228B-7068-8BB3-21ED-B1EB408C12AE}"/>
              </a:ext>
            </a:extLst>
          </p:cNvPr>
          <p:cNvSpPr txBox="1">
            <a:spLocks/>
          </p:cNvSpPr>
          <p:nvPr/>
        </p:nvSpPr>
        <p:spPr>
          <a:xfrm>
            <a:off x="1996751" y="1440354"/>
            <a:ext cx="8220269" cy="180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R="0" lvl="1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R="0" lvl="2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R="0" lvl="3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R="0" lvl="4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R="0" lvl="5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R="0" lvl="6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R="0" lvl="7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R="0" lvl="8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r>
              <a:rPr lang="en-US" sz="6600" dirty="0"/>
              <a:t>An Introduction to ggplot2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218003F-C1B1-9252-EA4B-107F283E8975}"/>
              </a:ext>
            </a:extLst>
          </p:cNvPr>
          <p:cNvSpPr txBox="1">
            <a:spLocks/>
          </p:cNvSpPr>
          <p:nvPr/>
        </p:nvSpPr>
        <p:spPr>
          <a:xfrm>
            <a:off x="1524000" y="37021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▹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81000" algn="l" rtl="0" eaLnBrk="1" hangingPunct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▸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81000" algn="l" rtl="0" eaLnBrk="1" hangingPunct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81000" algn="l" rtl="0" eaLnBrk="1" hangingPunct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81000" algn="l" rtl="0" eaLnBrk="1" hangingPunct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81000" algn="l" rtl="0" eaLnBrk="1" hangingPunct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81000" algn="l" rtl="0" eaLnBrk="1" hangingPunct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81000" algn="l" rtl="0" eaLnBrk="1" hangingPunct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81000" algn="l" rtl="0" eaLnBrk="1" hangingPunct="1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 marL="76200" indent="0" algn="ctr">
              <a:buFont typeface="Catamaran Thin"/>
              <a:buNone/>
            </a:pPr>
            <a:r>
              <a:rPr lang="en-US" dirty="0"/>
              <a:t>Roy Roberts and Chris Bird </a:t>
            </a:r>
          </a:p>
        </p:txBody>
      </p:sp>
    </p:spTree>
    <p:extLst>
      <p:ext uri="{BB962C8B-B14F-4D97-AF65-F5344CB8AC3E}">
        <p14:creationId xmlns:p14="http://schemas.microsoft.com/office/powerpoint/2010/main" val="1911104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1AB484-75F4-42B5-4F7A-E2BA32B84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800" y="606667"/>
            <a:ext cx="3065490" cy="528400"/>
          </a:xfrm>
        </p:spPr>
        <p:txBody>
          <a:bodyPr/>
          <a:lstStyle/>
          <a:p>
            <a:r>
              <a:rPr lang="en-US" sz="4000" dirty="0"/>
              <a:t>Bar Plot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A13602-3C48-0142-81A6-7736024A9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894" y="1335211"/>
            <a:ext cx="5732106" cy="3646400"/>
          </a:xfrm>
        </p:spPr>
        <p:txBody>
          <a:bodyPr/>
          <a:lstStyle/>
          <a:p>
            <a:r>
              <a:rPr lang="en-US" sz="2800" dirty="0" err="1">
                <a:solidFill>
                  <a:schemeClr val="accent3"/>
                </a:solidFill>
              </a:rPr>
              <a:t>Summarise</a:t>
            </a:r>
            <a:r>
              <a:rPr lang="en-US" sz="2800" dirty="0"/>
              <a:t> storms, </a:t>
            </a:r>
            <a:r>
              <a:rPr lang="en-US" sz="2800" dirty="0">
                <a:solidFill>
                  <a:schemeClr val="accent3"/>
                </a:solidFill>
              </a:rPr>
              <a:t>grouping by </a:t>
            </a:r>
            <a:r>
              <a:rPr lang="en-US" sz="2800" dirty="0"/>
              <a:t>category, to calculating the </a:t>
            </a:r>
            <a:r>
              <a:rPr lang="en-US" sz="2800" dirty="0">
                <a:solidFill>
                  <a:schemeClr val="accent3"/>
                </a:solidFill>
              </a:rPr>
              <a:t>mean</a:t>
            </a:r>
            <a:r>
              <a:rPr lang="en-US" sz="2800" dirty="0"/>
              <a:t> wind speed</a:t>
            </a:r>
          </a:p>
          <a:p>
            <a:r>
              <a:rPr lang="en-US" sz="2800" dirty="0"/>
              <a:t>Add aesthetics</a:t>
            </a:r>
          </a:p>
          <a:p>
            <a:pPr marL="457200" lvl="1" indent="0">
              <a:buNone/>
            </a:pPr>
            <a:r>
              <a:rPr lang="en-US" sz="28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category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y = </a:t>
            </a:r>
            <a:r>
              <a:rPr lang="en-US" sz="2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mean_winds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fill = 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category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dirty="0"/>
              <a:t>Add data point geometry</a:t>
            </a:r>
          </a:p>
          <a:p>
            <a:pPr marL="135464" indent="0">
              <a:buNone/>
            </a:pP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8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geom_col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851FE7-159E-1C52-BE5F-F61320604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129" y="3125755"/>
            <a:ext cx="5343034" cy="34020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E1B1E6-A6FE-6468-2EA7-9B8C4185D8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515"/>
          <a:stretch/>
        </p:blipFill>
        <p:spPr>
          <a:xfrm>
            <a:off x="6408771" y="726135"/>
            <a:ext cx="4857750" cy="9253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BDF27A-78A0-598C-1C8D-E07857A5A3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645"/>
          <a:stretch/>
        </p:blipFill>
        <p:spPr>
          <a:xfrm>
            <a:off x="6408771" y="726135"/>
            <a:ext cx="4857750" cy="18584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4ECD50D-7A80-F527-BB1B-F0560EB1FD5B}"/>
              </a:ext>
            </a:extLst>
          </p:cNvPr>
          <p:cNvSpPr/>
          <p:nvPr/>
        </p:nvSpPr>
        <p:spPr>
          <a:xfrm>
            <a:off x="2500604" y="3496256"/>
            <a:ext cx="1735493" cy="4304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7A7476-659F-E7DC-23BC-0AF4B3BA11D0}"/>
              </a:ext>
            </a:extLst>
          </p:cNvPr>
          <p:cNvSpPr/>
          <p:nvPr/>
        </p:nvSpPr>
        <p:spPr>
          <a:xfrm>
            <a:off x="2500605" y="4126854"/>
            <a:ext cx="2220686" cy="4304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A9DB78-8405-1AC2-F2D7-F32FCF1D02F8}"/>
              </a:ext>
            </a:extLst>
          </p:cNvPr>
          <p:cNvSpPr/>
          <p:nvPr/>
        </p:nvSpPr>
        <p:spPr>
          <a:xfrm>
            <a:off x="3107094" y="4763309"/>
            <a:ext cx="1788952" cy="4304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88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1AB484-75F4-42B5-4F7A-E2BA32B84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800" y="606667"/>
            <a:ext cx="3065490" cy="528400"/>
          </a:xfrm>
        </p:spPr>
        <p:txBody>
          <a:bodyPr/>
          <a:lstStyle/>
          <a:p>
            <a:r>
              <a:rPr lang="en-US" sz="4000" dirty="0"/>
              <a:t>Error Bars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A13602-3C48-0142-81A6-7736024A9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" y="1325880"/>
            <a:ext cx="5682343" cy="3646400"/>
          </a:xfrm>
        </p:spPr>
        <p:txBody>
          <a:bodyPr/>
          <a:lstStyle/>
          <a:p>
            <a:r>
              <a:rPr lang="en-US" dirty="0"/>
              <a:t>Error bars are typically plotted based upon values that you calculate</a:t>
            </a:r>
          </a:p>
          <a:p>
            <a:r>
              <a:rPr lang="en-US" dirty="0"/>
              <a:t>Standard deviation can be calculated by adding it to </a:t>
            </a:r>
            <a:r>
              <a:rPr lang="en-US" dirty="0" err="1">
                <a:solidFill>
                  <a:schemeClr val="accent3"/>
                </a:solidFill>
              </a:rPr>
              <a:t>summarise</a:t>
            </a:r>
            <a:r>
              <a:rPr lang="en-US" dirty="0">
                <a:solidFill>
                  <a:schemeClr val="accent3"/>
                </a:solidFill>
              </a:rPr>
              <a:t>()</a:t>
            </a:r>
          </a:p>
          <a:p>
            <a:r>
              <a:rPr lang="en-US" dirty="0">
                <a:cs typeface="Courier New" panose="02070309020205020404" pitchFamily="49" charset="0"/>
              </a:rPr>
              <a:t>Adding error bars</a:t>
            </a:r>
          </a:p>
          <a:p>
            <a:r>
              <a:rPr lang="en-US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geom_errorbar</a:t>
            </a:r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ymax</a:t>
            </a:r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			  	 	   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ymin</a:t>
            </a:r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13265A-DAB5-ADFA-D279-44EBFC5C9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036026"/>
            <a:ext cx="5601185" cy="35664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903B63-6849-F0B1-A934-B6019F1761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5407"/>
          <a:stretch/>
        </p:blipFill>
        <p:spPr>
          <a:xfrm>
            <a:off x="5924792" y="140833"/>
            <a:ext cx="5943600" cy="11850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296095-FF8E-EA4B-D19C-11F60A6DB9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683"/>
          <a:stretch/>
        </p:blipFill>
        <p:spPr>
          <a:xfrm>
            <a:off x="5924792" y="140833"/>
            <a:ext cx="5943600" cy="21078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C1E433-FB4B-72C6-7FD8-E47CD22B7D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70"/>
          <a:stretch/>
        </p:blipFill>
        <p:spPr>
          <a:xfrm>
            <a:off x="5924792" y="140833"/>
            <a:ext cx="5943600" cy="263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88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1AB484-75F4-42B5-4F7A-E2BA32B84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Box and Violin Plots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DB5FBB-B751-457F-17F0-2693B1CE085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73700" y="1077930"/>
            <a:ext cx="4979438" cy="3646400"/>
          </a:xfrm>
        </p:spPr>
        <p:txBody>
          <a:bodyPr/>
          <a:lstStyle/>
          <a:p>
            <a:r>
              <a:rPr lang="en-US" sz="2800" dirty="0"/>
              <a:t>Add data</a:t>
            </a:r>
          </a:p>
          <a:p>
            <a:pPr lvl="1"/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2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dmd</a:t>
            </a:r>
            <a:endParaRPr lang="en-US" sz="28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/>
              <a:t>Add aesthetics</a:t>
            </a:r>
          </a:p>
          <a:p>
            <a:pPr lvl="1"/>
            <a:r>
              <a:rPr lang="en-US" sz="28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cut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745049" lvl="1" indent="0">
              <a:buNone/>
            </a:pP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y = 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depth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fill = 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cut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800" dirty="0"/>
              <a:t>Add data point geometry</a:t>
            </a:r>
          </a:p>
          <a:p>
            <a:pPr lvl="1"/>
            <a:r>
              <a:rPr lang="en-US" sz="28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geom_boxplot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28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Geom_violinplot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en-US" sz="2800" b="1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A6946DB4-005A-A75A-0103-D2EEAE3CD6B6}"/>
              </a:ext>
            </a:extLst>
          </p:cNvPr>
          <p:cNvSpPr txBox="1">
            <a:spLocks/>
          </p:cNvSpPr>
          <p:nvPr/>
        </p:nvSpPr>
        <p:spPr>
          <a:xfrm>
            <a:off x="836645" y="5496665"/>
            <a:ext cx="650032" cy="708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74121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tamaran Thin"/>
              <a:buChar char="▹"/>
              <a:defRPr sz="2667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1219170" marR="0" lvl="1" indent="-474121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tamaran Thin"/>
              <a:buChar char="▸"/>
              <a:defRPr sz="2667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828754" marR="0" lvl="2" indent="-474121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tamaran Thin"/>
              <a:buChar char="■"/>
              <a:defRPr sz="2667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2438339" marR="0" lvl="3" indent="-474121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 Thin"/>
              <a:buChar char="●"/>
              <a:defRPr sz="2667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3047924" marR="0" lvl="4" indent="-474121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 Thin"/>
              <a:buChar char="○"/>
              <a:defRPr sz="2667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3657509" marR="0" lvl="5" indent="-474121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 Thin"/>
              <a:buChar char="■"/>
              <a:defRPr sz="2667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4267093" marR="0" lvl="6" indent="-474121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 Thin"/>
              <a:buChar char="●"/>
              <a:defRPr sz="2667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4876678" marR="0" lvl="7" indent="-474121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 Thin"/>
              <a:buChar char="○"/>
              <a:defRPr sz="2667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5486263" marR="0" lvl="8" indent="-474121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1067"/>
              </a:spcAft>
              <a:buClr>
                <a:schemeClr val="dk1"/>
              </a:buClr>
              <a:buSzPts val="2000"/>
              <a:buFont typeface="Catamaran Thin"/>
              <a:buChar char="■"/>
              <a:defRPr sz="2667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 marL="135464" indent="0">
              <a:buNone/>
            </a:pP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</a:p>
          <a:p>
            <a:pPr lvl="1"/>
            <a:endParaRPr lang="en-US" sz="2800" b="1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367A61-2788-994F-EA94-36D7A6803A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487"/>
          <a:stretch/>
        </p:blipFill>
        <p:spPr>
          <a:xfrm>
            <a:off x="6444342" y="1241544"/>
            <a:ext cx="4760209" cy="16595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2E6429-D8D2-43D7-EC91-4D0474DCDF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33"/>
          <a:stretch/>
        </p:blipFill>
        <p:spPr>
          <a:xfrm>
            <a:off x="6444341" y="1213589"/>
            <a:ext cx="4760209" cy="18219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17E903-4138-6146-A333-1A15B2A81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028" y="3169996"/>
            <a:ext cx="5601185" cy="35664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5763E8E-70B5-BE70-24B5-36D4037B1F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169996"/>
            <a:ext cx="5601185" cy="356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39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C754B8-2580-C747-EC38-9F8F67AFE1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799" indent="0">
              <a:buNone/>
            </a:pPr>
            <a:r>
              <a:rPr lang="en-US" sz="5400" dirty="0"/>
              <a:t>ggplot2 Assignment 1</a:t>
            </a:r>
          </a:p>
          <a:p>
            <a:pPr marL="50799" indent="0">
              <a:buNone/>
            </a:pPr>
            <a:endParaRPr lang="en-US" sz="2400" dirty="0"/>
          </a:p>
          <a:p>
            <a:pPr marL="50799" indent="0">
              <a:buNone/>
            </a:pPr>
            <a:r>
              <a:rPr lang="en-US" dirty="0"/>
              <a:t>Using the provided PSMC data, make an informative plot</a:t>
            </a:r>
          </a:p>
          <a:p>
            <a:pPr marL="50799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493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1AB484-75F4-42B5-4F7A-E2BA32B84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Faceting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DB5FBB-B751-457F-17F0-2693B1CE085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87221" y="1516469"/>
            <a:ext cx="11417557" cy="3646400"/>
          </a:xfrm>
        </p:spPr>
        <p:txBody>
          <a:bodyPr/>
          <a:lstStyle/>
          <a:p>
            <a:r>
              <a:rPr lang="en-US" sz="2800" dirty="0"/>
              <a:t>Faceting visually splits your data</a:t>
            </a:r>
          </a:p>
          <a:p>
            <a:r>
              <a:rPr lang="en-US" sz="2800" dirty="0"/>
              <a:t>Creates a matrix of panels based on specified variables</a:t>
            </a:r>
          </a:p>
          <a:p>
            <a:pPr lvl="1"/>
            <a:r>
              <a:rPr lang="en-US" sz="28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facet_grid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column2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column1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sz="28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facet_wrap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column2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column1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dirty="0"/>
              <a:t>Faceting options</a:t>
            </a:r>
          </a:p>
          <a:p>
            <a:pPr lvl="1"/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scale = “</a:t>
            </a:r>
            <a:r>
              <a:rPr lang="en-US" sz="2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free_x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lang="en-US" sz="2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free_y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”, </a:t>
            </a:r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lvl="1"/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 = 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Num.</a:t>
            </a:r>
          </a:p>
          <a:p>
            <a:pPr lvl="1"/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columns = 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Num.</a:t>
            </a:r>
          </a:p>
        </p:txBody>
      </p:sp>
    </p:spTree>
    <p:extLst>
      <p:ext uri="{BB962C8B-B14F-4D97-AF65-F5344CB8AC3E}">
        <p14:creationId xmlns:p14="http://schemas.microsoft.com/office/powerpoint/2010/main" val="3677909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9DD177-9458-1600-4E03-9BCD118E7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699" y="771714"/>
            <a:ext cx="8346601" cy="53145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23FC20-5965-5768-18F2-A3CA87BD9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699" y="771714"/>
            <a:ext cx="8346601" cy="53145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5A901B-2021-9330-FA22-45F5E69754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699" y="771714"/>
            <a:ext cx="8346600" cy="53145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0F08D4-D0F4-3656-BD6F-E470FBBCEC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2698" y="771713"/>
            <a:ext cx="8346600" cy="531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02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1AB484-75F4-42B5-4F7A-E2BA32B84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Plot Modification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DB5FBB-B751-457F-17F0-2693B1CE085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73700" y="1077930"/>
            <a:ext cx="4979438" cy="3646400"/>
          </a:xfrm>
        </p:spPr>
        <p:txBody>
          <a:bodyPr/>
          <a:lstStyle/>
          <a:p>
            <a:r>
              <a:rPr lang="en-US" sz="1800" dirty="0"/>
              <a:t>Modify the x and y axes, &amp; determine how colors, sizes, shapes behave</a:t>
            </a:r>
          </a:p>
          <a:p>
            <a:r>
              <a:rPr lang="en-US" sz="1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</a:p>
          <a:p>
            <a:pPr lvl="1"/>
            <a:r>
              <a:rPr lang="en-US" sz="1800" dirty="0"/>
              <a:t>Color fill an object</a:t>
            </a:r>
          </a:p>
          <a:p>
            <a:r>
              <a:rPr lang="en-US" sz="18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colour</a:t>
            </a:r>
            <a:endParaRPr lang="en-US" sz="1800" b="1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/>
              <a:t>Color of border of object, point, line</a:t>
            </a:r>
          </a:p>
          <a:p>
            <a:r>
              <a:rPr lang="en-US" sz="1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</a:p>
          <a:p>
            <a:pPr lvl="1"/>
            <a:r>
              <a:rPr lang="en-US" sz="1800" dirty="0"/>
              <a:t>Size of point</a:t>
            </a:r>
          </a:p>
          <a:p>
            <a:r>
              <a:rPr lang="en-US" sz="1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shape/</a:t>
            </a:r>
            <a:r>
              <a:rPr lang="en-US" sz="18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linetype</a:t>
            </a:r>
            <a:endParaRPr lang="en-US" sz="1800" b="1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/>
              <a:t>Shape of point/line</a:t>
            </a:r>
          </a:p>
          <a:p>
            <a:r>
              <a:rPr lang="en-US" sz="1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</a:p>
          <a:p>
            <a:pPr lvl="1"/>
            <a:r>
              <a:rPr lang="en-US" sz="1800" dirty="0"/>
              <a:t>Level of transparency of point or bar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Discrete variables get discrete colors, continuous variables get continuous color</a:t>
            </a:r>
            <a:endParaRPr lang="en-US" sz="1800" b="1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35EE80-FEB4-58C7-4AC7-B7AA0F911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485" y="1818967"/>
            <a:ext cx="6489554" cy="379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040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452B9-3361-20CE-267D-5DB912D37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Custom </a:t>
            </a:r>
            <a:r>
              <a:rPr lang="en-US" sz="4000" dirty="0" err="1"/>
              <a:t>Colour</a:t>
            </a:r>
            <a:r>
              <a:rPr lang="en-US" sz="4000" dirty="0"/>
              <a:t> and Fill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26DAA-8510-3757-0383-F1ADD5945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8574" y="1269898"/>
            <a:ext cx="5687426" cy="3646400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library(</a:t>
            </a:r>
            <a:r>
              <a:rPr lang="en-US" dirty="0" err="1">
                <a:solidFill>
                  <a:schemeClr val="accent3"/>
                </a:solidFill>
              </a:rPr>
              <a:t>RColorBrewer</a:t>
            </a:r>
            <a:r>
              <a:rPr lang="en-US" dirty="0">
                <a:solidFill>
                  <a:schemeClr val="accent3"/>
                </a:solidFill>
              </a:rPr>
              <a:t>)</a:t>
            </a:r>
          </a:p>
          <a:p>
            <a:pPr lvl="1"/>
            <a:r>
              <a:rPr lang="en-US" dirty="0" err="1">
                <a:solidFill>
                  <a:schemeClr val="accent3"/>
                </a:solidFill>
              </a:rPr>
              <a:t>display.brewer.all</a:t>
            </a:r>
            <a:r>
              <a:rPr lang="en-US" dirty="0">
                <a:solidFill>
                  <a:schemeClr val="accent3"/>
                </a:solidFill>
              </a:rPr>
              <a:t>()</a:t>
            </a:r>
          </a:p>
          <a:p>
            <a:pPr lvl="1"/>
            <a:r>
              <a:rPr lang="en-US" dirty="0" err="1">
                <a:solidFill>
                  <a:schemeClr val="accent3"/>
                </a:solidFill>
              </a:rPr>
              <a:t>scale_colour_brewer</a:t>
            </a:r>
            <a:r>
              <a:rPr lang="en-US" dirty="0">
                <a:solidFill>
                  <a:schemeClr val="accent3"/>
                </a:solidFill>
              </a:rPr>
              <a:t>()</a:t>
            </a:r>
          </a:p>
          <a:p>
            <a:pPr lvl="1"/>
            <a:r>
              <a:rPr lang="en-US" dirty="0" err="1">
                <a:solidFill>
                  <a:schemeClr val="accent3"/>
                </a:solidFill>
              </a:rPr>
              <a:t>scale_brewer_manual</a:t>
            </a:r>
            <a:r>
              <a:rPr lang="en-US" dirty="0">
                <a:solidFill>
                  <a:schemeClr val="accent3"/>
                </a:solidFill>
              </a:rPr>
              <a:t>()</a:t>
            </a:r>
          </a:p>
          <a:p>
            <a:r>
              <a:rPr lang="en-US" dirty="0" err="1">
                <a:solidFill>
                  <a:schemeClr val="tx1"/>
                </a:solidFill>
              </a:rPr>
              <a:t>Hexcodes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  <a:hlinkClick r:id="rId2"/>
              </a:rPr>
              <a:t>https://htmlcolorcodes.com/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  <a:hlinkClick r:id="rId3"/>
              </a:rPr>
              <a:t>https://vis4.net/palettes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accent3"/>
                </a:solidFill>
              </a:rPr>
              <a:t>scale_colour_manual</a:t>
            </a:r>
            <a:r>
              <a:rPr lang="en-US" dirty="0">
                <a:solidFill>
                  <a:schemeClr val="accent3"/>
                </a:solidFill>
              </a:rPr>
              <a:t>()</a:t>
            </a:r>
          </a:p>
          <a:p>
            <a:r>
              <a:rPr lang="en-US" dirty="0" err="1">
                <a:solidFill>
                  <a:schemeClr val="accent3"/>
                </a:solidFill>
              </a:rPr>
              <a:t>scale_fill_manual</a:t>
            </a:r>
            <a:r>
              <a:rPr lang="en-US" dirty="0">
                <a:solidFill>
                  <a:schemeClr val="accent3"/>
                </a:solidFill>
              </a:rPr>
              <a:t>()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accent3"/>
              </a:solidFill>
            </a:endParaRPr>
          </a:p>
          <a:p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2BC3F6-7ABB-2EB7-8377-FEBC35B5B2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388" t="13742" r="2177" b="8846"/>
          <a:stretch/>
        </p:blipFill>
        <p:spPr>
          <a:xfrm>
            <a:off x="6774023" y="1219043"/>
            <a:ext cx="4021494" cy="530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046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7BF52-0F0C-21C2-462B-488703EC8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Labels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B1595-A742-AD5E-8B7E-B71025BBC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547" y="1521823"/>
            <a:ext cx="6611155" cy="3646400"/>
          </a:xfrm>
        </p:spPr>
        <p:txBody>
          <a:bodyPr/>
          <a:lstStyle/>
          <a:p>
            <a:r>
              <a:rPr lang="en-US" sz="2400" dirty="0"/>
              <a:t>You can change axis and title labels</a:t>
            </a:r>
          </a:p>
          <a:p>
            <a:pPr marL="135464" indent="0">
              <a:buNone/>
            </a:pPr>
            <a:endParaRPr lang="en-US" sz="2400" dirty="0"/>
          </a:p>
          <a:p>
            <a:r>
              <a:rPr lang="en-US" sz="24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US" sz="2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x_axis_label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2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400" b="1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US" sz="2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y_axis_label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2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400" b="1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labs(</a:t>
            </a:r>
            <a:r>
              <a:rPr lang="en-US" sz="24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colour</a:t>
            </a:r>
            <a:r>
              <a:rPr lang="en-US" sz="2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legend_label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2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135464" indent="0">
              <a:buNone/>
            </a:pPr>
            <a:r>
              <a:rPr lang="en-US" sz="2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fill = 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legend_label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2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135464" indent="0">
              <a:buNone/>
            </a:pPr>
            <a:r>
              <a:rPr lang="en-US" sz="2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title = 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plot_title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2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solidFill>
                <a:schemeClr val="accent3"/>
              </a:solidFill>
            </a:endParaRP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8232A0-6CBF-7997-167B-EB6FA7CF7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301" y="1689777"/>
            <a:ext cx="5601185" cy="356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774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7BF52-0F0C-21C2-462B-488703EC8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Labels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D2569C-EA60-2C4D-A14A-643758D31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288" y="1270457"/>
            <a:ext cx="9213424" cy="431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37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124FB-3609-483A-B93F-C9E4C2E47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Included Data 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9F157-C7E5-44A8-C6F8-469729A26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072" y="1409857"/>
            <a:ext cx="6884021" cy="3646400"/>
          </a:xfrm>
        </p:spPr>
        <p:txBody>
          <a:bodyPr/>
          <a:lstStyle/>
          <a:p>
            <a:r>
              <a:rPr lang="en-US" sz="3200" dirty="0"/>
              <a:t>storms (</a:t>
            </a:r>
            <a:r>
              <a:rPr lang="en-US" sz="3200" dirty="0" err="1"/>
              <a:t>dplyr</a:t>
            </a:r>
            <a:r>
              <a:rPr lang="en-US" sz="3200" dirty="0"/>
              <a:t>)</a:t>
            </a:r>
          </a:p>
          <a:p>
            <a:pPr lvl="1"/>
            <a:r>
              <a:rPr lang="en-US" sz="3200" dirty="0"/>
              <a:t>Storm tracks data</a:t>
            </a:r>
          </a:p>
          <a:p>
            <a:pPr lvl="1"/>
            <a:r>
              <a:rPr lang="en-US" sz="3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</a:t>
            </a:r>
            <a:r>
              <a:rPr lang="en-US" sz="32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</a:t>
            </a:r>
            <a:r>
              <a:rPr lang="en-US" sz="32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32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(storms)%&gt;%</a:t>
            </a:r>
          </a:p>
          <a:p>
            <a:pPr marL="745049" lvl="1" indent="0">
              <a:buNone/>
            </a:pPr>
            <a:r>
              <a:rPr lang="en-US" sz="32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32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storms_ymdh</a:t>
            </a:r>
            <a:r>
              <a:rPr lang="en-US" sz="32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3200" dirty="0"/>
          </a:p>
          <a:p>
            <a:r>
              <a:rPr lang="en-US" sz="3200" dirty="0"/>
              <a:t>diamonds (ggplot2)</a:t>
            </a:r>
          </a:p>
          <a:p>
            <a:pPr lvl="1"/>
            <a:r>
              <a:rPr lang="en-US" sz="3200" dirty="0"/>
              <a:t>Prices of over 50,000 round cut diamonds</a:t>
            </a:r>
          </a:p>
          <a:p>
            <a:pPr lvl="1"/>
            <a:r>
              <a:rPr lang="en-US" sz="3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dmd</a:t>
            </a:r>
            <a:r>
              <a:rPr lang="en-US" sz="32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</a:t>
            </a:r>
            <a:r>
              <a:rPr lang="en-US" sz="32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32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(diamonds)</a:t>
            </a:r>
            <a:endParaRPr lang="en-US" sz="3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3200" dirty="0"/>
          </a:p>
        </p:txBody>
      </p:sp>
      <p:pic>
        <p:nvPicPr>
          <p:cNvPr id="8" name="Picture 7" descr="A picture containing umbrella, accessory&#10;&#10;Description automatically generated">
            <a:extLst>
              <a:ext uri="{FF2B5EF4-FFF2-40B4-BE49-F238E27FC236}">
                <a16:creationId xmlns:a16="http://schemas.microsoft.com/office/drawing/2014/main" id="{6D72E131-5912-89BC-D24E-DDAED4538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805" y="4565973"/>
            <a:ext cx="3303496" cy="2076584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10A95FF8-73E0-BC57-E4B1-4F2A6BE6590F}"/>
              </a:ext>
            </a:extLst>
          </p:cNvPr>
          <p:cNvGrpSpPr/>
          <p:nvPr/>
        </p:nvGrpSpPr>
        <p:grpSpPr>
          <a:xfrm>
            <a:off x="8229805" y="1821094"/>
            <a:ext cx="3303496" cy="1823350"/>
            <a:chOff x="8229805" y="1821094"/>
            <a:chExt cx="3303496" cy="1823350"/>
          </a:xfrm>
        </p:grpSpPr>
        <p:pic>
          <p:nvPicPr>
            <p:cNvPr id="10" name="Picture 9" descr="A picture containing calendar&#10;&#10;Description automatically generated">
              <a:extLst>
                <a:ext uri="{FF2B5EF4-FFF2-40B4-BE49-F238E27FC236}">
                  <a16:creationId xmlns:a16="http://schemas.microsoft.com/office/drawing/2014/main" id="{12118642-5E1D-DC4F-78A9-6B7AA92B1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9805" y="1821094"/>
              <a:ext cx="3303496" cy="1813684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66F9816-C16A-FF64-88CB-90DFB30EFBE9}"/>
                </a:ext>
              </a:extLst>
            </p:cNvPr>
            <p:cNvSpPr txBox="1"/>
            <p:nvPr/>
          </p:nvSpPr>
          <p:spPr>
            <a:xfrm>
              <a:off x="10583550" y="3429000"/>
              <a:ext cx="949751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dirty="0">
                  <a:solidFill>
                    <a:schemeClr val="tx1"/>
                  </a:solidFill>
                </a:rPr>
                <a:t>istockphoto.com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19975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7BF52-0F0C-21C2-462B-488703EC8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845" y="699973"/>
            <a:ext cx="3867889" cy="528400"/>
          </a:xfrm>
        </p:spPr>
        <p:txBody>
          <a:bodyPr/>
          <a:lstStyle/>
          <a:p>
            <a:r>
              <a:rPr lang="en-US" sz="4000" dirty="0"/>
              <a:t>Themes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B1595-A742-AD5E-8B7E-B71025BBC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548" y="1521823"/>
            <a:ext cx="4035905" cy="3646400"/>
          </a:xfrm>
        </p:spPr>
        <p:txBody>
          <a:bodyPr/>
          <a:lstStyle/>
          <a:p>
            <a:r>
              <a:rPr lang="en-US" sz="2400" dirty="0"/>
              <a:t>Change the look of the plot area by adding a theme</a:t>
            </a:r>
          </a:p>
          <a:p>
            <a:pPr lvl="1"/>
            <a:r>
              <a:rPr lang="en-US" sz="2400" dirty="0" err="1">
                <a:solidFill>
                  <a:schemeClr val="accent3"/>
                </a:solidFill>
              </a:rPr>
              <a:t>theme_bw</a:t>
            </a:r>
            <a:r>
              <a:rPr lang="en-US" sz="2400" dirty="0">
                <a:solidFill>
                  <a:schemeClr val="accent3"/>
                </a:solidFill>
              </a:rPr>
              <a:t>()</a:t>
            </a:r>
          </a:p>
          <a:p>
            <a:pPr lvl="1"/>
            <a:r>
              <a:rPr lang="en-US" sz="2400" dirty="0" err="1">
                <a:solidFill>
                  <a:schemeClr val="accent3"/>
                </a:solidFill>
              </a:rPr>
              <a:t>theme_classic</a:t>
            </a:r>
            <a:r>
              <a:rPr lang="en-US" sz="2400" dirty="0">
                <a:solidFill>
                  <a:schemeClr val="accent3"/>
                </a:solidFill>
              </a:rPr>
              <a:t>()</a:t>
            </a:r>
          </a:p>
          <a:p>
            <a:pPr lvl="1"/>
            <a:r>
              <a:rPr lang="en-US" sz="2400" dirty="0" err="1">
                <a:solidFill>
                  <a:schemeClr val="accent3"/>
                </a:solidFill>
              </a:rPr>
              <a:t>theme_dark</a:t>
            </a:r>
            <a:r>
              <a:rPr lang="en-US" sz="2400" dirty="0">
                <a:solidFill>
                  <a:schemeClr val="accent3"/>
                </a:solidFill>
              </a:rPr>
              <a:t>()</a:t>
            </a:r>
          </a:p>
          <a:p>
            <a:pPr lvl="1"/>
            <a:r>
              <a:rPr lang="en-US" sz="2400" dirty="0" err="1">
                <a:solidFill>
                  <a:schemeClr val="accent3"/>
                </a:solidFill>
              </a:rPr>
              <a:t>theme_minimal</a:t>
            </a:r>
            <a:r>
              <a:rPr lang="en-US" sz="2400" dirty="0">
                <a:solidFill>
                  <a:schemeClr val="accent3"/>
                </a:solidFill>
              </a:rPr>
              <a:t>()</a:t>
            </a:r>
          </a:p>
          <a:p>
            <a:pPr lvl="1"/>
            <a:r>
              <a:rPr lang="en-US" sz="2400" dirty="0" err="1">
                <a:solidFill>
                  <a:schemeClr val="accent3"/>
                </a:solidFill>
              </a:rPr>
              <a:t>theme_void</a:t>
            </a:r>
            <a:r>
              <a:rPr lang="en-US" sz="2400" dirty="0">
                <a:solidFill>
                  <a:schemeClr val="accent3"/>
                </a:solidFill>
              </a:rPr>
              <a:t>()</a:t>
            </a:r>
          </a:p>
          <a:p>
            <a:pPr lvl="1"/>
            <a:endParaRPr lang="en-US" sz="2400" dirty="0">
              <a:solidFill>
                <a:schemeClr val="accent3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D795EF-6106-1679-450F-BA1D78AD8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055" y="1303178"/>
            <a:ext cx="7361111" cy="4687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95A8E0-D3DF-F377-486A-7F83229EC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054" y="1303178"/>
            <a:ext cx="7361111" cy="46870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DA7AFA-4B3B-A4D5-4980-7DF8514355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1494" y="1303178"/>
            <a:ext cx="7348671" cy="46791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D045BE-0F4A-40CA-484E-283433B405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9053" y="1303178"/>
            <a:ext cx="7361111" cy="46870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EA02D67-5E01-7ACC-4717-D864C4D6DD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3932" y="1303178"/>
            <a:ext cx="7348671" cy="467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22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FCEE0-8B0B-BEC3-D22B-F7E6B40B8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Changing Font and Other Miscellaneous Details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5E544-F00B-FE35-1A46-CBFD954F1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5424" y="1605800"/>
            <a:ext cx="3662682" cy="3646400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theme()</a:t>
            </a:r>
          </a:p>
          <a:p>
            <a:endParaRPr lang="en-US" dirty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There are more then 90 different options on changing elements of your plot</a:t>
            </a:r>
            <a:r>
              <a:rPr lang="en-US" dirty="0">
                <a:solidFill>
                  <a:schemeClr val="accent3"/>
                </a:solidFill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2A61DA-506B-4BFF-C8A3-EE336EB1F619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545081" y="1729566"/>
            <a:ext cx="7315200" cy="4570507"/>
          </a:xfrm>
          <a:prstGeom prst="rect">
            <a:avLst/>
          </a:prstGeom>
        </p:spPr>
      </p:pic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4ABF1195-5431-7FF6-593B-61B1C73AA8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81" y="1729566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21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A7125C8-A0F6-E09C-01C3-599FA3B12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0017"/>
            <a:ext cx="12192000" cy="551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457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C754B8-2580-C747-EC38-9F8F67AFE1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799" indent="0">
              <a:buNone/>
            </a:pPr>
            <a:r>
              <a:rPr lang="en-US" sz="5400" dirty="0"/>
              <a:t>ggplot2 Assignment 2</a:t>
            </a:r>
          </a:p>
          <a:p>
            <a:pPr marL="50799" indent="0">
              <a:buNone/>
            </a:pPr>
            <a:endParaRPr lang="en-US" sz="2400" dirty="0"/>
          </a:p>
          <a:p>
            <a:pPr marL="50799" indent="0">
              <a:buNone/>
            </a:pPr>
            <a:r>
              <a:rPr lang="en-US" dirty="0"/>
              <a:t>Using the provided PSMC data, make a nice plot or enhance the previous plot you made from assignment 1</a:t>
            </a:r>
          </a:p>
        </p:txBody>
      </p:sp>
    </p:spTree>
    <p:extLst>
      <p:ext uri="{BB962C8B-B14F-4D97-AF65-F5344CB8AC3E}">
        <p14:creationId xmlns:p14="http://schemas.microsoft.com/office/powerpoint/2010/main" val="3028640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60509-79D8-4D11-82DC-58BA1EF8D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Scientific Visualizations Should be Clear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50985-CB98-4E89-AF1B-3D2C9821C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2118" y="1463144"/>
            <a:ext cx="4149200" cy="3646400"/>
          </a:xfrm>
        </p:spPr>
        <p:txBody>
          <a:bodyPr/>
          <a:lstStyle/>
          <a:p>
            <a:r>
              <a:rPr lang="en-US" sz="2800" dirty="0"/>
              <a:t>What is being plotted?</a:t>
            </a:r>
          </a:p>
          <a:p>
            <a:r>
              <a:rPr lang="en-US" sz="2800" dirty="0"/>
              <a:t>What are the axes?</a:t>
            </a:r>
          </a:p>
          <a:p>
            <a:r>
              <a:rPr lang="en-US" sz="2800" dirty="0"/>
              <a:t>What do the colors, shapes, &amp; sizes represent?</a:t>
            </a:r>
          </a:p>
          <a:p>
            <a:r>
              <a:rPr lang="en-US" sz="2800" dirty="0"/>
              <a:t>What is the message you want to convey?</a:t>
            </a:r>
          </a:p>
          <a:p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754A55-57CF-4C62-A72F-FDD5E9E627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31" t="51183" r="11915"/>
          <a:stretch/>
        </p:blipFill>
        <p:spPr>
          <a:xfrm>
            <a:off x="4899474" y="2018571"/>
            <a:ext cx="7041024" cy="38935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7FCFD8-0861-44E4-891E-65525FC1A1DB}"/>
              </a:ext>
            </a:extLst>
          </p:cNvPr>
          <p:cNvSpPr txBox="1"/>
          <p:nvPr/>
        </p:nvSpPr>
        <p:spPr>
          <a:xfrm>
            <a:off x="6453073" y="1345986"/>
            <a:ext cx="4275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What’s wrong with this figure?</a:t>
            </a:r>
          </a:p>
        </p:txBody>
      </p:sp>
    </p:spTree>
    <p:extLst>
      <p:ext uri="{BB962C8B-B14F-4D97-AF65-F5344CB8AC3E}">
        <p14:creationId xmlns:p14="http://schemas.microsoft.com/office/powerpoint/2010/main" val="296688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52972-EAD8-4F53-BBB4-985694211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Philosophy of ggplot2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88FBE-D39F-4F7E-BDBC-46483AF99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846" y="1262342"/>
            <a:ext cx="5690667" cy="3646400"/>
          </a:xfrm>
        </p:spPr>
        <p:txBody>
          <a:bodyPr/>
          <a:lstStyle/>
          <a:p>
            <a:r>
              <a:rPr lang="en-US" sz="2400" dirty="0"/>
              <a:t>The grammar of graphics (Wilkinson 2006)</a:t>
            </a:r>
          </a:p>
          <a:p>
            <a:pPr lvl="1"/>
            <a:r>
              <a:rPr lang="en-US" sz="2400" dirty="0"/>
              <a:t>Describe a graph using text</a:t>
            </a:r>
          </a:p>
          <a:p>
            <a:r>
              <a:rPr lang="en-US" sz="2400" b="1" dirty="0">
                <a:solidFill>
                  <a:schemeClr val="accent3"/>
                </a:solidFill>
              </a:rPr>
              <a:t>Data</a:t>
            </a:r>
            <a:r>
              <a:rPr lang="en-US" sz="2400" dirty="0"/>
              <a:t> – data frame to plot</a:t>
            </a:r>
          </a:p>
          <a:p>
            <a:r>
              <a:rPr lang="en-US" sz="2400" b="1" dirty="0">
                <a:solidFill>
                  <a:schemeClr val="accent3"/>
                </a:solidFill>
              </a:rPr>
              <a:t>Aesthetic Mapping (</a:t>
            </a:r>
            <a:r>
              <a:rPr lang="en-US" sz="2400" b="1" dirty="0" err="1">
                <a:solidFill>
                  <a:schemeClr val="accent3"/>
                </a:solidFill>
              </a:rPr>
              <a:t>aes</a:t>
            </a:r>
            <a:r>
              <a:rPr lang="en-US" sz="2400" b="1" dirty="0">
                <a:solidFill>
                  <a:schemeClr val="accent3"/>
                </a:solidFill>
              </a:rPr>
              <a:t>)</a:t>
            </a:r>
          </a:p>
          <a:p>
            <a:pPr lvl="1"/>
            <a:r>
              <a:rPr lang="en-US" sz="2400" dirty="0"/>
              <a:t>which parts of data frame are associated with which parts of plot</a:t>
            </a:r>
          </a:p>
          <a:p>
            <a:pPr lvl="2"/>
            <a:r>
              <a:rPr lang="en-US" sz="2400" dirty="0"/>
              <a:t>X-axis, Y-axis, colors of points, </a:t>
            </a:r>
            <a:r>
              <a:rPr lang="en-US" sz="2400" dirty="0" err="1"/>
              <a:t>etc</a:t>
            </a:r>
            <a:endParaRPr lang="en-US" sz="2400" dirty="0"/>
          </a:p>
          <a:p>
            <a:r>
              <a:rPr lang="en-US" sz="2400" b="1" dirty="0">
                <a:solidFill>
                  <a:schemeClr val="accent3"/>
                </a:solidFill>
              </a:rPr>
              <a:t>Geometry (</a:t>
            </a:r>
            <a:r>
              <a:rPr lang="en-US" sz="2400" b="1" dirty="0" err="1">
                <a:solidFill>
                  <a:schemeClr val="accent3"/>
                </a:solidFill>
              </a:rPr>
              <a:t>geom</a:t>
            </a:r>
            <a:r>
              <a:rPr lang="en-US" sz="2400" b="1" dirty="0">
                <a:solidFill>
                  <a:schemeClr val="accent3"/>
                </a:solidFill>
              </a:rPr>
              <a:t>)</a:t>
            </a:r>
          </a:p>
          <a:p>
            <a:pPr lvl="1"/>
            <a:r>
              <a:rPr lang="en-US" sz="2400" dirty="0"/>
              <a:t>Lines, points, </a:t>
            </a:r>
            <a:r>
              <a:rPr lang="en-US" sz="2400" dirty="0" err="1"/>
              <a:t>etc</a:t>
            </a:r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FE95B5-0F87-73C1-82F6-A18146810EA4}"/>
              </a:ext>
            </a:extLst>
          </p:cNvPr>
          <p:cNvSpPr txBox="1"/>
          <p:nvPr/>
        </p:nvSpPr>
        <p:spPr>
          <a:xfrm>
            <a:off x="6349489" y="1262342"/>
            <a:ext cx="6097554" cy="48276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810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97FF"/>
              </a:buClr>
              <a:buSzPts val="2400"/>
              <a:buFont typeface="Catamaran Thin"/>
              <a:buChar char="▹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C229"/>
                </a:solidFill>
                <a:effectLst/>
                <a:uLnTx/>
                <a:uFillTx/>
                <a:latin typeface="Catamaran Thin"/>
                <a:sym typeface="Catamaran Thin"/>
              </a:rPr>
              <a:t>Coordinates</a:t>
            </a:r>
          </a:p>
          <a:p>
            <a:pPr marL="914400" marR="0" lvl="1" indent="-381000" algn="l" defTabSz="914400" rtl="0" eaLnBrk="1" fontAlgn="auto" latinLnBrk="0" hangingPunct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8097FF"/>
              </a:buClr>
              <a:buSzPts val="2400"/>
              <a:buFont typeface="Catamaran Thin"/>
              <a:buChar char="▸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tamaran Thin"/>
                <a:sym typeface="Catamaran Thin"/>
              </a:rPr>
              <a:t>cartesian, polar</a:t>
            </a:r>
          </a:p>
          <a:p>
            <a:pPr marL="457200" marR="0" lvl="0" indent="-3810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97FF"/>
              </a:buClr>
              <a:buSzPts val="2400"/>
              <a:buFont typeface="Catamaran Thin"/>
              <a:buChar char="▹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C229"/>
                </a:solidFill>
                <a:effectLst/>
                <a:uLnTx/>
                <a:uFillTx/>
                <a:latin typeface="Catamaran Thin"/>
                <a:sym typeface="Catamaran Thin"/>
              </a:rPr>
              <a:t>Faceting</a:t>
            </a:r>
          </a:p>
          <a:p>
            <a:pPr marL="914400" marR="0" lvl="1" indent="-381000" algn="l" defTabSz="914400" rtl="0" eaLnBrk="1" fontAlgn="auto" latinLnBrk="0" hangingPunct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8097FF"/>
              </a:buClr>
              <a:buSzPts val="2400"/>
              <a:buFont typeface="Catamaran Thin"/>
              <a:buChar char="▸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tamaran Thin"/>
                <a:sym typeface="Catamaran Thin"/>
              </a:rPr>
              <a:t>Panels</a:t>
            </a:r>
          </a:p>
          <a:p>
            <a:pPr marL="457200" marR="0" lvl="0" indent="-3810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97FF"/>
              </a:buClr>
              <a:buSzPts val="2400"/>
              <a:buFont typeface="Catamaran Thin"/>
              <a:buChar char="▹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C229"/>
                </a:solidFill>
                <a:effectLst/>
                <a:uLnTx/>
                <a:uFillTx/>
                <a:latin typeface="Catamaran Thin"/>
                <a:sym typeface="Catamaran Thin"/>
              </a:rPr>
              <a:t>Statistics</a:t>
            </a:r>
          </a:p>
          <a:p>
            <a:pPr marL="914400" marR="0" lvl="1" indent="-381000" algn="l" defTabSz="914400" rtl="0" eaLnBrk="1" fontAlgn="auto" latinLnBrk="0" hangingPunct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8097FF"/>
              </a:buClr>
              <a:buSzPts val="2400"/>
              <a:buFont typeface="Catamaran Thin"/>
              <a:buChar char="▸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tamaran Thin"/>
                <a:sym typeface="Catamaran Thin"/>
              </a:rPr>
              <a:t>Fit line, smoothing,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tamaran Thin"/>
                <a:sym typeface="Catamaran Thin"/>
              </a:rPr>
              <a:t>etc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tamaran Thin"/>
              <a:sym typeface="Catamaran Thin"/>
            </a:endParaRPr>
          </a:p>
          <a:p>
            <a:pPr marL="457200" marR="0" lvl="0" indent="-3810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97FF"/>
              </a:buClr>
              <a:buSzPts val="2400"/>
              <a:buFont typeface="Catamaran Thin"/>
              <a:buChar char="▹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C229"/>
                </a:solidFill>
                <a:effectLst/>
                <a:uLnTx/>
                <a:uFillTx/>
                <a:latin typeface="Catamaran Thin"/>
                <a:sym typeface="Catamaran Thin"/>
              </a:rPr>
              <a:t>Theme</a:t>
            </a:r>
          </a:p>
          <a:p>
            <a:pPr marL="914400" marR="0" lvl="1" indent="-381000" algn="l" defTabSz="914400" rtl="0" eaLnBrk="1" fontAlgn="auto" latinLnBrk="0" hangingPunct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8097FF"/>
              </a:buClr>
              <a:buSzPts val="2400"/>
              <a:buFont typeface="Catamaran Thin"/>
              <a:buChar char="▸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tamaran Thin"/>
                <a:sym typeface="Catamaran Thin"/>
              </a:rPr>
              <a:t>Adjust look and feel of the graphics</a:t>
            </a:r>
          </a:p>
          <a:p>
            <a:pPr marL="457200" marR="0" lvl="0" indent="-3810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97FF"/>
              </a:buClr>
              <a:buSzPts val="2400"/>
              <a:buFont typeface="Catamaran Thin"/>
              <a:buChar char="▹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tamaran Thin"/>
              <a:sym typeface="Catamaran Thin"/>
            </a:endParaRPr>
          </a:p>
          <a:p>
            <a:pPr marL="914400" marR="0" lvl="1" indent="-381000" algn="l" defTabSz="914400" rtl="0" eaLnBrk="1" fontAlgn="auto" latinLnBrk="0" hangingPunct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8097FF"/>
              </a:buClr>
              <a:buSzPts val="2400"/>
              <a:buFont typeface="Catamaran Thin"/>
              <a:buChar char="▸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tamaran Thin"/>
              <a:sym typeface="Catamaran Thin"/>
            </a:endParaRPr>
          </a:p>
        </p:txBody>
      </p:sp>
    </p:spTree>
    <p:extLst>
      <p:ext uri="{BB962C8B-B14F-4D97-AF65-F5344CB8AC3E}">
        <p14:creationId xmlns:p14="http://schemas.microsoft.com/office/powerpoint/2010/main" val="2507651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52972-EAD8-4F53-BBB4-985694211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75196" y="615997"/>
            <a:ext cx="8880400" cy="528400"/>
          </a:xfrm>
        </p:spPr>
        <p:txBody>
          <a:bodyPr/>
          <a:lstStyle/>
          <a:p>
            <a:r>
              <a:rPr lang="en-US" sz="4000" dirty="0"/>
              <a:t>Building a </a:t>
            </a:r>
            <a:r>
              <a:rPr lang="en-US" sz="4000" dirty="0" err="1"/>
              <a:t>ggplot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88FBE-D39F-4F7E-BDBC-46483AF99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31" y="1630904"/>
            <a:ext cx="4571989" cy="468737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Plot the wind speed for every storm in the year 1998</a:t>
            </a:r>
          </a:p>
          <a:p>
            <a:r>
              <a:rPr lang="en-US" dirty="0"/>
              <a:t>Add data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=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</a:t>
            </a: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Add aesthetics (</a:t>
            </a:r>
            <a:r>
              <a:rPr lang="en-US" dirty="0" err="1">
                <a:cs typeface="Courier New" panose="02070309020205020404" pitchFamily="49" charset="0"/>
              </a:rPr>
              <a:t>aes</a:t>
            </a:r>
            <a:r>
              <a:rPr lang="en-US" dirty="0"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ymdh</a:t>
            </a: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colour</a:t>
            </a:r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</a:p>
          <a:p>
            <a:r>
              <a:rPr lang="en-US" dirty="0"/>
              <a:t>Add data point geometry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/>
              <a:t>Add line geometry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geom_line</a:t>
            </a:r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ED2082-B0C4-D669-C986-FCD05E988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407" y="3487648"/>
            <a:ext cx="4954507" cy="31547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18D30F-9C70-9135-097D-3BE94F573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407" y="3487648"/>
            <a:ext cx="4954506" cy="31547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A717F19-87E5-CA9B-A38C-BD6ADCDD01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406" y="3487648"/>
            <a:ext cx="4954506" cy="31547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73980C-BC61-2143-4213-FAEC6A29342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70771"/>
          <a:stretch/>
        </p:blipFill>
        <p:spPr>
          <a:xfrm>
            <a:off x="6080406" y="800256"/>
            <a:ext cx="4954506" cy="6833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A2F3367-D4F0-BD55-9F53-2559B6035FB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" b="33188"/>
          <a:stretch/>
        </p:blipFill>
        <p:spPr>
          <a:xfrm>
            <a:off x="6096000" y="800256"/>
            <a:ext cx="4954506" cy="15619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F71C518-0A55-2BA0-D4A6-A350ADA3EE9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" b="17706"/>
          <a:stretch/>
        </p:blipFill>
        <p:spPr>
          <a:xfrm>
            <a:off x="6096000" y="800256"/>
            <a:ext cx="4954506" cy="19238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684A76C-900A-7AC8-06DB-98E6BA4F472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" b="-445"/>
          <a:stretch/>
        </p:blipFill>
        <p:spPr>
          <a:xfrm>
            <a:off x="6096000" y="800255"/>
            <a:ext cx="4954506" cy="234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45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0693C-9A3D-994A-1409-B7F5EABBD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54" y="513360"/>
            <a:ext cx="6629817" cy="528400"/>
          </a:xfrm>
        </p:spPr>
        <p:txBody>
          <a:bodyPr/>
          <a:lstStyle/>
          <a:p>
            <a:r>
              <a:rPr lang="en-US" sz="4000" dirty="0"/>
              <a:t>Scatter Plot with Trend Lines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FC62A-8A22-55BC-C60E-432DE4EC2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554" y="1444483"/>
            <a:ext cx="6629817" cy="3646400"/>
          </a:xfrm>
        </p:spPr>
        <p:txBody>
          <a:bodyPr/>
          <a:lstStyle/>
          <a:p>
            <a:r>
              <a:rPr lang="en-US" sz="1800" dirty="0"/>
              <a:t>Visualize relationship between two continuous variables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Fit lines can be added</a:t>
            </a:r>
          </a:p>
          <a:p>
            <a:pPr lvl="1"/>
            <a:r>
              <a:rPr lang="en-US" sz="18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geom_smooth</a:t>
            </a:r>
            <a:r>
              <a:rPr lang="en-US" sz="1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2"/>
            <a:r>
              <a:rPr lang="en-US" sz="1800" dirty="0">
                <a:cs typeface="Courier New" panose="02070309020205020404" pitchFamily="49" charset="0"/>
              </a:rPr>
              <a:t>Uses loess smoother by default</a:t>
            </a:r>
          </a:p>
          <a:p>
            <a:pPr lvl="1"/>
            <a:r>
              <a:rPr lang="en-US" sz="18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geom_smooth</a:t>
            </a:r>
            <a:r>
              <a:rPr lang="en-US" sz="1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(method=“</a:t>
            </a:r>
            <a:r>
              <a:rPr lang="en-US" sz="1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US" sz="1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  <a:p>
            <a:pPr lvl="2"/>
            <a:r>
              <a:rPr lang="en-US" sz="1800" dirty="0">
                <a:cs typeface="Courier New" panose="02070309020205020404" pitchFamily="49" charset="0"/>
              </a:rPr>
              <a:t>Linear model fit line</a:t>
            </a:r>
          </a:p>
          <a:p>
            <a:pPr lvl="1"/>
            <a:r>
              <a:rPr lang="en-US" sz="18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geom_smooth</a:t>
            </a:r>
            <a:r>
              <a:rPr lang="en-US" sz="1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(method=“</a:t>
            </a:r>
            <a:r>
              <a:rPr lang="en-US" sz="1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US" sz="1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”,</a:t>
            </a:r>
            <a:endParaRPr lang="en-US" sz="18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5049" lvl="1" indent="0">
              <a:buNone/>
            </a:pP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 </a:t>
            </a:r>
            <a:r>
              <a:rPr lang="en-US" sz="1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formula = </a:t>
            </a:r>
            <a:r>
              <a:rPr 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 poly(</a:t>
            </a:r>
            <a:r>
              <a:rPr 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lvl="2"/>
            <a:r>
              <a:rPr lang="en-US" sz="1800" dirty="0">
                <a:cs typeface="Courier New" panose="02070309020205020404" pitchFamily="49" charset="0"/>
              </a:rPr>
              <a:t>3</a:t>
            </a:r>
            <a:r>
              <a:rPr lang="en-US" sz="1800" baseline="30000" dirty="0">
                <a:cs typeface="Courier New" panose="02070309020205020404" pitchFamily="49" charset="0"/>
              </a:rPr>
              <a:t>rd</a:t>
            </a:r>
            <a:r>
              <a:rPr lang="en-US" sz="1800" dirty="0">
                <a:cs typeface="Courier New" panose="02070309020205020404" pitchFamily="49" charset="0"/>
              </a:rPr>
              <a:t> order </a:t>
            </a:r>
            <a:r>
              <a:rPr lang="en-US" sz="1800" dirty="0" err="1">
                <a:cs typeface="Courier New" panose="02070309020205020404" pitchFamily="49" charset="0"/>
              </a:rPr>
              <a:t>polymonial</a:t>
            </a:r>
            <a:r>
              <a:rPr lang="en-US" sz="1800" dirty="0">
                <a:cs typeface="Courier New" panose="02070309020205020404" pitchFamily="49" charset="0"/>
              </a:rPr>
              <a:t> model fit line</a:t>
            </a:r>
          </a:p>
          <a:p>
            <a:pPr lvl="1"/>
            <a:r>
              <a:rPr lang="en-US" sz="18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geom_smooth</a:t>
            </a:r>
            <a:r>
              <a:rPr lang="en-US" sz="1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(se=</a:t>
            </a:r>
            <a:r>
              <a:rPr 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2"/>
            <a:r>
              <a:rPr lang="en-US" sz="1800" dirty="0">
                <a:cs typeface="Courier New" panose="02070309020205020404" pitchFamily="49" charset="0"/>
              </a:rPr>
              <a:t>Remove error “ribbon”</a:t>
            </a:r>
          </a:p>
          <a:p>
            <a:endParaRPr lang="en-US" sz="1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978ACA-CC20-FE2F-CDE3-7761B1D48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509" y="3064018"/>
            <a:ext cx="5601185" cy="35664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05F01BF-6D4C-1DCB-9E92-29AC1DC51D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331" t="43954"/>
          <a:stretch/>
        </p:blipFill>
        <p:spPr>
          <a:xfrm>
            <a:off x="7442426" y="227513"/>
            <a:ext cx="3465350" cy="183641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D71C056-F57E-17D9-89F3-F260CBA6CD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141" t="43860"/>
          <a:stretch/>
        </p:blipFill>
        <p:spPr>
          <a:xfrm>
            <a:off x="7444126" y="228075"/>
            <a:ext cx="3504325" cy="183414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58D3B79-A040-FCFB-8F6B-8FE96722FA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4508" y="3076926"/>
            <a:ext cx="5601185" cy="356646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CBA9EE0-EC2A-C163-B39B-CBA781F189F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594" t="41068"/>
          <a:stretch/>
        </p:blipFill>
        <p:spPr>
          <a:xfrm>
            <a:off x="7442427" y="242592"/>
            <a:ext cx="4494148" cy="207688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6F0C80B-DA8C-1E69-F3BB-04EA7900D4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86364" y="3069772"/>
            <a:ext cx="5601185" cy="356646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184BA10-CC85-893E-AE13-45D8768BDD3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5185" t="36804"/>
          <a:stretch/>
        </p:blipFill>
        <p:spPr>
          <a:xfrm>
            <a:off x="7442425" y="240421"/>
            <a:ext cx="4612871" cy="247998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583E221-73A9-0BA6-CE4A-9B1B56809AB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95695" y="3064017"/>
            <a:ext cx="5601185" cy="356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20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987C723-A95D-D468-0A87-883F1925FD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AE6D5B-6CC1-5248-A7D3-75AC4F4D0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909" y="2538024"/>
            <a:ext cx="5500317" cy="35022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ECE640-5F77-23D9-F238-2AAAC6658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955" y="2538024"/>
            <a:ext cx="5500318" cy="350224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96ACE80-CF8F-6942-836B-3B78FCB409FB}"/>
              </a:ext>
            </a:extLst>
          </p:cNvPr>
          <p:cNvSpPr txBox="1">
            <a:spLocks/>
          </p:cNvSpPr>
          <p:nvPr/>
        </p:nvSpPr>
        <p:spPr>
          <a:xfrm>
            <a:off x="1456751" y="1082526"/>
            <a:ext cx="10502120" cy="5284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6000" dirty="0">
                <a:solidFill>
                  <a:schemeClr val="tx1"/>
                </a:solidFill>
              </a:rPr>
              <a:t>Histogram   VS     Bar Plot</a:t>
            </a:r>
          </a:p>
        </p:txBody>
      </p:sp>
    </p:spTree>
    <p:extLst>
      <p:ext uri="{BB962C8B-B14F-4D97-AF65-F5344CB8AC3E}">
        <p14:creationId xmlns:p14="http://schemas.microsoft.com/office/powerpoint/2010/main" val="1203325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1AB484-75F4-42B5-4F7A-E2BA32B84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Histograms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A13602-3C48-0142-81A6-7736024A9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543905"/>
            <a:ext cx="6885992" cy="3646400"/>
          </a:xfrm>
        </p:spPr>
        <p:txBody>
          <a:bodyPr/>
          <a:lstStyle/>
          <a:p>
            <a:r>
              <a:rPr lang="en-US" sz="2800" dirty="0"/>
              <a:t>Add data</a:t>
            </a:r>
          </a:p>
          <a:p>
            <a:pPr lvl="1"/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2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dmd</a:t>
            </a:r>
            <a:endParaRPr lang="en-US" sz="28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/>
              <a:t>Add aesthetics</a:t>
            </a:r>
          </a:p>
          <a:p>
            <a:pPr lvl="1"/>
            <a:r>
              <a:rPr lang="en-US" sz="28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	 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fill = 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cut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dirty="0"/>
              <a:t>Add data point geometry</a:t>
            </a:r>
          </a:p>
          <a:p>
            <a:pPr lvl="1"/>
            <a:r>
              <a:rPr lang="en-US" sz="28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geom_histogram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(bins = 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46112C-34B5-BD3B-E8DA-5B338B509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033" y="3367105"/>
            <a:ext cx="5243509" cy="33387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955ECF-125D-9549-4664-5BD49B38C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023" y="1716834"/>
            <a:ext cx="4249527" cy="142048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79F33F8-5F1A-9E28-2935-83913D669014}"/>
              </a:ext>
            </a:extLst>
          </p:cNvPr>
          <p:cNvSpPr/>
          <p:nvPr/>
        </p:nvSpPr>
        <p:spPr>
          <a:xfrm>
            <a:off x="2836505" y="3318975"/>
            <a:ext cx="1156996" cy="4304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E69532-0A65-2B76-A716-7D4EA323CE56}"/>
              </a:ext>
            </a:extLst>
          </p:cNvPr>
          <p:cNvSpPr/>
          <p:nvPr/>
        </p:nvSpPr>
        <p:spPr>
          <a:xfrm>
            <a:off x="3396341" y="3944517"/>
            <a:ext cx="774440" cy="4304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11EA7C-627B-92E6-A166-7440FE99C2FF}"/>
              </a:ext>
            </a:extLst>
          </p:cNvPr>
          <p:cNvSpPr/>
          <p:nvPr/>
        </p:nvSpPr>
        <p:spPr>
          <a:xfrm>
            <a:off x="5778757" y="5098868"/>
            <a:ext cx="774440" cy="4304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1000DE-D9D4-FCF5-263E-4A24E9DB9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146" y="275346"/>
            <a:ext cx="9905707" cy="630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83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1AB484-75F4-42B5-4F7A-E2BA32B84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Density Plot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DB5FBB-B751-457F-17F0-2693B1CE085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44287" y="1306831"/>
            <a:ext cx="4979438" cy="3646400"/>
          </a:xfrm>
        </p:spPr>
        <p:txBody>
          <a:bodyPr/>
          <a:lstStyle/>
          <a:p>
            <a:r>
              <a:rPr lang="en-US" sz="2800" dirty="0"/>
              <a:t>Add data</a:t>
            </a:r>
          </a:p>
          <a:p>
            <a:pPr lvl="1"/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2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dmd</a:t>
            </a:r>
            <a:endParaRPr lang="en-US" sz="28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/>
              <a:t>Add aesthetics</a:t>
            </a:r>
          </a:p>
          <a:p>
            <a:pPr lvl="1"/>
            <a:r>
              <a:rPr lang="en-US" sz="28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</a:t>
            </a:r>
            <a:r>
              <a:rPr lang="en-US" sz="28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colour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cut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sz="2000" dirty="0"/>
              <a:t>Color changes the color of the line</a:t>
            </a:r>
          </a:p>
          <a:p>
            <a:pPr lvl="1"/>
            <a:r>
              <a:rPr lang="en-US" sz="2000" dirty="0"/>
              <a:t>Fill colors the area below the line</a:t>
            </a:r>
          </a:p>
          <a:p>
            <a:r>
              <a:rPr lang="en-US" sz="2800" dirty="0"/>
              <a:t>Add data point geometry</a:t>
            </a:r>
          </a:p>
          <a:p>
            <a:pPr lvl="1"/>
            <a:r>
              <a:rPr lang="en-US" sz="28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geom_density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003E62-D568-B8C0-AAAB-2808A6860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8163" y="3285306"/>
            <a:ext cx="5238993" cy="33358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46CE98-3D23-44EB-DE51-8CFB4851E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8277" y="1854025"/>
            <a:ext cx="4470307" cy="126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192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ubert template">
  <a:themeElements>
    <a:clrScheme name="Custom 347">
      <a:dk1>
        <a:srgbClr val="FFFFFF"/>
      </a:dk1>
      <a:lt1>
        <a:srgbClr val="04152C"/>
      </a:lt1>
      <a:dk2>
        <a:srgbClr val="CAD3E2"/>
      </a:dk2>
      <a:lt2>
        <a:srgbClr val="4C5E81"/>
      </a:lt2>
      <a:accent1>
        <a:srgbClr val="8097FF"/>
      </a:accent1>
      <a:accent2>
        <a:srgbClr val="3BE5CC"/>
      </a:accent2>
      <a:accent3>
        <a:srgbClr val="FFC229"/>
      </a:accent3>
      <a:accent4>
        <a:srgbClr val="FF826C"/>
      </a:accent4>
      <a:accent5>
        <a:srgbClr val="A54FA5"/>
      </a:accent5>
      <a:accent6>
        <a:srgbClr val="F00286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Hubert · SlidesCarnival</Template>
  <TotalTime>9543</TotalTime>
  <Words>827</Words>
  <Application>Microsoft Office PowerPoint</Application>
  <PresentationFormat>Widescreen</PresentationFormat>
  <Paragraphs>161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Catamaran</vt:lpstr>
      <vt:lpstr>Catamaran Thin</vt:lpstr>
      <vt:lpstr>Courier New</vt:lpstr>
      <vt:lpstr>Hubert template</vt:lpstr>
      <vt:lpstr>PowerPoint Presentation</vt:lpstr>
      <vt:lpstr>Included Data Sets</vt:lpstr>
      <vt:lpstr>Scientific Visualizations Should be Clear</vt:lpstr>
      <vt:lpstr>Philosophy of ggplot2</vt:lpstr>
      <vt:lpstr>Building a ggplot</vt:lpstr>
      <vt:lpstr>Scatter Plot with Trend Lines</vt:lpstr>
      <vt:lpstr>PowerPoint Presentation</vt:lpstr>
      <vt:lpstr>Histograms</vt:lpstr>
      <vt:lpstr>Density Plot</vt:lpstr>
      <vt:lpstr>Bar Plot</vt:lpstr>
      <vt:lpstr>Error Bars</vt:lpstr>
      <vt:lpstr>Box and Violin Plots</vt:lpstr>
      <vt:lpstr>PowerPoint Presentation</vt:lpstr>
      <vt:lpstr>Faceting</vt:lpstr>
      <vt:lpstr>PowerPoint Presentation</vt:lpstr>
      <vt:lpstr>Plot Modification</vt:lpstr>
      <vt:lpstr>Custom Colour and Fill</vt:lpstr>
      <vt:lpstr>Labels</vt:lpstr>
      <vt:lpstr>Labels</vt:lpstr>
      <vt:lpstr>Themes</vt:lpstr>
      <vt:lpstr>Changing Font and Other Miscellaneous Details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 Roberts</dc:creator>
  <cp:lastModifiedBy>Roy Roberts</cp:lastModifiedBy>
  <cp:revision>3</cp:revision>
  <dcterms:created xsi:type="dcterms:W3CDTF">2022-06-24T06:10:39Z</dcterms:created>
  <dcterms:modified xsi:type="dcterms:W3CDTF">2022-07-08T06:23:34Z</dcterms:modified>
</cp:coreProperties>
</file>