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0"/>
  </p:notesMasterIdLst>
  <p:sldIdLst>
    <p:sldId id="256" r:id="rId2"/>
    <p:sldId id="258" r:id="rId3"/>
    <p:sldId id="257" r:id="rId4"/>
    <p:sldId id="259" r:id="rId5"/>
    <p:sldId id="260" r:id="rId6"/>
    <p:sldId id="261" r:id="rId7"/>
    <p:sldId id="262" r:id="rId8"/>
    <p:sldId id="263" r:id="rId9"/>
    <p:sldId id="264" r:id="rId10"/>
    <p:sldId id="265" r:id="rId11"/>
    <p:sldId id="267" r:id="rId12"/>
    <p:sldId id="271" r:id="rId13"/>
    <p:sldId id="266" r:id="rId14"/>
    <p:sldId id="268" r:id="rId15"/>
    <p:sldId id="269" r:id="rId16"/>
    <p:sldId id="270"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72913" autoAdjust="0"/>
  </p:normalViewPr>
  <p:slideViewPr>
    <p:cSldViewPr snapToGrid="0" showGuides="1">
      <p:cViewPr varScale="1">
        <p:scale>
          <a:sx n="58" d="100"/>
          <a:sy n="58" d="100"/>
        </p:scale>
        <p:origin x="1284" y="72"/>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EBB7DD-5D97-4105-9C52-69C928E85EA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AF960DE-374A-4701-91E4-109255D1922C}">
      <dgm:prSet/>
      <dgm:spPr/>
      <dgm:t>
        <a:bodyPr/>
        <a:lstStyle/>
        <a:p>
          <a:r>
            <a:rPr lang="en-US"/>
            <a:t>\w</a:t>
          </a:r>
        </a:p>
      </dgm:t>
    </dgm:pt>
    <dgm:pt modelId="{0AACDD58-6DDE-476D-B139-A73CBC8A3C21}" type="parTrans" cxnId="{E80A4E6F-8EC1-4768-BBA8-91313F560F70}">
      <dgm:prSet/>
      <dgm:spPr/>
      <dgm:t>
        <a:bodyPr/>
        <a:lstStyle/>
        <a:p>
          <a:endParaRPr lang="en-US"/>
        </a:p>
      </dgm:t>
    </dgm:pt>
    <dgm:pt modelId="{2042492B-D6F8-4DA7-B04D-AEAC04F7B00C}" type="sibTrans" cxnId="{E80A4E6F-8EC1-4768-BBA8-91313F560F70}">
      <dgm:prSet/>
      <dgm:spPr/>
      <dgm:t>
        <a:bodyPr/>
        <a:lstStyle/>
        <a:p>
          <a:endParaRPr lang="en-US"/>
        </a:p>
      </dgm:t>
    </dgm:pt>
    <dgm:pt modelId="{A4EC2080-3606-4F74-9540-5E8A457D079F}">
      <dgm:prSet/>
      <dgm:spPr/>
      <dgm:t>
        <a:bodyPr/>
        <a:lstStyle/>
        <a:p>
          <a:r>
            <a:rPr lang="en-US"/>
            <a:t>\t</a:t>
          </a:r>
        </a:p>
      </dgm:t>
    </dgm:pt>
    <dgm:pt modelId="{DC529C40-6954-486F-AA35-BE8559DD001C}" type="parTrans" cxnId="{EFF6F8CA-A0C4-426E-A29F-3A096063E28E}">
      <dgm:prSet/>
      <dgm:spPr/>
      <dgm:t>
        <a:bodyPr/>
        <a:lstStyle/>
        <a:p>
          <a:endParaRPr lang="en-US"/>
        </a:p>
      </dgm:t>
    </dgm:pt>
    <dgm:pt modelId="{06FC8961-4520-4849-9DEA-F8985264F9C7}" type="sibTrans" cxnId="{EFF6F8CA-A0C4-426E-A29F-3A096063E28E}">
      <dgm:prSet/>
      <dgm:spPr/>
      <dgm:t>
        <a:bodyPr/>
        <a:lstStyle/>
        <a:p>
          <a:endParaRPr lang="en-US"/>
        </a:p>
      </dgm:t>
    </dgm:pt>
    <dgm:pt modelId="{35A4148E-72CD-4017-A053-D621160D6955}">
      <dgm:prSet/>
      <dgm:spPr/>
      <dgm:t>
        <a:bodyPr/>
        <a:lstStyle/>
        <a:p>
          <a:r>
            <a:rPr lang="en-US"/>
            <a:t>\s</a:t>
          </a:r>
        </a:p>
      </dgm:t>
    </dgm:pt>
    <dgm:pt modelId="{34E9D79E-A06C-4B62-B059-F66AC49AEF83}" type="parTrans" cxnId="{62E12E07-8288-4A8B-9C68-DF72CC112252}">
      <dgm:prSet/>
      <dgm:spPr/>
      <dgm:t>
        <a:bodyPr/>
        <a:lstStyle/>
        <a:p>
          <a:endParaRPr lang="en-US"/>
        </a:p>
      </dgm:t>
    </dgm:pt>
    <dgm:pt modelId="{98B6E597-1523-4597-86A1-84ADC9C8FAB9}" type="sibTrans" cxnId="{62E12E07-8288-4A8B-9C68-DF72CC112252}">
      <dgm:prSet/>
      <dgm:spPr/>
      <dgm:t>
        <a:bodyPr/>
        <a:lstStyle/>
        <a:p>
          <a:endParaRPr lang="en-US"/>
        </a:p>
      </dgm:t>
    </dgm:pt>
    <dgm:pt modelId="{2E7A6E6E-121F-4CEE-B277-47405E680C00}">
      <dgm:prSet/>
      <dgm:spPr/>
      <dgm:t>
        <a:bodyPr/>
        <a:lstStyle/>
        <a:p>
          <a:r>
            <a:rPr lang="en-US" dirty="0"/>
            <a:t>\r or \n</a:t>
          </a:r>
        </a:p>
      </dgm:t>
    </dgm:pt>
    <dgm:pt modelId="{E719F281-7000-462F-A20F-E12453140AC8}" type="parTrans" cxnId="{1CAEABB7-E5E6-4E3F-96D5-C5D74BD75887}">
      <dgm:prSet/>
      <dgm:spPr/>
      <dgm:t>
        <a:bodyPr/>
        <a:lstStyle/>
        <a:p>
          <a:endParaRPr lang="en-US"/>
        </a:p>
      </dgm:t>
    </dgm:pt>
    <dgm:pt modelId="{B54FA8F8-A0FD-4E7F-AB01-DED09891A2FB}" type="sibTrans" cxnId="{1CAEABB7-E5E6-4E3F-96D5-C5D74BD75887}">
      <dgm:prSet/>
      <dgm:spPr/>
      <dgm:t>
        <a:bodyPr/>
        <a:lstStyle/>
        <a:p>
          <a:endParaRPr lang="en-US"/>
        </a:p>
      </dgm:t>
    </dgm:pt>
    <dgm:pt modelId="{FA505C8C-374D-4050-A857-7DA186699856}">
      <dgm:prSet/>
      <dgm:spPr/>
      <dgm:t>
        <a:bodyPr/>
        <a:lstStyle/>
        <a:p>
          <a:r>
            <a:rPr lang="en-US"/>
            <a:t>\d</a:t>
          </a:r>
        </a:p>
      </dgm:t>
    </dgm:pt>
    <dgm:pt modelId="{79CCFB86-4A17-44DC-A7C9-736C193B6AAC}" type="parTrans" cxnId="{781482E0-32C0-4C03-8A90-461F16A2464E}">
      <dgm:prSet/>
      <dgm:spPr/>
      <dgm:t>
        <a:bodyPr/>
        <a:lstStyle/>
        <a:p>
          <a:endParaRPr lang="en-US"/>
        </a:p>
      </dgm:t>
    </dgm:pt>
    <dgm:pt modelId="{FCAA8C06-0290-4C87-B4B9-0ADA4186D624}" type="sibTrans" cxnId="{781482E0-32C0-4C03-8A90-461F16A2464E}">
      <dgm:prSet/>
      <dgm:spPr/>
      <dgm:t>
        <a:bodyPr/>
        <a:lstStyle/>
        <a:p>
          <a:endParaRPr lang="en-US"/>
        </a:p>
      </dgm:t>
    </dgm:pt>
    <dgm:pt modelId="{5ED1294A-9522-43B2-8DF1-6EAA7D4F0B36}">
      <dgm:prSet/>
      <dgm:spPr/>
      <dgm:t>
        <a:bodyPr/>
        <a:lstStyle/>
        <a:p>
          <a:r>
            <a:rPr lang="en-US"/>
            <a:t>*</a:t>
          </a:r>
        </a:p>
      </dgm:t>
    </dgm:pt>
    <dgm:pt modelId="{45DBB0FB-8E93-4AA4-B65D-5E739308CA01}" type="parTrans" cxnId="{E075E110-583B-49F0-9D03-533A74AED767}">
      <dgm:prSet/>
      <dgm:spPr/>
      <dgm:t>
        <a:bodyPr/>
        <a:lstStyle/>
        <a:p>
          <a:endParaRPr lang="en-US"/>
        </a:p>
      </dgm:t>
    </dgm:pt>
    <dgm:pt modelId="{A81055BF-3CDC-47BD-8F04-49D90827C2BB}" type="sibTrans" cxnId="{E075E110-583B-49F0-9D03-533A74AED767}">
      <dgm:prSet/>
      <dgm:spPr/>
      <dgm:t>
        <a:bodyPr/>
        <a:lstStyle/>
        <a:p>
          <a:endParaRPr lang="en-US"/>
        </a:p>
      </dgm:t>
    </dgm:pt>
    <dgm:pt modelId="{E70662B9-D644-4A5D-B9CD-A102B69E652A}" type="pres">
      <dgm:prSet presAssocID="{EEEBB7DD-5D97-4105-9C52-69C928E85EA2}" presName="linear" presStyleCnt="0">
        <dgm:presLayoutVars>
          <dgm:animLvl val="lvl"/>
          <dgm:resizeHandles val="exact"/>
        </dgm:presLayoutVars>
      </dgm:prSet>
      <dgm:spPr/>
    </dgm:pt>
    <dgm:pt modelId="{84B5EAF8-E252-4020-A3C1-D0C2E9476E9F}" type="pres">
      <dgm:prSet presAssocID="{4AF960DE-374A-4701-91E4-109255D1922C}" presName="parentText" presStyleLbl="node1" presStyleIdx="0" presStyleCnt="6">
        <dgm:presLayoutVars>
          <dgm:chMax val="0"/>
          <dgm:bulletEnabled val="1"/>
        </dgm:presLayoutVars>
      </dgm:prSet>
      <dgm:spPr/>
    </dgm:pt>
    <dgm:pt modelId="{5B7AC3D6-8F0F-4DDB-A251-D0D84D6D602E}" type="pres">
      <dgm:prSet presAssocID="{2042492B-D6F8-4DA7-B04D-AEAC04F7B00C}" presName="spacer" presStyleCnt="0"/>
      <dgm:spPr/>
    </dgm:pt>
    <dgm:pt modelId="{B7FBBB91-FC84-4F6A-8043-C196FA95D7C2}" type="pres">
      <dgm:prSet presAssocID="{A4EC2080-3606-4F74-9540-5E8A457D079F}" presName="parentText" presStyleLbl="node1" presStyleIdx="1" presStyleCnt="6">
        <dgm:presLayoutVars>
          <dgm:chMax val="0"/>
          <dgm:bulletEnabled val="1"/>
        </dgm:presLayoutVars>
      </dgm:prSet>
      <dgm:spPr/>
    </dgm:pt>
    <dgm:pt modelId="{A968901E-5271-48E0-A7BE-1D43C853165B}" type="pres">
      <dgm:prSet presAssocID="{06FC8961-4520-4849-9DEA-F8985264F9C7}" presName="spacer" presStyleCnt="0"/>
      <dgm:spPr/>
    </dgm:pt>
    <dgm:pt modelId="{C524AB04-66E4-4FCD-8C04-AFF918213E24}" type="pres">
      <dgm:prSet presAssocID="{35A4148E-72CD-4017-A053-D621160D6955}" presName="parentText" presStyleLbl="node1" presStyleIdx="2" presStyleCnt="6">
        <dgm:presLayoutVars>
          <dgm:chMax val="0"/>
          <dgm:bulletEnabled val="1"/>
        </dgm:presLayoutVars>
      </dgm:prSet>
      <dgm:spPr/>
    </dgm:pt>
    <dgm:pt modelId="{6E3BC9CF-50D5-4A3D-B06C-DA8212482E24}" type="pres">
      <dgm:prSet presAssocID="{98B6E597-1523-4597-86A1-84ADC9C8FAB9}" presName="spacer" presStyleCnt="0"/>
      <dgm:spPr/>
    </dgm:pt>
    <dgm:pt modelId="{3CEB5D11-33C7-4FD5-A1BC-FE8171D2D75B}" type="pres">
      <dgm:prSet presAssocID="{2E7A6E6E-121F-4CEE-B277-47405E680C00}" presName="parentText" presStyleLbl="node1" presStyleIdx="3" presStyleCnt="6">
        <dgm:presLayoutVars>
          <dgm:chMax val="0"/>
          <dgm:bulletEnabled val="1"/>
        </dgm:presLayoutVars>
      </dgm:prSet>
      <dgm:spPr/>
    </dgm:pt>
    <dgm:pt modelId="{F33C0C23-D4BA-49B7-A691-41231E3F0E05}" type="pres">
      <dgm:prSet presAssocID="{B54FA8F8-A0FD-4E7F-AB01-DED09891A2FB}" presName="spacer" presStyleCnt="0"/>
      <dgm:spPr/>
    </dgm:pt>
    <dgm:pt modelId="{03195985-9048-44DB-9EB9-66C6C02CD9EC}" type="pres">
      <dgm:prSet presAssocID="{FA505C8C-374D-4050-A857-7DA186699856}" presName="parentText" presStyleLbl="node1" presStyleIdx="4" presStyleCnt="6">
        <dgm:presLayoutVars>
          <dgm:chMax val="0"/>
          <dgm:bulletEnabled val="1"/>
        </dgm:presLayoutVars>
      </dgm:prSet>
      <dgm:spPr/>
    </dgm:pt>
    <dgm:pt modelId="{091BCC77-A93F-4487-934D-A8DAF475B7F4}" type="pres">
      <dgm:prSet presAssocID="{FCAA8C06-0290-4C87-B4B9-0ADA4186D624}" presName="spacer" presStyleCnt="0"/>
      <dgm:spPr/>
    </dgm:pt>
    <dgm:pt modelId="{5441E670-2A8E-4BE5-BDC8-52EA235D1D50}" type="pres">
      <dgm:prSet presAssocID="{5ED1294A-9522-43B2-8DF1-6EAA7D4F0B36}" presName="parentText" presStyleLbl="node1" presStyleIdx="5" presStyleCnt="6">
        <dgm:presLayoutVars>
          <dgm:chMax val="0"/>
          <dgm:bulletEnabled val="1"/>
        </dgm:presLayoutVars>
      </dgm:prSet>
      <dgm:spPr/>
    </dgm:pt>
  </dgm:ptLst>
  <dgm:cxnLst>
    <dgm:cxn modelId="{62E12E07-8288-4A8B-9C68-DF72CC112252}" srcId="{EEEBB7DD-5D97-4105-9C52-69C928E85EA2}" destId="{35A4148E-72CD-4017-A053-D621160D6955}" srcOrd="2" destOrd="0" parTransId="{34E9D79E-A06C-4B62-B059-F66AC49AEF83}" sibTransId="{98B6E597-1523-4597-86A1-84ADC9C8FAB9}"/>
    <dgm:cxn modelId="{E075E110-583B-49F0-9D03-533A74AED767}" srcId="{EEEBB7DD-5D97-4105-9C52-69C928E85EA2}" destId="{5ED1294A-9522-43B2-8DF1-6EAA7D4F0B36}" srcOrd="5" destOrd="0" parTransId="{45DBB0FB-8E93-4AA4-B65D-5E739308CA01}" sibTransId="{A81055BF-3CDC-47BD-8F04-49D90827C2BB}"/>
    <dgm:cxn modelId="{81BB9D12-3F7F-4EAE-A772-342708C5A9BB}" type="presOf" srcId="{EEEBB7DD-5D97-4105-9C52-69C928E85EA2}" destId="{E70662B9-D644-4A5D-B9CD-A102B69E652A}" srcOrd="0" destOrd="0" presId="urn:microsoft.com/office/officeart/2005/8/layout/vList2"/>
    <dgm:cxn modelId="{B3754639-C924-4717-AFB7-6B1D614DE6A4}" type="presOf" srcId="{FA505C8C-374D-4050-A857-7DA186699856}" destId="{03195985-9048-44DB-9EB9-66C6C02CD9EC}" srcOrd="0" destOrd="0" presId="urn:microsoft.com/office/officeart/2005/8/layout/vList2"/>
    <dgm:cxn modelId="{E80A4E6F-8EC1-4768-BBA8-91313F560F70}" srcId="{EEEBB7DD-5D97-4105-9C52-69C928E85EA2}" destId="{4AF960DE-374A-4701-91E4-109255D1922C}" srcOrd="0" destOrd="0" parTransId="{0AACDD58-6DDE-476D-B139-A73CBC8A3C21}" sibTransId="{2042492B-D6F8-4DA7-B04D-AEAC04F7B00C}"/>
    <dgm:cxn modelId="{D8127250-8C9F-493A-90AC-6D2C42D5F7DF}" type="presOf" srcId="{5ED1294A-9522-43B2-8DF1-6EAA7D4F0B36}" destId="{5441E670-2A8E-4BE5-BDC8-52EA235D1D50}" srcOrd="0" destOrd="0" presId="urn:microsoft.com/office/officeart/2005/8/layout/vList2"/>
    <dgm:cxn modelId="{4B74897D-3053-4591-AD53-7DAB5844888C}" type="presOf" srcId="{35A4148E-72CD-4017-A053-D621160D6955}" destId="{C524AB04-66E4-4FCD-8C04-AFF918213E24}" srcOrd="0" destOrd="0" presId="urn:microsoft.com/office/officeart/2005/8/layout/vList2"/>
    <dgm:cxn modelId="{D5B02E86-5F80-456D-BCAD-18E284824266}" type="presOf" srcId="{4AF960DE-374A-4701-91E4-109255D1922C}" destId="{84B5EAF8-E252-4020-A3C1-D0C2E9476E9F}" srcOrd="0" destOrd="0" presId="urn:microsoft.com/office/officeart/2005/8/layout/vList2"/>
    <dgm:cxn modelId="{1CAEABB7-E5E6-4E3F-96D5-C5D74BD75887}" srcId="{EEEBB7DD-5D97-4105-9C52-69C928E85EA2}" destId="{2E7A6E6E-121F-4CEE-B277-47405E680C00}" srcOrd="3" destOrd="0" parTransId="{E719F281-7000-462F-A20F-E12453140AC8}" sibTransId="{B54FA8F8-A0FD-4E7F-AB01-DED09891A2FB}"/>
    <dgm:cxn modelId="{EFF6F8CA-A0C4-426E-A29F-3A096063E28E}" srcId="{EEEBB7DD-5D97-4105-9C52-69C928E85EA2}" destId="{A4EC2080-3606-4F74-9540-5E8A457D079F}" srcOrd="1" destOrd="0" parTransId="{DC529C40-6954-486F-AA35-BE8559DD001C}" sibTransId="{06FC8961-4520-4849-9DEA-F8985264F9C7}"/>
    <dgm:cxn modelId="{55D8CBCD-84B8-48D3-8FE8-0A80D42CD21F}" type="presOf" srcId="{2E7A6E6E-121F-4CEE-B277-47405E680C00}" destId="{3CEB5D11-33C7-4FD5-A1BC-FE8171D2D75B}" srcOrd="0" destOrd="0" presId="urn:microsoft.com/office/officeart/2005/8/layout/vList2"/>
    <dgm:cxn modelId="{781482E0-32C0-4C03-8A90-461F16A2464E}" srcId="{EEEBB7DD-5D97-4105-9C52-69C928E85EA2}" destId="{FA505C8C-374D-4050-A857-7DA186699856}" srcOrd="4" destOrd="0" parTransId="{79CCFB86-4A17-44DC-A7C9-736C193B6AAC}" sibTransId="{FCAA8C06-0290-4C87-B4B9-0ADA4186D624}"/>
    <dgm:cxn modelId="{D4FC26F6-A855-462D-B822-C483586ABA6D}" type="presOf" srcId="{A4EC2080-3606-4F74-9540-5E8A457D079F}" destId="{B7FBBB91-FC84-4F6A-8043-C196FA95D7C2}" srcOrd="0" destOrd="0" presId="urn:microsoft.com/office/officeart/2005/8/layout/vList2"/>
    <dgm:cxn modelId="{741DE71E-E78E-4F60-8B6D-FF9E56A9AE3D}" type="presParOf" srcId="{E70662B9-D644-4A5D-B9CD-A102B69E652A}" destId="{84B5EAF8-E252-4020-A3C1-D0C2E9476E9F}" srcOrd="0" destOrd="0" presId="urn:microsoft.com/office/officeart/2005/8/layout/vList2"/>
    <dgm:cxn modelId="{962684D3-D414-4D95-8ADE-EEF8563AAF68}" type="presParOf" srcId="{E70662B9-D644-4A5D-B9CD-A102B69E652A}" destId="{5B7AC3D6-8F0F-4DDB-A251-D0D84D6D602E}" srcOrd="1" destOrd="0" presId="urn:microsoft.com/office/officeart/2005/8/layout/vList2"/>
    <dgm:cxn modelId="{FC359149-45A4-4B09-BA16-F84615AF3587}" type="presParOf" srcId="{E70662B9-D644-4A5D-B9CD-A102B69E652A}" destId="{B7FBBB91-FC84-4F6A-8043-C196FA95D7C2}" srcOrd="2" destOrd="0" presId="urn:microsoft.com/office/officeart/2005/8/layout/vList2"/>
    <dgm:cxn modelId="{4BFFA172-D598-4849-82F4-A2C38457B4E7}" type="presParOf" srcId="{E70662B9-D644-4A5D-B9CD-A102B69E652A}" destId="{A968901E-5271-48E0-A7BE-1D43C853165B}" srcOrd="3" destOrd="0" presId="urn:microsoft.com/office/officeart/2005/8/layout/vList2"/>
    <dgm:cxn modelId="{2AE29E0A-1478-4B87-AC83-8AF4307BC35B}" type="presParOf" srcId="{E70662B9-D644-4A5D-B9CD-A102B69E652A}" destId="{C524AB04-66E4-4FCD-8C04-AFF918213E24}" srcOrd="4" destOrd="0" presId="urn:microsoft.com/office/officeart/2005/8/layout/vList2"/>
    <dgm:cxn modelId="{A2EB663A-52C8-4FA6-984E-B7F1D4D7F5F6}" type="presParOf" srcId="{E70662B9-D644-4A5D-B9CD-A102B69E652A}" destId="{6E3BC9CF-50D5-4A3D-B06C-DA8212482E24}" srcOrd="5" destOrd="0" presId="urn:microsoft.com/office/officeart/2005/8/layout/vList2"/>
    <dgm:cxn modelId="{E9C366EC-C6C2-4ABA-9634-CCB690E0CFB5}" type="presParOf" srcId="{E70662B9-D644-4A5D-B9CD-A102B69E652A}" destId="{3CEB5D11-33C7-4FD5-A1BC-FE8171D2D75B}" srcOrd="6" destOrd="0" presId="urn:microsoft.com/office/officeart/2005/8/layout/vList2"/>
    <dgm:cxn modelId="{E1202498-056B-4935-8BDD-B9F60D0F6F62}" type="presParOf" srcId="{E70662B9-D644-4A5D-B9CD-A102B69E652A}" destId="{F33C0C23-D4BA-49B7-A691-41231E3F0E05}" srcOrd="7" destOrd="0" presId="urn:microsoft.com/office/officeart/2005/8/layout/vList2"/>
    <dgm:cxn modelId="{A035C65E-7490-499B-82C8-707CC8D6B9E5}" type="presParOf" srcId="{E70662B9-D644-4A5D-B9CD-A102B69E652A}" destId="{03195985-9048-44DB-9EB9-66C6C02CD9EC}" srcOrd="8" destOrd="0" presId="urn:microsoft.com/office/officeart/2005/8/layout/vList2"/>
    <dgm:cxn modelId="{5B1E317A-36E6-4558-8700-CEA3FEE79B1E}" type="presParOf" srcId="{E70662B9-D644-4A5D-B9CD-A102B69E652A}" destId="{091BCC77-A93F-4487-934D-A8DAF475B7F4}" srcOrd="9" destOrd="0" presId="urn:microsoft.com/office/officeart/2005/8/layout/vList2"/>
    <dgm:cxn modelId="{BB0C9F62-5B50-4686-843E-22D7A883B4E3}" type="presParOf" srcId="{E70662B9-D644-4A5D-B9CD-A102B69E652A}" destId="{5441E670-2A8E-4BE5-BDC8-52EA235D1D5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EBB7DD-5D97-4105-9C52-69C928E85EA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AF960DE-374A-4701-91E4-109255D1922C}">
      <dgm:prSet/>
      <dgm:spPr/>
      <dgm:t>
        <a:bodyPr/>
        <a:lstStyle/>
        <a:p>
          <a:r>
            <a:rPr lang="en-US" dirty="0"/>
            <a:t>Word (including letters, numbers &amp; underscore)</a:t>
          </a:r>
        </a:p>
      </dgm:t>
    </dgm:pt>
    <dgm:pt modelId="{0AACDD58-6DDE-476D-B139-A73CBC8A3C21}" type="parTrans" cxnId="{E80A4E6F-8EC1-4768-BBA8-91313F560F70}">
      <dgm:prSet/>
      <dgm:spPr/>
      <dgm:t>
        <a:bodyPr/>
        <a:lstStyle/>
        <a:p>
          <a:endParaRPr lang="en-US"/>
        </a:p>
      </dgm:t>
    </dgm:pt>
    <dgm:pt modelId="{2042492B-D6F8-4DA7-B04D-AEAC04F7B00C}" type="sibTrans" cxnId="{E80A4E6F-8EC1-4768-BBA8-91313F560F70}">
      <dgm:prSet/>
      <dgm:spPr/>
      <dgm:t>
        <a:bodyPr/>
        <a:lstStyle/>
        <a:p>
          <a:endParaRPr lang="en-US"/>
        </a:p>
      </dgm:t>
    </dgm:pt>
    <dgm:pt modelId="{A4EC2080-3606-4F74-9540-5E8A457D079F}">
      <dgm:prSet/>
      <dgm:spPr/>
      <dgm:t>
        <a:bodyPr/>
        <a:lstStyle/>
        <a:p>
          <a:r>
            <a:rPr lang="en-US" dirty="0"/>
            <a:t>tab</a:t>
          </a:r>
        </a:p>
      </dgm:t>
    </dgm:pt>
    <dgm:pt modelId="{DC529C40-6954-486F-AA35-BE8559DD001C}" type="parTrans" cxnId="{EFF6F8CA-A0C4-426E-A29F-3A096063E28E}">
      <dgm:prSet/>
      <dgm:spPr/>
      <dgm:t>
        <a:bodyPr/>
        <a:lstStyle/>
        <a:p>
          <a:endParaRPr lang="en-US"/>
        </a:p>
      </dgm:t>
    </dgm:pt>
    <dgm:pt modelId="{06FC8961-4520-4849-9DEA-F8985264F9C7}" type="sibTrans" cxnId="{EFF6F8CA-A0C4-426E-A29F-3A096063E28E}">
      <dgm:prSet/>
      <dgm:spPr/>
      <dgm:t>
        <a:bodyPr/>
        <a:lstStyle/>
        <a:p>
          <a:endParaRPr lang="en-US"/>
        </a:p>
      </dgm:t>
    </dgm:pt>
    <dgm:pt modelId="{35A4148E-72CD-4017-A053-D621160D6955}">
      <dgm:prSet/>
      <dgm:spPr/>
      <dgm:t>
        <a:bodyPr/>
        <a:lstStyle/>
        <a:p>
          <a:r>
            <a:rPr lang="en-US" dirty="0"/>
            <a:t>White space character, including spaces, tabs &amp; end of line</a:t>
          </a:r>
        </a:p>
      </dgm:t>
    </dgm:pt>
    <dgm:pt modelId="{34E9D79E-A06C-4B62-B059-F66AC49AEF83}" type="parTrans" cxnId="{62E12E07-8288-4A8B-9C68-DF72CC112252}">
      <dgm:prSet/>
      <dgm:spPr/>
      <dgm:t>
        <a:bodyPr/>
        <a:lstStyle/>
        <a:p>
          <a:endParaRPr lang="en-US"/>
        </a:p>
      </dgm:t>
    </dgm:pt>
    <dgm:pt modelId="{98B6E597-1523-4597-86A1-84ADC9C8FAB9}" type="sibTrans" cxnId="{62E12E07-8288-4A8B-9C68-DF72CC112252}">
      <dgm:prSet/>
      <dgm:spPr/>
      <dgm:t>
        <a:bodyPr/>
        <a:lstStyle/>
        <a:p>
          <a:endParaRPr lang="en-US"/>
        </a:p>
      </dgm:t>
    </dgm:pt>
    <dgm:pt modelId="{2E7A6E6E-121F-4CEE-B277-47405E680C00}">
      <dgm:prSet/>
      <dgm:spPr/>
      <dgm:t>
        <a:bodyPr/>
        <a:lstStyle/>
        <a:p>
          <a:r>
            <a:rPr lang="en-US" dirty="0"/>
            <a:t>End-of-line (Python will use \n, </a:t>
          </a:r>
          <a:r>
            <a:rPr lang="en-US" dirty="0" err="1"/>
            <a:t>TextWrangler</a:t>
          </a:r>
          <a:r>
            <a:rPr lang="en-US" dirty="0"/>
            <a:t> uses \r)</a:t>
          </a:r>
        </a:p>
      </dgm:t>
    </dgm:pt>
    <dgm:pt modelId="{E719F281-7000-462F-A20F-E12453140AC8}" type="parTrans" cxnId="{1CAEABB7-E5E6-4E3F-96D5-C5D74BD75887}">
      <dgm:prSet/>
      <dgm:spPr/>
      <dgm:t>
        <a:bodyPr/>
        <a:lstStyle/>
        <a:p>
          <a:endParaRPr lang="en-US"/>
        </a:p>
      </dgm:t>
    </dgm:pt>
    <dgm:pt modelId="{B54FA8F8-A0FD-4E7F-AB01-DED09891A2FB}" type="sibTrans" cxnId="{1CAEABB7-E5E6-4E3F-96D5-C5D74BD75887}">
      <dgm:prSet/>
      <dgm:spPr/>
      <dgm:t>
        <a:bodyPr/>
        <a:lstStyle/>
        <a:p>
          <a:endParaRPr lang="en-US"/>
        </a:p>
      </dgm:t>
    </dgm:pt>
    <dgm:pt modelId="{FA505C8C-374D-4050-A857-7DA186699856}">
      <dgm:prSet/>
      <dgm:spPr/>
      <dgm:t>
        <a:bodyPr/>
        <a:lstStyle/>
        <a:p>
          <a:r>
            <a:rPr lang="en-US" dirty="0"/>
            <a:t>Digit 0-9</a:t>
          </a:r>
        </a:p>
      </dgm:t>
    </dgm:pt>
    <dgm:pt modelId="{79CCFB86-4A17-44DC-A7C9-736C193B6AAC}" type="parTrans" cxnId="{781482E0-32C0-4C03-8A90-461F16A2464E}">
      <dgm:prSet/>
      <dgm:spPr/>
      <dgm:t>
        <a:bodyPr/>
        <a:lstStyle/>
        <a:p>
          <a:endParaRPr lang="en-US"/>
        </a:p>
      </dgm:t>
    </dgm:pt>
    <dgm:pt modelId="{FCAA8C06-0290-4C87-B4B9-0ADA4186D624}" type="sibTrans" cxnId="{781482E0-32C0-4C03-8A90-461F16A2464E}">
      <dgm:prSet/>
      <dgm:spPr/>
      <dgm:t>
        <a:bodyPr/>
        <a:lstStyle/>
        <a:p>
          <a:endParaRPr lang="en-US"/>
        </a:p>
      </dgm:t>
    </dgm:pt>
    <dgm:pt modelId="{5ED1294A-9522-43B2-8DF1-6EAA7D4F0B36}">
      <dgm:prSet/>
      <dgm:spPr/>
      <dgm:t>
        <a:bodyPr/>
        <a:lstStyle/>
        <a:p>
          <a:r>
            <a:rPr lang="en-US" dirty="0"/>
            <a:t>Any letter, number or symbol except end-of-line characters</a:t>
          </a:r>
        </a:p>
      </dgm:t>
    </dgm:pt>
    <dgm:pt modelId="{45DBB0FB-8E93-4AA4-B65D-5E739308CA01}" type="parTrans" cxnId="{E075E110-583B-49F0-9D03-533A74AED767}">
      <dgm:prSet/>
      <dgm:spPr/>
      <dgm:t>
        <a:bodyPr/>
        <a:lstStyle/>
        <a:p>
          <a:endParaRPr lang="en-US"/>
        </a:p>
      </dgm:t>
    </dgm:pt>
    <dgm:pt modelId="{A81055BF-3CDC-47BD-8F04-49D90827C2BB}" type="sibTrans" cxnId="{E075E110-583B-49F0-9D03-533A74AED767}">
      <dgm:prSet/>
      <dgm:spPr/>
      <dgm:t>
        <a:bodyPr/>
        <a:lstStyle/>
        <a:p>
          <a:endParaRPr lang="en-US"/>
        </a:p>
      </dgm:t>
    </dgm:pt>
    <dgm:pt modelId="{E70662B9-D644-4A5D-B9CD-A102B69E652A}" type="pres">
      <dgm:prSet presAssocID="{EEEBB7DD-5D97-4105-9C52-69C928E85EA2}" presName="linear" presStyleCnt="0">
        <dgm:presLayoutVars>
          <dgm:animLvl val="lvl"/>
          <dgm:resizeHandles val="exact"/>
        </dgm:presLayoutVars>
      </dgm:prSet>
      <dgm:spPr/>
    </dgm:pt>
    <dgm:pt modelId="{84B5EAF8-E252-4020-A3C1-D0C2E9476E9F}" type="pres">
      <dgm:prSet presAssocID="{4AF960DE-374A-4701-91E4-109255D1922C}" presName="parentText" presStyleLbl="node1" presStyleIdx="0" presStyleCnt="6">
        <dgm:presLayoutVars>
          <dgm:chMax val="0"/>
          <dgm:bulletEnabled val="1"/>
        </dgm:presLayoutVars>
      </dgm:prSet>
      <dgm:spPr/>
    </dgm:pt>
    <dgm:pt modelId="{5B7AC3D6-8F0F-4DDB-A251-D0D84D6D602E}" type="pres">
      <dgm:prSet presAssocID="{2042492B-D6F8-4DA7-B04D-AEAC04F7B00C}" presName="spacer" presStyleCnt="0"/>
      <dgm:spPr/>
    </dgm:pt>
    <dgm:pt modelId="{B7FBBB91-FC84-4F6A-8043-C196FA95D7C2}" type="pres">
      <dgm:prSet presAssocID="{A4EC2080-3606-4F74-9540-5E8A457D079F}" presName="parentText" presStyleLbl="node1" presStyleIdx="1" presStyleCnt="6">
        <dgm:presLayoutVars>
          <dgm:chMax val="0"/>
          <dgm:bulletEnabled val="1"/>
        </dgm:presLayoutVars>
      </dgm:prSet>
      <dgm:spPr/>
    </dgm:pt>
    <dgm:pt modelId="{A968901E-5271-48E0-A7BE-1D43C853165B}" type="pres">
      <dgm:prSet presAssocID="{06FC8961-4520-4849-9DEA-F8985264F9C7}" presName="spacer" presStyleCnt="0"/>
      <dgm:spPr/>
    </dgm:pt>
    <dgm:pt modelId="{C524AB04-66E4-4FCD-8C04-AFF918213E24}" type="pres">
      <dgm:prSet presAssocID="{35A4148E-72CD-4017-A053-D621160D6955}" presName="parentText" presStyleLbl="node1" presStyleIdx="2" presStyleCnt="6">
        <dgm:presLayoutVars>
          <dgm:chMax val="0"/>
          <dgm:bulletEnabled val="1"/>
        </dgm:presLayoutVars>
      </dgm:prSet>
      <dgm:spPr/>
    </dgm:pt>
    <dgm:pt modelId="{6E3BC9CF-50D5-4A3D-B06C-DA8212482E24}" type="pres">
      <dgm:prSet presAssocID="{98B6E597-1523-4597-86A1-84ADC9C8FAB9}" presName="spacer" presStyleCnt="0"/>
      <dgm:spPr/>
    </dgm:pt>
    <dgm:pt modelId="{3CEB5D11-33C7-4FD5-A1BC-FE8171D2D75B}" type="pres">
      <dgm:prSet presAssocID="{2E7A6E6E-121F-4CEE-B277-47405E680C00}" presName="parentText" presStyleLbl="node1" presStyleIdx="3" presStyleCnt="6">
        <dgm:presLayoutVars>
          <dgm:chMax val="0"/>
          <dgm:bulletEnabled val="1"/>
        </dgm:presLayoutVars>
      </dgm:prSet>
      <dgm:spPr/>
    </dgm:pt>
    <dgm:pt modelId="{F33C0C23-D4BA-49B7-A691-41231E3F0E05}" type="pres">
      <dgm:prSet presAssocID="{B54FA8F8-A0FD-4E7F-AB01-DED09891A2FB}" presName="spacer" presStyleCnt="0"/>
      <dgm:spPr/>
    </dgm:pt>
    <dgm:pt modelId="{03195985-9048-44DB-9EB9-66C6C02CD9EC}" type="pres">
      <dgm:prSet presAssocID="{FA505C8C-374D-4050-A857-7DA186699856}" presName="parentText" presStyleLbl="node1" presStyleIdx="4" presStyleCnt="6">
        <dgm:presLayoutVars>
          <dgm:chMax val="0"/>
          <dgm:bulletEnabled val="1"/>
        </dgm:presLayoutVars>
      </dgm:prSet>
      <dgm:spPr/>
    </dgm:pt>
    <dgm:pt modelId="{091BCC77-A93F-4487-934D-A8DAF475B7F4}" type="pres">
      <dgm:prSet presAssocID="{FCAA8C06-0290-4C87-B4B9-0ADA4186D624}" presName="spacer" presStyleCnt="0"/>
      <dgm:spPr/>
    </dgm:pt>
    <dgm:pt modelId="{5441E670-2A8E-4BE5-BDC8-52EA235D1D50}" type="pres">
      <dgm:prSet presAssocID="{5ED1294A-9522-43B2-8DF1-6EAA7D4F0B36}" presName="parentText" presStyleLbl="node1" presStyleIdx="5" presStyleCnt="6">
        <dgm:presLayoutVars>
          <dgm:chMax val="0"/>
          <dgm:bulletEnabled val="1"/>
        </dgm:presLayoutVars>
      </dgm:prSet>
      <dgm:spPr/>
    </dgm:pt>
  </dgm:ptLst>
  <dgm:cxnLst>
    <dgm:cxn modelId="{62E12E07-8288-4A8B-9C68-DF72CC112252}" srcId="{EEEBB7DD-5D97-4105-9C52-69C928E85EA2}" destId="{35A4148E-72CD-4017-A053-D621160D6955}" srcOrd="2" destOrd="0" parTransId="{34E9D79E-A06C-4B62-B059-F66AC49AEF83}" sibTransId="{98B6E597-1523-4597-86A1-84ADC9C8FAB9}"/>
    <dgm:cxn modelId="{E075E110-583B-49F0-9D03-533A74AED767}" srcId="{EEEBB7DD-5D97-4105-9C52-69C928E85EA2}" destId="{5ED1294A-9522-43B2-8DF1-6EAA7D4F0B36}" srcOrd="5" destOrd="0" parTransId="{45DBB0FB-8E93-4AA4-B65D-5E739308CA01}" sibTransId="{A81055BF-3CDC-47BD-8F04-49D90827C2BB}"/>
    <dgm:cxn modelId="{81BB9D12-3F7F-4EAE-A772-342708C5A9BB}" type="presOf" srcId="{EEEBB7DD-5D97-4105-9C52-69C928E85EA2}" destId="{E70662B9-D644-4A5D-B9CD-A102B69E652A}" srcOrd="0" destOrd="0" presId="urn:microsoft.com/office/officeart/2005/8/layout/vList2"/>
    <dgm:cxn modelId="{B3754639-C924-4717-AFB7-6B1D614DE6A4}" type="presOf" srcId="{FA505C8C-374D-4050-A857-7DA186699856}" destId="{03195985-9048-44DB-9EB9-66C6C02CD9EC}" srcOrd="0" destOrd="0" presId="urn:microsoft.com/office/officeart/2005/8/layout/vList2"/>
    <dgm:cxn modelId="{E80A4E6F-8EC1-4768-BBA8-91313F560F70}" srcId="{EEEBB7DD-5D97-4105-9C52-69C928E85EA2}" destId="{4AF960DE-374A-4701-91E4-109255D1922C}" srcOrd="0" destOrd="0" parTransId="{0AACDD58-6DDE-476D-B139-A73CBC8A3C21}" sibTransId="{2042492B-D6F8-4DA7-B04D-AEAC04F7B00C}"/>
    <dgm:cxn modelId="{D8127250-8C9F-493A-90AC-6D2C42D5F7DF}" type="presOf" srcId="{5ED1294A-9522-43B2-8DF1-6EAA7D4F0B36}" destId="{5441E670-2A8E-4BE5-BDC8-52EA235D1D50}" srcOrd="0" destOrd="0" presId="urn:microsoft.com/office/officeart/2005/8/layout/vList2"/>
    <dgm:cxn modelId="{4B74897D-3053-4591-AD53-7DAB5844888C}" type="presOf" srcId="{35A4148E-72CD-4017-A053-D621160D6955}" destId="{C524AB04-66E4-4FCD-8C04-AFF918213E24}" srcOrd="0" destOrd="0" presId="urn:microsoft.com/office/officeart/2005/8/layout/vList2"/>
    <dgm:cxn modelId="{D5B02E86-5F80-456D-BCAD-18E284824266}" type="presOf" srcId="{4AF960DE-374A-4701-91E4-109255D1922C}" destId="{84B5EAF8-E252-4020-A3C1-D0C2E9476E9F}" srcOrd="0" destOrd="0" presId="urn:microsoft.com/office/officeart/2005/8/layout/vList2"/>
    <dgm:cxn modelId="{1CAEABB7-E5E6-4E3F-96D5-C5D74BD75887}" srcId="{EEEBB7DD-5D97-4105-9C52-69C928E85EA2}" destId="{2E7A6E6E-121F-4CEE-B277-47405E680C00}" srcOrd="3" destOrd="0" parTransId="{E719F281-7000-462F-A20F-E12453140AC8}" sibTransId="{B54FA8F8-A0FD-4E7F-AB01-DED09891A2FB}"/>
    <dgm:cxn modelId="{EFF6F8CA-A0C4-426E-A29F-3A096063E28E}" srcId="{EEEBB7DD-5D97-4105-9C52-69C928E85EA2}" destId="{A4EC2080-3606-4F74-9540-5E8A457D079F}" srcOrd="1" destOrd="0" parTransId="{DC529C40-6954-486F-AA35-BE8559DD001C}" sibTransId="{06FC8961-4520-4849-9DEA-F8985264F9C7}"/>
    <dgm:cxn modelId="{55D8CBCD-84B8-48D3-8FE8-0A80D42CD21F}" type="presOf" srcId="{2E7A6E6E-121F-4CEE-B277-47405E680C00}" destId="{3CEB5D11-33C7-4FD5-A1BC-FE8171D2D75B}" srcOrd="0" destOrd="0" presId="urn:microsoft.com/office/officeart/2005/8/layout/vList2"/>
    <dgm:cxn modelId="{781482E0-32C0-4C03-8A90-461F16A2464E}" srcId="{EEEBB7DD-5D97-4105-9C52-69C928E85EA2}" destId="{FA505C8C-374D-4050-A857-7DA186699856}" srcOrd="4" destOrd="0" parTransId="{79CCFB86-4A17-44DC-A7C9-736C193B6AAC}" sibTransId="{FCAA8C06-0290-4C87-B4B9-0ADA4186D624}"/>
    <dgm:cxn modelId="{D4FC26F6-A855-462D-B822-C483586ABA6D}" type="presOf" srcId="{A4EC2080-3606-4F74-9540-5E8A457D079F}" destId="{B7FBBB91-FC84-4F6A-8043-C196FA95D7C2}" srcOrd="0" destOrd="0" presId="urn:microsoft.com/office/officeart/2005/8/layout/vList2"/>
    <dgm:cxn modelId="{741DE71E-E78E-4F60-8B6D-FF9E56A9AE3D}" type="presParOf" srcId="{E70662B9-D644-4A5D-B9CD-A102B69E652A}" destId="{84B5EAF8-E252-4020-A3C1-D0C2E9476E9F}" srcOrd="0" destOrd="0" presId="urn:microsoft.com/office/officeart/2005/8/layout/vList2"/>
    <dgm:cxn modelId="{962684D3-D414-4D95-8ADE-EEF8563AAF68}" type="presParOf" srcId="{E70662B9-D644-4A5D-B9CD-A102B69E652A}" destId="{5B7AC3D6-8F0F-4DDB-A251-D0D84D6D602E}" srcOrd="1" destOrd="0" presId="urn:microsoft.com/office/officeart/2005/8/layout/vList2"/>
    <dgm:cxn modelId="{FC359149-45A4-4B09-BA16-F84615AF3587}" type="presParOf" srcId="{E70662B9-D644-4A5D-B9CD-A102B69E652A}" destId="{B7FBBB91-FC84-4F6A-8043-C196FA95D7C2}" srcOrd="2" destOrd="0" presId="urn:microsoft.com/office/officeart/2005/8/layout/vList2"/>
    <dgm:cxn modelId="{4BFFA172-D598-4849-82F4-A2C38457B4E7}" type="presParOf" srcId="{E70662B9-D644-4A5D-B9CD-A102B69E652A}" destId="{A968901E-5271-48E0-A7BE-1D43C853165B}" srcOrd="3" destOrd="0" presId="urn:microsoft.com/office/officeart/2005/8/layout/vList2"/>
    <dgm:cxn modelId="{2AE29E0A-1478-4B87-AC83-8AF4307BC35B}" type="presParOf" srcId="{E70662B9-D644-4A5D-B9CD-A102B69E652A}" destId="{C524AB04-66E4-4FCD-8C04-AFF918213E24}" srcOrd="4" destOrd="0" presId="urn:microsoft.com/office/officeart/2005/8/layout/vList2"/>
    <dgm:cxn modelId="{A2EB663A-52C8-4FA6-984E-B7F1D4D7F5F6}" type="presParOf" srcId="{E70662B9-D644-4A5D-B9CD-A102B69E652A}" destId="{6E3BC9CF-50D5-4A3D-B06C-DA8212482E24}" srcOrd="5" destOrd="0" presId="urn:microsoft.com/office/officeart/2005/8/layout/vList2"/>
    <dgm:cxn modelId="{E9C366EC-C6C2-4ABA-9634-CCB690E0CFB5}" type="presParOf" srcId="{E70662B9-D644-4A5D-B9CD-A102B69E652A}" destId="{3CEB5D11-33C7-4FD5-A1BC-FE8171D2D75B}" srcOrd="6" destOrd="0" presId="urn:microsoft.com/office/officeart/2005/8/layout/vList2"/>
    <dgm:cxn modelId="{E1202498-056B-4935-8BDD-B9F60D0F6F62}" type="presParOf" srcId="{E70662B9-D644-4A5D-B9CD-A102B69E652A}" destId="{F33C0C23-D4BA-49B7-A691-41231E3F0E05}" srcOrd="7" destOrd="0" presId="urn:microsoft.com/office/officeart/2005/8/layout/vList2"/>
    <dgm:cxn modelId="{A035C65E-7490-499B-82C8-707CC8D6B9E5}" type="presParOf" srcId="{E70662B9-D644-4A5D-B9CD-A102B69E652A}" destId="{03195985-9048-44DB-9EB9-66C6C02CD9EC}" srcOrd="8" destOrd="0" presId="urn:microsoft.com/office/officeart/2005/8/layout/vList2"/>
    <dgm:cxn modelId="{5B1E317A-36E6-4558-8700-CEA3FEE79B1E}" type="presParOf" srcId="{E70662B9-D644-4A5D-B9CD-A102B69E652A}" destId="{091BCC77-A93F-4487-934D-A8DAF475B7F4}" srcOrd="9" destOrd="0" presId="urn:microsoft.com/office/officeart/2005/8/layout/vList2"/>
    <dgm:cxn modelId="{BB0C9F62-5B50-4686-843E-22D7A883B4E3}" type="presParOf" srcId="{E70662B9-D644-4A5D-B9CD-A102B69E652A}" destId="{5441E670-2A8E-4BE5-BDC8-52EA235D1D50}" srcOrd="1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EBB7DD-5D97-4105-9C52-69C928E85EA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AF960DE-374A-4701-91E4-109255D1922C}">
      <dgm:prSet/>
      <dgm:spPr/>
      <dgm:t>
        <a:bodyPr/>
        <a:lstStyle/>
        <a:p>
          <a:r>
            <a:rPr lang="en-US" dirty="0"/>
            <a:t>^</a:t>
          </a:r>
        </a:p>
      </dgm:t>
    </dgm:pt>
    <dgm:pt modelId="{0AACDD58-6DDE-476D-B139-A73CBC8A3C21}" type="parTrans" cxnId="{E80A4E6F-8EC1-4768-BBA8-91313F560F70}">
      <dgm:prSet/>
      <dgm:spPr/>
      <dgm:t>
        <a:bodyPr/>
        <a:lstStyle/>
        <a:p>
          <a:endParaRPr lang="en-US"/>
        </a:p>
      </dgm:t>
    </dgm:pt>
    <dgm:pt modelId="{2042492B-D6F8-4DA7-B04D-AEAC04F7B00C}" type="sibTrans" cxnId="{E80A4E6F-8EC1-4768-BBA8-91313F560F70}">
      <dgm:prSet/>
      <dgm:spPr/>
      <dgm:t>
        <a:bodyPr/>
        <a:lstStyle/>
        <a:p>
          <a:endParaRPr lang="en-US"/>
        </a:p>
      </dgm:t>
    </dgm:pt>
    <dgm:pt modelId="{A4EC2080-3606-4F74-9540-5E8A457D079F}">
      <dgm:prSet/>
      <dgm:spPr/>
      <dgm:t>
        <a:bodyPr/>
        <a:lstStyle/>
        <a:p>
          <a:r>
            <a:rPr lang="en-US" dirty="0"/>
            <a:t>$</a:t>
          </a:r>
        </a:p>
      </dgm:t>
    </dgm:pt>
    <dgm:pt modelId="{DC529C40-6954-486F-AA35-BE8559DD001C}" type="parTrans" cxnId="{EFF6F8CA-A0C4-426E-A29F-3A096063E28E}">
      <dgm:prSet/>
      <dgm:spPr/>
      <dgm:t>
        <a:bodyPr/>
        <a:lstStyle/>
        <a:p>
          <a:endParaRPr lang="en-US"/>
        </a:p>
      </dgm:t>
    </dgm:pt>
    <dgm:pt modelId="{06FC8961-4520-4849-9DEA-F8985264F9C7}" type="sibTrans" cxnId="{EFF6F8CA-A0C4-426E-A29F-3A096063E28E}">
      <dgm:prSet/>
      <dgm:spPr/>
      <dgm:t>
        <a:bodyPr/>
        <a:lstStyle/>
        <a:p>
          <a:endParaRPr lang="en-US"/>
        </a:p>
      </dgm:t>
    </dgm:pt>
    <dgm:pt modelId="{E70662B9-D644-4A5D-B9CD-A102B69E652A}" type="pres">
      <dgm:prSet presAssocID="{EEEBB7DD-5D97-4105-9C52-69C928E85EA2}" presName="linear" presStyleCnt="0">
        <dgm:presLayoutVars>
          <dgm:animLvl val="lvl"/>
          <dgm:resizeHandles val="exact"/>
        </dgm:presLayoutVars>
      </dgm:prSet>
      <dgm:spPr/>
    </dgm:pt>
    <dgm:pt modelId="{84B5EAF8-E252-4020-A3C1-D0C2E9476E9F}" type="pres">
      <dgm:prSet presAssocID="{4AF960DE-374A-4701-91E4-109255D1922C}" presName="parentText" presStyleLbl="node1" presStyleIdx="0" presStyleCnt="2">
        <dgm:presLayoutVars>
          <dgm:chMax val="0"/>
          <dgm:bulletEnabled val="1"/>
        </dgm:presLayoutVars>
      </dgm:prSet>
      <dgm:spPr/>
    </dgm:pt>
    <dgm:pt modelId="{5B7AC3D6-8F0F-4DDB-A251-D0D84D6D602E}" type="pres">
      <dgm:prSet presAssocID="{2042492B-D6F8-4DA7-B04D-AEAC04F7B00C}" presName="spacer" presStyleCnt="0"/>
      <dgm:spPr/>
    </dgm:pt>
    <dgm:pt modelId="{B7FBBB91-FC84-4F6A-8043-C196FA95D7C2}" type="pres">
      <dgm:prSet presAssocID="{A4EC2080-3606-4F74-9540-5E8A457D079F}" presName="parentText" presStyleLbl="node1" presStyleIdx="1" presStyleCnt="2">
        <dgm:presLayoutVars>
          <dgm:chMax val="0"/>
          <dgm:bulletEnabled val="1"/>
        </dgm:presLayoutVars>
      </dgm:prSet>
      <dgm:spPr/>
    </dgm:pt>
  </dgm:ptLst>
  <dgm:cxnLst>
    <dgm:cxn modelId="{81BB9D12-3F7F-4EAE-A772-342708C5A9BB}" type="presOf" srcId="{EEEBB7DD-5D97-4105-9C52-69C928E85EA2}" destId="{E70662B9-D644-4A5D-B9CD-A102B69E652A}" srcOrd="0" destOrd="0" presId="urn:microsoft.com/office/officeart/2005/8/layout/vList2"/>
    <dgm:cxn modelId="{E80A4E6F-8EC1-4768-BBA8-91313F560F70}" srcId="{EEEBB7DD-5D97-4105-9C52-69C928E85EA2}" destId="{4AF960DE-374A-4701-91E4-109255D1922C}" srcOrd="0" destOrd="0" parTransId="{0AACDD58-6DDE-476D-B139-A73CBC8A3C21}" sibTransId="{2042492B-D6F8-4DA7-B04D-AEAC04F7B00C}"/>
    <dgm:cxn modelId="{D5B02E86-5F80-456D-BCAD-18E284824266}" type="presOf" srcId="{4AF960DE-374A-4701-91E4-109255D1922C}" destId="{84B5EAF8-E252-4020-A3C1-D0C2E9476E9F}" srcOrd="0" destOrd="0" presId="urn:microsoft.com/office/officeart/2005/8/layout/vList2"/>
    <dgm:cxn modelId="{EFF6F8CA-A0C4-426E-A29F-3A096063E28E}" srcId="{EEEBB7DD-5D97-4105-9C52-69C928E85EA2}" destId="{A4EC2080-3606-4F74-9540-5E8A457D079F}" srcOrd="1" destOrd="0" parTransId="{DC529C40-6954-486F-AA35-BE8559DD001C}" sibTransId="{06FC8961-4520-4849-9DEA-F8985264F9C7}"/>
    <dgm:cxn modelId="{D4FC26F6-A855-462D-B822-C483586ABA6D}" type="presOf" srcId="{A4EC2080-3606-4F74-9540-5E8A457D079F}" destId="{B7FBBB91-FC84-4F6A-8043-C196FA95D7C2}" srcOrd="0" destOrd="0" presId="urn:microsoft.com/office/officeart/2005/8/layout/vList2"/>
    <dgm:cxn modelId="{741DE71E-E78E-4F60-8B6D-FF9E56A9AE3D}" type="presParOf" srcId="{E70662B9-D644-4A5D-B9CD-A102B69E652A}" destId="{84B5EAF8-E252-4020-A3C1-D0C2E9476E9F}" srcOrd="0" destOrd="0" presId="urn:microsoft.com/office/officeart/2005/8/layout/vList2"/>
    <dgm:cxn modelId="{962684D3-D414-4D95-8ADE-EEF8563AAF68}" type="presParOf" srcId="{E70662B9-D644-4A5D-B9CD-A102B69E652A}" destId="{5B7AC3D6-8F0F-4DDB-A251-D0D84D6D602E}" srcOrd="1" destOrd="0" presId="urn:microsoft.com/office/officeart/2005/8/layout/vList2"/>
    <dgm:cxn modelId="{FC359149-45A4-4B09-BA16-F84615AF3587}" type="presParOf" srcId="{E70662B9-D644-4A5D-B9CD-A102B69E652A}" destId="{B7FBBB91-FC84-4F6A-8043-C196FA95D7C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EBB7DD-5D97-4105-9C52-69C928E85EA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AF960DE-374A-4701-91E4-109255D1922C}">
      <dgm:prSet/>
      <dgm:spPr/>
      <dgm:t>
        <a:bodyPr/>
        <a:lstStyle/>
        <a:p>
          <a:r>
            <a:rPr lang="en-US" dirty="0"/>
            <a:t>Beginning of line</a:t>
          </a:r>
        </a:p>
      </dgm:t>
    </dgm:pt>
    <dgm:pt modelId="{0AACDD58-6DDE-476D-B139-A73CBC8A3C21}" type="parTrans" cxnId="{E80A4E6F-8EC1-4768-BBA8-91313F560F70}">
      <dgm:prSet/>
      <dgm:spPr/>
      <dgm:t>
        <a:bodyPr/>
        <a:lstStyle/>
        <a:p>
          <a:endParaRPr lang="en-US"/>
        </a:p>
      </dgm:t>
    </dgm:pt>
    <dgm:pt modelId="{2042492B-D6F8-4DA7-B04D-AEAC04F7B00C}" type="sibTrans" cxnId="{E80A4E6F-8EC1-4768-BBA8-91313F560F70}">
      <dgm:prSet/>
      <dgm:spPr/>
      <dgm:t>
        <a:bodyPr/>
        <a:lstStyle/>
        <a:p>
          <a:endParaRPr lang="en-US"/>
        </a:p>
      </dgm:t>
    </dgm:pt>
    <dgm:pt modelId="{A4EC2080-3606-4F74-9540-5E8A457D079F}">
      <dgm:prSet/>
      <dgm:spPr/>
      <dgm:t>
        <a:bodyPr/>
        <a:lstStyle/>
        <a:p>
          <a:r>
            <a:rPr lang="en-US" dirty="0"/>
            <a:t>End-of-line</a:t>
          </a:r>
        </a:p>
      </dgm:t>
    </dgm:pt>
    <dgm:pt modelId="{DC529C40-6954-486F-AA35-BE8559DD001C}" type="parTrans" cxnId="{EFF6F8CA-A0C4-426E-A29F-3A096063E28E}">
      <dgm:prSet/>
      <dgm:spPr/>
      <dgm:t>
        <a:bodyPr/>
        <a:lstStyle/>
        <a:p>
          <a:endParaRPr lang="en-US"/>
        </a:p>
      </dgm:t>
    </dgm:pt>
    <dgm:pt modelId="{06FC8961-4520-4849-9DEA-F8985264F9C7}" type="sibTrans" cxnId="{EFF6F8CA-A0C4-426E-A29F-3A096063E28E}">
      <dgm:prSet/>
      <dgm:spPr/>
      <dgm:t>
        <a:bodyPr/>
        <a:lstStyle/>
        <a:p>
          <a:endParaRPr lang="en-US"/>
        </a:p>
      </dgm:t>
    </dgm:pt>
    <dgm:pt modelId="{E70662B9-D644-4A5D-B9CD-A102B69E652A}" type="pres">
      <dgm:prSet presAssocID="{EEEBB7DD-5D97-4105-9C52-69C928E85EA2}" presName="linear" presStyleCnt="0">
        <dgm:presLayoutVars>
          <dgm:animLvl val="lvl"/>
          <dgm:resizeHandles val="exact"/>
        </dgm:presLayoutVars>
      </dgm:prSet>
      <dgm:spPr/>
    </dgm:pt>
    <dgm:pt modelId="{84B5EAF8-E252-4020-A3C1-D0C2E9476E9F}" type="pres">
      <dgm:prSet presAssocID="{4AF960DE-374A-4701-91E4-109255D1922C}" presName="parentText" presStyleLbl="node1" presStyleIdx="0" presStyleCnt="2" custLinFactY="-20666" custLinFactNeighborX="-14336" custLinFactNeighborY="-100000">
        <dgm:presLayoutVars>
          <dgm:chMax val="0"/>
          <dgm:bulletEnabled val="1"/>
        </dgm:presLayoutVars>
      </dgm:prSet>
      <dgm:spPr/>
    </dgm:pt>
    <dgm:pt modelId="{5B7AC3D6-8F0F-4DDB-A251-D0D84D6D602E}" type="pres">
      <dgm:prSet presAssocID="{2042492B-D6F8-4DA7-B04D-AEAC04F7B00C}" presName="spacer" presStyleCnt="0"/>
      <dgm:spPr/>
    </dgm:pt>
    <dgm:pt modelId="{B7FBBB91-FC84-4F6A-8043-C196FA95D7C2}" type="pres">
      <dgm:prSet presAssocID="{A4EC2080-3606-4F74-9540-5E8A457D079F}" presName="parentText" presStyleLbl="node1" presStyleIdx="1" presStyleCnt="2" custLinFactY="-27804" custLinFactNeighborX="-1748" custLinFactNeighborY="-100000">
        <dgm:presLayoutVars>
          <dgm:chMax val="0"/>
          <dgm:bulletEnabled val="1"/>
        </dgm:presLayoutVars>
      </dgm:prSet>
      <dgm:spPr/>
    </dgm:pt>
  </dgm:ptLst>
  <dgm:cxnLst>
    <dgm:cxn modelId="{81BB9D12-3F7F-4EAE-A772-342708C5A9BB}" type="presOf" srcId="{EEEBB7DD-5D97-4105-9C52-69C928E85EA2}" destId="{E70662B9-D644-4A5D-B9CD-A102B69E652A}" srcOrd="0" destOrd="0" presId="urn:microsoft.com/office/officeart/2005/8/layout/vList2"/>
    <dgm:cxn modelId="{E80A4E6F-8EC1-4768-BBA8-91313F560F70}" srcId="{EEEBB7DD-5D97-4105-9C52-69C928E85EA2}" destId="{4AF960DE-374A-4701-91E4-109255D1922C}" srcOrd="0" destOrd="0" parTransId="{0AACDD58-6DDE-476D-B139-A73CBC8A3C21}" sibTransId="{2042492B-D6F8-4DA7-B04D-AEAC04F7B00C}"/>
    <dgm:cxn modelId="{D5B02E86-5F80-456D-BCAD-18E284824266}" type="presOf" srcId="{4AF960DE-374A-4701-91E4-109255D1922C}" destId="{84B5EAF8-E252-4020-A3C1-D0C2E9476E9F}" srcOrd="0" destOrd="0" presId="urn:microsoft.com/office/officeart/2005/8/layout/vList2"/>
    <dgm:cxn modelId="{EFF6F8CA-A0C4-426E-A29F-3A096063E28E}" srcId="{EEEBB7DD-5D97-4105-9C52-69C928E85EA2}" destId="{A4EC2080-3606-4F74-9540-5E8A457D079F}" srcOrd="1" destOrd="0" parTransId="{DC529C40-6954-486F-AA35-BE8559DD001C}" sibTransId="{06FC8961-4520-4849-9DEA-F8985264F9C7}"/>
    <dgm:cxn modelId="{D4FC26F6-A855-462D-B822-C483586ABA6D}" type="presOf" srcId="{A4EC2080-3606-4F74-9540-5E8A457D079F}" destId="{B7FBBB91-FC84-4F6A-8043-C196FA95D7C2}" srcOrd="0" destOrd="0" presId="urn:microsoft.com/office/officeart/2005/8/layout/vList2"/>
    <dgm:cxn modelId="{741DE71E-E78E-4F60-8B6D-FF9E56A9AE3D}" type="presParOf" srcId="{E70662B9-D644-4A5D-B9CD-A102B69E652A}" destId="{84B5EAF8-E252-4020-A3C1-D0C2E9476E9F}" srcOrd="0" destOrd="0" presId="urn:microsoft.com/office/officeart/2005/8/layout/vList2"/>
    <dgm:cxn modelId="{962684D3-D414-4D95-8ADE-EEF8563AAF68}" type="presParOf" srcId="{E70662B9-D644-4A5D-B9CD-A102B69E652A}" destId="{5B7AC3D6-8F0F-4DDB-A251-D0D84D6D602E}" srcOrd="1" destOrd="0" presId="urn:microsoft.com/office/officeart/2005/8/layout/vList2"/>
    <dgm:cxn modelId="{FC359149-45A4-4B09-BA16-F84615AF3587}" type="presParOf" srcId="{E70662B9-D644-4A5D-B9CD-A102B69E652A}" destId="{B7FBBB91-FC84-4F6A-8043-C196FA95D7C2}"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5EAF8-E252-4020-A3C1-D0C2E9476E9F}">
      <dsp:nvSpPr>
        <dsp:cNvPr id="0" name=""/>
        <dsp:cNvSpPr/>
      </dsp:nvSpPr>
      <dsp:spPr>
        <a:xfrm>
          <a:off x="0" y="14889"/>
          <a:ext cx="3420174" cy="9354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\w</a:t>
          </a:r>
        </a:p>
      </dsp:txBody>
      <dsp:txXfrm>
        <a:off x="45663" y="60552"/>
        <a:ext cx="3328848" cy="844089"/>
      </dsp:txXfrm>
    </dsp:sp>
    <dsp:sp modelId="{B7FBBB91-FC84-4F6A-8043-C196FA95D7C2}">
      <dsp:nvSpPr>
        <dsp:cNvPr id="0" name=""/>
        <dsp:cNvSpPr/>
      </dsp:nvSpPr>
      <dsp:spPr>
        <a:xfrm>
          <a:off x="0" y="1062624"/>
          <a:ext cx="3420174" cy="935415"/>
        </a:xfrm>
        <a:prstGeom prst="roundRect">
          <a:avLst/>
        </a:prstGeom>
        <a:solidFill>
          <a:schemeClr val="accent2">
            <a:hueOff val="304748"/>
            <a:satOff val="-1356"/>
            <a:lumOff val="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a:t>
          </a:r>
        </a:p>
      </dsp:txBody>
      <dsp:txXfrm>
        <a:off x="45663" y="1108287"/>
        <a:ext cx="3328848" cy="844089"/>
      </dsp:txXfrm>
    </dsp:sp>
    <dsp:sp modelId="{C524AB04-66E4-4FCD-8C04-AFF918213E24}">
      <dsp:nvSpPr>
        <dsp:cNvPr id="0" name=""/>
        <dsp:cNvSpPr/>
      </dsp:nvSpPr>
      <dsp:spPr>
        <a:xfrm>
          <a:off x="0" y="2110359"/>
          <a:ext cx="3420174" cy="935415"/>
        </a:xfrm>
        <a:prstGeom prst="roundRect">
          <a:avLst/>
        </a:prstGeom>
        <a:solidFill>
          <a:schemeClr val="accent2">
            <a:hueOff val="609496"/>
            <a:satOff val="-2711"/>
            <a:lumOff val="1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\s</a:t>
          </a:r>
        </a:p>
      </dsp:txBody>
      <dsp:txXfrm>
        <a:off x="45663" y="2156022"/>
        <a:ext cx="3328848" cy="844089"/>
      </dsp:txXfrm>
    </dsp:sp>
    <dsp:sp modelId="{3CEB5D11-33C7-4FD5-A1BC-FE8171D2D75B}">
      <dsp:nvSpPr>
        <dsp:cNvPr id="0" name=""/>
        <dsp:cNvSpPr/>
      </dsp:nvSpPr>
      <dsp:spPr>
        <a:xfrm>
          <a:off x="0" y="3158094"/>
          <a:ext cx="3420174" cy="935415"/>
        </a:xfrm>
        <a:prstGeom prst="roundRect">
          <a:avLst/>
        </a:prstGeom>
        <a:solidFill>
          <a:schemeClr val="accent2">
            <a:hueOff val="914244"/>
            <a:satOff val="-4067"/>
            <a:lumOff val="2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\r or \n</a:t>
          </a:r>
        </a:p>
      </dsp:txBody>
      <dsp:txXfrm>
        <a:off x="45663" y="3203757"/>
        <a:ext cx="3328848" cy="844089"/>
      </dsp:txXfrm>
    </dsp:sp>
    <dsp:sp modelId="{03195985-9048-44DB-9EB9-66C6C02CD9EC}">
      <dsp:nvSpPr>
        <dsp:cNvPr id="0" name=""/>
        <dsp:cNvSpPr/>
      </dsp:nvSpPr>
      <dsp:spPr>
        <a:xfrm>
          <a:off x="0" y="4205829"/>
          <a:ext cx="3420174" cy="935415"/>
        </a:xfrm>
        <a:prstGeom prst="roundRect">
          <a:avLst/>
        </a:prstGeom>
        <a:solidFill>
          <a:schemeClr val="accent2">
            <a:hueOff val="1218991"/>
            <a:satOff val="-5422"/>
            <a:lumOff val="2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a:t>
          </a:r>
        </a:p>
      </dsp:txBody>
      <dsp:txXfrm>
        <a:off x="45663" y="4251492"/>
        <a:ext cx="3328848" cy="844089"/>
      </dsp:txXfrm>
    </dsp:sp>
    <dsp:sp modelId="{5441E670-2A8E-4BE5-BDC8-52EA235D1D50}">
      <dsp:nvSpPr>
        <dsp:cNvPr id="0" name=""/>
        <dsp:cNvSpPr/>
      </dsp:nvSpPr>
      <dsp:spPr>
        <a:xfrm>
          <a:off x="0" y="5253564"/>
          <a:ext cx="3420174" cy="935415"/>
        </a:xfrm>
        <a:prstGeom prst="roundRect">
          <a:avLst/>
        </a:prstGeom>
        <a:solidFill>
          <a:schemeClr val="accent2">
            <a:hueOff val="1523739"/>
            <a:satOff val="-6778"/>
            <a:lumOff val="37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a:t>
          </a:r>
        </a:p>
      </dsp:txBody>
      <dsp:txXfrm>
        <a:off x="45663" y="5299227"/>
        <a:ext cx="3328848" cy="84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5EAF8-E252-4020-A3C1-D0C2E9476E9F}">
      <dsp:nvSpPr>
        <dsp:cNvPr id="0" name=""/>
        <dsp:cNvSpPr/>
      </dsp:nvSpPr>
      <dsp:spPr>
        <a:xfrm>
          <a:off x="0" y="32192"/>
          <a:ext cx="3396343" cy="10069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Word (including letters, numbers &amp; underscore)</a:t>
          </a:r>
        </a:p>
      </dsp:txBody>
      <dsp:txXfrm>
        <a:off x="49154" y="81346"/>
        <a:ext cx="3298035" cy="908623"/>
      </dsp:txXfrm>
    </dsp:sp>
    <dsp:sp modelId="{B7FBBB91-FC84-4F6A-8043-C196FA95D7C2}">
      <dsp:nvSpPr>
        <dsp:cNvPr id="0" name=""/>
        <dsp:cNvSpPr/>
      </dsp:nvSpPr>
      <dsp:spPr>
        <a:xfrm>
          <a:off x="0" y="1090963"/>
          <a:ext cx="3396343" cy="1006931"/>
        </a:xfrm>
        <a:prstGeom prst="roundRect">
          <a:avLst/>
        </a:prstGeom>
        <a:solidFill>
          <a:schemeClr val="accent2">
            <a:hueOff val="304748"/>
            <a:satOff val="-1356"/>
            <a:lumOff val="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tab</a:t>
          </a:r>
        </a:p>
      </dsp:txBody>
      <dsp:txXfrm>
        <a:off x="49154" y="1140117"/>
        <a:ext cx="3298035" cy="908623"/>
      </dsp:txXfrm>
    </dsp:sp>
    <dsp:sp modelId="{C524AB04-66E4-4FCD-8C04-AFF918213E24}">
      <dsp:nvSpPr>
        <dsp:cNvPr id="0" name=""/>
        <dsp:cNvSpPr/>
      </dsp:nvSpPr>
      <dsp:spPr>
        <a:xfrm>
          <a:off x="0" y="2149735"/>
          <a:ext cx="3396343" cy="1006931"/>
        </a:xfrm>
        <a:prstGeom prst="roundRect">
          <a:avLst/>
        </a:prstGeom>
        <a:solidFill>
          <a:schemeClr val="accent2">
            <a:hueOff val="609496"/>
            <a:satOff val="-2711"/>
            <a:lumOff val="1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White space character, including spaces, tabs &amp; end of line</a:t>
          </a:r>
        </a:p>
      </dsp:txBody>
      <dsp:txXfrm>
        <a:off x="49154" y="2198889"/>
        <a:ext cx="3298035" cy="908623"/>
      </dsp:txXfrm>
    </dsp:sp>
    <dsp:sp modelId="{3CEB5D11-33C7-4FD5-A1BC-FE8171D2D75B}">
      <dsp:nvSpPr>
        <dsp:cNvPr id="0" name=""/>
        <dsp:cNvSpPr/>
      </dsp:nvSpPr>
      <dsp:spPr>
        <a:xfrm>
          <a:off x="0" y="3208506"/>
          <a:ext cx="3396343" cy="1006931"/>
        </a:xfrm>
        <a:prstGeom prst="roundRect">
          <a:avLst/>
        </a:prstGeom>
        <a:solidFill>
          <a:schemeClr val="accent2">
            <a:hueOff val="914244"/>
            <a:satOff val="-4067"/>
            <a:lumOff val="2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End-of-line (Python will use \n, </a:t>
          </a:r>
          <a:r>
            <a:rPr lang="en-US" sz="1800" kern="1200" dirty="0" err="1"/>
            <a:t>TextWrangler</a:t>
          </a:r>
          <a:r>
            <a:rPr lang="en-US" sz="1800" kern="1200" dirty="0"/>
            <a:t> uses \r)</a:t>
          </a:r>
        </a:p>
      </dsp:txBody>
      <dsp:txXfrm>
        <a:off x="49154" y="3257660"/>
        <a:ext cx="3298035" cy="908623"/>
      </dsp:txXfrm>
    </dsp:sp>
    <dsp:sp modelId="{03195985-9048-44DB-9EB9-66C6C02CD9EC}">
      <dsp:nvSpPr>
        <dsp:cNvPr id="0" name=""/>
        <dsp:cNvSpPr/>
      </dsp:nvSpPr>
      <dsp:spPr>
        <a:xfrm>
          <a:off x="0" y="4267277"/>
          <a:ext cx="3396343" cy="1006931"/>
        </a:xfrm>
        <a:prstGeom prst="roundRect">
          <a:avLst/>
        </a:prstGeom>
        <a:solidFill>
          <a:schemeClr val="accent2">
            <a:hueOff val="1218991"/>
            <a:satOff val="-5422"/>
            <a:lumOff val="2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Digit 0-9</a:t>
          </a:r>
        </a:p>
      </dsp:txBody>
      <dsp:txXfrm>
        <a:off x="49154" y="4316431"/>
        <a:ext cx="3298035" cy="908623"/>
      </dsp:txXfrm>
    </dsp:sp>
    <dsp:sp modelId="{5441E670-2A8E-4BE5-BDC8-52EA235D1D50}">
      <dsp:nvSpPr>
        <dsp:cNvPr id="0" name=""/>
        <dsp:cNvSpPr/>
      </dsp:nvSpPr>
      <dsp:spPr>
        <a:xfrm>
          <a:off x="0" y="5326049"/>
          <a:ext cx="3396343" cy="1006931"/>
        </a:xfrm>
        <a:prstGeom prst="roundRect">
          <a:avLst/>
        </a:prstGeom>
        <a:solidFill>
          <a:schemeClr val="accent2">
            <a:hueOff val="1523739"/>
            <a:satOff val="-6778"/>
            <a:lumOff val="37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Any letter, number or symbol except end-of-line characters</a:t>
          </a:r>
        </a:p>
      </dsp:txBody>
      <dsp:txXfrm>
        <a:off x="49154" y="5375203"/>
        <a:ext cx="3298035" cy="908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5EAF8-E252-4020-A3C1-D0C2E9476E9F}">
      <dsp:nvSpPr>
        <dsp:cNvPr id="0" name=""/>
        <dsp:cNvSpPr/>
      </dsp:nvSpPr>
      <dsp:spPr>
        <a:xfrm>
          <a:off x="0" y="849605"/>
          <a:ext cx="2992663" cy="15590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a:t>
          </a:r>
        </a:p>
      </dsp:txBody>
      <dsp:txXfrm>
        <a:off x="76105" y="925710"/>
        <a:ext cx="2840453" cy="1406815"/>
      </dsp:txXfrm>
    </dsp:sp>
    <dsp:sp modelId="{B7FBBB91-FC84-4F6A-8043-C196FA95D7C2}">
      <dsp:nvSpPr>
        <dsp:cNvPr id="0" name=""/>
        <dsp:cNvSpPr/>
      </dsp:nvSpPr>
      <dsp:spPr>
        <a:xfrm>
          <a:off x="0" y="2595830"/>
          <a:ext cx="2992663" cy="1559025"/>
        </a:xfrm>
        <a:prstGeom prst="roundRect">
          <a:avLst/>
        </a:prstGeom>
        <a:solidFill>
          <a:schemeClr val="accent2">
            <a:hueOff val="1523739"/>
            <a:satOff val="-6778"/>
            <a:lumOff val="37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a:t>
          </a:r>
        </a:p>
      </dsp:txBody>
      <dsp:txXfrm>
        <a:off x="76105" y="2671935"/>
        <a:ext cx="2840453" cy="14068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5EAF8-E252-4020-A3C1-D0C2E9476E9F}">
      <dsp:nvSpPr>
        <dsp:cNvPr id="0" name=""/>
        <dsp:cNvSpPr/>
      </dsp:nvSpPr>
      <dsp:spPr>
        <a:xfrm>
          <a:off x="0" y="775823"/>
          <a:ext cx="3396343" cy="1829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a:t>Beginning of line</a:t>
          </a:r>
        </a:p>
      </dsp:txBody>
      <dsp:txXfrm>
        <a:off x="89327" y="865150"/>
        <a:ext cx="3217689" cy="1651226"/>
      </dsp:txXfrm>
    </dsp:sp>
    <dsp:sp modelId="{B7FBBB91-FC84-4F6A-8043-C196FA95D7C2}">
      <dsp:nvSpPr>
        <dsp:cNvPr id="0" name=""/>
        <dsp:cNvSpPr/>
      </dsp:nvSpPr>
      <dsp:spPr>
        <a:xfrm>
          <a:off x="0" y="2607566"/>
          <a:ext cx="3396343" cy="1829880"/>
        </a:xfrm>
        <a:prstGeom prst="roundRect">
          <a:avLst/>
        </a:prstGeom>
        <a:solidFill>
          <a:schemeClr val="accent2">
            <a:hueOff val="1523739"/>
            <a:satOff val="-6778"/>
            <a:lumOff val="37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a:t>End-of-line</a:t>
          </a:r>
        </a:p>
      </dsp:txBody>
      <dsp:txXfrm>
        <a:off x="89327" y="2696893"/>
        <a:ext cx="3217689" cy="16512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99866B-4A34-4BF0-BDCB-31EC3B8465B8}" type="datetimeFigureOut">
              <a:rPr lang="en-US" smtClean="0"/>
              <a:t>6/11/2020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49D58-CD10-4647-8200-0FC992BEA16B}" type="slidenum">
              <a:rPr lang="en-US" smtClean="0"/>
              <a:t>‹#›</a:t>
            </a:fld>
            <a:endParaRPr lang="en-US"/>
          </a:p>
        </p:txBody>
      </p:sp>
    </p:spTree>
    <p:extLst>
      <p:ext uri="{BB962C8B-B14F-4D97-AF65-F5344CB8AC3E}">
        <p14:creationId xmlns:p14="http://schemas.microsoft.com/office/powerpoint/2010/main" val="3209828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49D58-CD10-4647-8200-0FC992BEA16B}" type="slidenum">
              <a:rPr lang="en-US" smtClean="0"/>
              <a:t>6</a:t>
            </a:fld>
            <a:endParaRPr lang="en-US"/>
          </a:p>
        </p:txBody>
      </p:sp>
    </p:spTree>
    <p:extLst>
      <p:ext uri="{BB962C8B-B14F-4D97-AF65-F5344CB8AC3E}">
        <p14:creationId xmlns:p14="http://schemas.microsoft.com/office/powerpoint/2010/main" val="339928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Python interactive prompt</a:t>
            </a:r>
          </a:p>
          <a:p>
            <a:r>
              <a:rPr lang="en-US" dirty="0"/>
              <a:t>You can write a whole program to do things for you, but Python also has an interactive prompt that allows you to test something on the terminal window. You can try this out with me on Spyder to get exercise! Let’s all try it on Spyder right now. P. 152 on book</a:t>
            </a:r>
          </a:p>
          <a:p>
            <a:endParaRPr lang="en-US" dirty="0"/>
          </a:p>
          <a:p>
            <a:r>
              <a:rPr lang="en-US" sz="1200" b="0" i="0" kern="1200" dirty="0">
                <a:solidFill>
                  <a:schemeClr val="tx1"/>
                </a:solidFill>
                <a:effectLst/>
                <a:latin typeface="+mn-lt"/>
                <a:ea typeface="+mn-ea"/>
                <a:cs typeface="+mn-cs"/>
              </a:rPr>
              <a:t>Note that the book may show something different. The correct answer is:	</a:t>
            </a:r>
            <a:r>
              <a:rPr lang="en-US" sz="1200" kern="1200" dirty="0">
                <a:solidFill>
                  <a:schemeClr val="tx1"/>
                </a:solidFill>
                <a:latin typeface="+mn-lt"/>
                <a:ea typeface="+mn-ea"/>
                <a:cs typeface="+mn-cs"/>
              </a:rPr>
              <a:t>int(float(x)/2)</a:t>
            </a:r>
          </a:p>
          <a:p>
            <a:r>
              <a:rPr lang="en-US" sz="1200" kern="1200" dirty="0">
                <a:solidFill>
                  <a:schemeClr val="tx1"/>
                </a:solidFill>
                <a:latin typeface="+mn-lt"/>
                <a:ea typeface="+mn-ea"/>
                <a:cs typeface="+mn-cs"/>
              </a:rPr>
              <a:t>2) Dir ()</a:t>
            </a:r>
          </a:p>
          <a:p>
            <a:r>
              <a:rPr lang="en-US" sz="1200" kern="1200" dirty="0">
                <a:solidFill>
                  <a:schemeClr val="tx1"/>
                </a:solidFill>
                <a:latin typeface="+mn-lt"/>
                <a:ea typeface="+mn-ea"/>
                <a:cs typeface="+mn-cs"/>
              </a:rPr>
              <a:t>Dir() </a:t>
            </a:r>
            <a:r>
              <a:rPr lang="en-US" sz="1200" kern="1200" dirty="0" err="1">
                <a:solidFill>
                  <a:schemeClr val="tx1"/>
                </a:solidFill>
                <a:latin typeface="+mn-lt"/>
                <a:ea typeface="+mn-ea"/>
                <a:cs typeface="+mn-cs"/>
              </a:rPr>
              <a:t>fuction</a:t>
            </a:r>
            <a:r>
              <a:rPr lang="en-US" sz="1200" kern="1200" dirty="0">
                <a:solidFill>
                  <a:schemeClr val="tx1"/>
                </a:solidFill>
                <a:latin typeface="+mn-lt"/>
                <a:ea typeface="+mn-ea"/>
                <a:cs typeface="+mn-cs"/>
              </a:rPr>
              <a:t> lists all the variables &amp; methods nested within a specific variable. Here you’ll see .replace() &amp; .upper() that we used last time. You will also see some names that begin &amp; end with _,</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print(b)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3) Add more calculations to our dnacalc.py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Go to p 144 of book. Let’s all open dnacalc.py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4) Review logical operations (next slide)</a:t>
            </a: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5049D58-CD10-4647-8200-0FC992BEA16B}" type="slidenum">
              <a:rPr lang="en-US" smtClean="0"/>
              <a:t>9</a:t>
            </a:fld>
            <a:endParaRPr lang="en-US"/>
          </a:p>
        </p:txBody>
      </p:sp>
    </p:spTree>
    <p:extLst>
      <p:ext uri="{BB962C8B-B14F-4D97-AF65-F5344CB8AC3E}">
        <p14:creationId xmlns:p14="http://schemas.microsoft.com/office/powerpoint/2010/main" val="4074587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49D58-CD10-4647-8200-0FC992BEA16B}" type="slidenum">
              <a:rPr lang="en-US" smtClean="0"/>
              <a:t>11</a:t>
            </a:fld>
            <a:endParaRPr lang="en-US"/>
          </a:p>
        </p:txBody>
      </p:sp>
    </p:spTree>
    <p:extLst>
      <p:ext uri="{BB962C8B-B14F-4D97-AF65-F5344CB8AC3E}">
        <p14:creationId xmlns:p14="http://schemas.microsoft.com/office/powerpoint/2010/main" val="1288930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back to DNA calc.py</a:t>
            </a:r>
          </a:p>
          <a:p>
            <a:r>
              <a:rPr lang="en-US" dirty="0"/>
              <a:t>----</a:t>
            </a:r>
          </a:p>
          <a:p>
            <a:r>
              <a:rPr lang="en-US" dirty="0"/>
              <a:t>Melting temperature using if else statement</a:t>
            </a:r>
          </a:p>
        </p:txBody>
      </p:sp>
      <p:sp>
        <p:nvSpPr>
          <p:cNvPr id="4" name="Slide Number Placeholder 3"/>
          <p:cNvSpPr>
            <a:spLocks noGrp="1"/>
          </p:cNvSpPr>
          <p:nvPr>
            <p:ph type="sldNum" sz="quarter" idx="5"/>
          </p:nvPr>
        </p:nvSpPr>
        <p:spPr/>
        <p:txBody>
          <a:bodyPr/>
          <a:lstStyle/>
          <a:p>
            <a:fld id="{05049D58-CD10-4647-8200-0FC992BEA16B}" type="slidenum">
              <a:rPr lang="en-US" smtClean="0"/>
              <a:t>14</a:t>
            </a:fld>
            <a:endParaRPr lang="en-US"/>
          </a:p>
        </p:txBody>
      </p:sp>
    </p:spTree>
    <p:extLst>
      <p:ext uri="{BB962C8B-B14F-4D97-AF65-F5344CB8AC3E}">
        <p14:creationId xmlns:p14="http://schemas.microsoft.com/office/powerpoint/2010/main" val="2402500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a:t>
            </a:r>
            <a:r>
              <a:rPr lang="en-US" dirty="0" err="1"/>
              <a:t>elif</a:t>
            </a:r>
            <a:r>
              <a:rPr lang="en-US" dirty="0"/>
              <a:t> to streamline your If statement.</a:t>
            </a:r>
          </a:p>
          <a:p>
            <a:r>
              <a:rPr lang="en-US" dirty="0"/>
              <a:t>On the left, you have 8 lines and it can get confusing for some, especially if they mess up the indentation.</a:t>
            </a:r>
          </a:p>
          <a:p>
            <a:r>
              <a:rPr lang="en-US" dirty="0"/>
              <a:t>The one on the right, only has 6 lines &amp; is straight forward and easier to understand.</a:t>
            </a:r>
          </a:p>
        </p:txBody>
      </p:sp>
      <p:sp>
        <p:nvSpPr>
          <p:cNvPr id="4" name="Slide Number Placeholder 3"/>
          <p:cNvSpPr>
            <a:spLocks noGrp="1"/>
          </p:cNvSpPr>
          <p:nvPr>
            <p:ph type="sldNum" sz="quarter" idx="5"/>
          </p:nvPr>
        </p:nvSpPr>
        <p:spPr/>
        <p:txBody>
          <a:bodyPr/>
          <a:lstStyle/>
          <a:p>
            <a:fld id="{05049D58-CD10-4647-8200-0FC992BEA16B}" type="slidenum">
              <a:rPr lang="en-US" smtClean="0"/>
              <a:t>15</a:t>
            </a:fld>
            <a:endParaRPr lang="en-US"/>
          </a:p>
        </p:txBody>
      </p:sp>
    </p:spTree>
    <p:extLst>
      <p:ext uri="{BB962C8B-B14F-4D97-AF65-F5344CB8AC3E}">
        <p14:creationId xmlns:p14="http://schemas.microsoft.com/office/powerpoint/2010/main" val="2267164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types of loops that can be used</a:t>
            </a:r>
          </a:p>
          <a:p>
            <a:r>
              <a:rPr lang="en-US" dirty="0"/>
              <a:t>For loop – goes through every element you specify and does a task for each until no more items are left.</a:t>
            </a:r>
          </a:p>
          <a:p>
            <a:r>
              <a:rPr lang="en-US" dirty="0"/>
              <a:t>While loop, has you check whether something is true, conduct something and if false, go straight back to main program.</a:t>
            </a:r>
          </a:p>
        </p:txBody>
      </p:sp>
      <p:sp>
        <p:nvSpPr>
          <p:cNvPr id="4" name="Slide Number Placeholder 3"/>
          <p:cNvSpPr>
            <a:spLocks noGrp="1"/>
          </p:cNvSpPr>
          <p:nvPr>
            <p:ph type="sldNum" sz="quarter" idx="5"/>
          </p:nvPr>
        </p:nvSpPr>
        <p:spPr/>
        <p:txBody>
          <a:bodyPr/>
          <a:lstStyle/>
          <a:p>
            <a:fld id="{05049D58-CD10-4647-8200-0FC992BEA16B}" type="slidenum">
              <a:rPr lang="en-US" smtClean="0"/>
              <a:t>16</a:t>
            </a:fld>
            <a:endParaRPr lang="en-US"/>
          </a:p>
        </p:txBody>
      </p:sp>
    </p:spTree>
    <p:extLst>
      <p:ext uri="{BB962C8B-B14F-4D97-AF65-F5344CB8AC3E}">
        <p14:creationId xmlns:p14="http://schemas.microsoft.com/office/powerpoint/2010/main" val="2886721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View loops on proteincalc.py</a:t>
            </a:r>
          </a:p>
          <a:p>
            <a:pPr marL="0" indent="0">
              <a:buNone/>
            </a:pPr>
            <a:r>
              <a:rPr lang="en-US" dirty="0"/>
              <a:t>Got to proteincalc.py &amp; write. P. 151 of book</a:t>
            </a:r>
          </a:p>
          <a:p>
            <a:pPr marL="0" indent="0">
              <a:buNone/>
            </a:pPr>
            <a:endParaRPr lang="en-US" dirty="0"/>
          </a:p>
          <a:p>
            <a:r>
              <a:rPr lang="en-US" dirty="0"/>
              <a:t>2) Generate dictionaries</a:t>
            </a:r>
          </a:p>
          <a:p>
            <a:r>
              <a:rPr lang="en-US" dirty="0" err="1"/>
              <a:t>Le’ts</a:t>
            </a:r>
            <a:r>
              <a:rPr lang="en-US" dirty="0"/>
              <a:t> go on Spyder again</a:t>
            </a:r>
          </a:p>
          <a:p>
            <a:pPr marL="0" indent="0">
              <a:buNone/>
            </a:pPr>
            <a:r>
              <a:rPr lang="en-US" dirty="0"/>
              <a:t>For example:</a:t>
            </a:r>
          </a:p>
          <a:p>
            <a:pPr marL="0" indent="0">
              <a:buNone/>
            </a:pPr>
            <a:r>
              <a:rPr lang="en-US" dirty="0"/>
              <a:t>	</a:t>
            </a:r>
            <a:r>
              <a:rPr lang="en-US" dirty="0" err="1"/>
              <a:t>TaxonGroup</a:t>
            </a:r>
            <a:r>
              <a:rPr lang="en-US" dirty="0"/>
              <a:t>={“Lilyopsis”:3, “Physalia”:1, “Nanomia”:2}</a:t>
            </a:r>
          </a:p>
          <a:p>
            <a:pPr marL="0" indent="0">
              <a:buNone/>
            </a:pPr>
            <a:r>
              <a:rPr lang="en-US" dirty="0"/>
              <a:t>	print(</a:t>
            </a:r>
            <a:r>
              <a:rPr lang="en-US" dirty="0" err="1"/>
              <a:t>TaxonGroup</a:t>
            </a:r>
            <a:r>
              <a:rPr lang="en-US" dirty="0"/>
              <a:t>["</a:t>
            </a:r>
            <a:r>
              <a:rPr lang="en-US" dirty="0" err="1"/>
              <a:t>Lilyopsis</a:t>
            </a:r>
            <a:r>
              <a:rPr lang="en-US" dirty="0"/>
              <a:t>"])</a:t>
            </a:r>
          </a:p>
          <a:p>
            <a:pPr marL="0" indent="0">
              <a:buNone/>
            </a:pPr>
            <a:endParaRPr lang="en-US" dirty="0"/>
          </a:p>
          <a:p>
            <a:pPr marL="0" indent="0">
              <a:buNone/>
            </a:pPr>
            <a:r>
              <a:rPr lang="en-US" dirty="0"/>
              <a:t>3) Apply looping skills on DNACalc.py</a:t>
            </a:r>
          </a:p>
          <a:p>
            <a:pPr marL="0" indent="0">
              <a:buNone/>
            </a:pPr>
            <a:r>
              <a:rPr lang="en-US" dirty="0"/>
              <a:t>Go back to Spyder &amp; we’ll write a new program</a:t>
            </a:r>
          </a:p>
          <a:p>
            <a:r>
              <a:rPr lang="en-US" dirty="0"/>
              <a:t>Note:  print('%s: %4.1f' %(</a:t>
            </a:r>
            <a:r>
              <a:rPr lang="en-US" dirty="0" err="1"/>
              <a:t>Base,Percent</a:t>
            </a:r>
            <a:r>
              <a:rPr lang="en-US" dirty="0"/>
              <a:t>))</a:t>
            </a:r>
          </a:p>
        </p:txBody>
      </p:sp>
      <p:sp>
        <p:nvSpPr>
          <p:cNvPr id="4" name="Slide Number Placeholder 3"/>
          <p:cNvSpPr>
            <a:spLocks noGrp="1"/>
          </p:cNvSpPr>
          <p:nvPr>
            <p:ph type="sldNum" sz="quarter" idx="5"/>
          </p:nvPr>
        </p:nvSpPr>
        <p:spPr/>
        <p:txBody>
          <a:bodyPr/>
          <a:lstStyle/>
          <a:p>
            <a:fld id="{05049D58-CD10-4647-8200-0FC992BEA16B}" type="slidenum">
              <a:rPr lang="en-US" smtClean="0"/>
              <a:t>17</a:t>
            </a:fld>
            <a:endParaRPr lang="en-US"/>
          </a:p>
        </p:txBody>
      </p:sp>
    </p:spTree>
    <p:extLst>
      <p:ext uri="{BB962C8B-B14F-4D97-AF65-F5344CB8AC3E}">
        <p14:creationId xmlns:p14="http://schemas.microsoft.com/office/powerpoint/2010/main" val="4105791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6/11/2020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53928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6/11/2020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49044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6/11/2020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75171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6/11/2020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31483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6/11/2020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1461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6/11/2020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4865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6/11/2020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93136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6/11/2020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28523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6/11/2020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76691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6/11/2020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4634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6/11/2020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1653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6/11/2020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8726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6/11/2020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51002182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2" r:id="rId7"/>
    <p:sldLayoutId id="2147483663" r:id="rId8"/>
    <p:sldLayoutId id="2147483664" r:id="rId9"/>
    <p:sldLayoutId id="2147483665" r:id="rId10"/>
    <p:sldLayoutId id="2147483666" r:id="rId11"/>
    <p:sldLayoutId id="2147483668"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5DA1D8-E874-4205-B6D5-557E0C072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DD7E14-D6FF-4A21-86F3-79B2D5B5CBC2}"/>
              </a:ext>
            </a:extLst>
          </p:cNvPr>
          <p:cNvPicPr>
            <a:picLocks noChangeAspect="1"/>
          </p:cNvPicPr>
          <p:nvPr/>
        </p:nvPicPr>
        <p:blipFill rotWithShape="1">
          <a:blip r:embed="rId2"/>
          <a:srcRect t="3359" b="12055"/>
          <a:stretch/>
        </p:blipFill>
        <p:spPr>
          <a:xfrm>
            <a:off x="20" y="10"/>
            <a:ext cx="12191980" cy="6857990"/>
          </a:xfrm>
          <a:custGeom>
            <a:avLst/>
            <a:gdLst/>
            <a:ahLst/>
            <a:cxnLst/>
            <a:rect l="l" t="t" r="r" b="b"/>
            <a:pathLst>
              <a:path w="12192000" h="6858000">
                <a:moveTo>
                  <a:pt x="5712609" y="3740816"/>
                </a:moveTo>
                <a:cubicBezTo>
                  <a:pt x="5738974" y="3758821"/>
                  <a:pt x="5765337" y="3776826"/>
                  <a:pt x="5791702" y="3794831"/>
                </a:cubicBezTo>
                <a:cubicBezTo>
                  <a:pt x="5776911" y="3790330"/>
                  <a:pt x="5760836" y="3785829"/>
                  <a:pt x="5745403" y="3781327"/>
                </a:cubicBezTo>
                <a:cubicBezTo>
                  <a:pt x="5732542" y="3770394"/>
                  <a:pt x="5719038" y="3760108"/>
                  <a:pt x="5706178" y="3748531"/>
                </a:cubicBezTo>
                <a:cubicBezTo>
                  <a:pt x="5708106" y="3745959"/>
                  <a:pt x="5710678" y="3743389"/>
                  <a:pt x="5712609" y="3740816"/>
                </a:cubicBezTo>
                <a:close/>
                <a:moveTo>
                  <a:pt x="6185882" y="2838635"/>
                </a:moveTo>
                <a:cubicBezTo>
                  <a:pt x="6344070" y="2946665"/>
                  <a:pt x="6502257" y="3055338"/>
                  <a:pt x="6660444" y="3163369"/>
                </a:cubicBezTo>
                <a:cubicBezTo>
                  <a:pt x="6657871" y="3165941"/>
                  <a:pt x="6655942" y="3168513"/>
                  <a:pt x="6653370" y="3171086"/>
                </a:cubicBezTo>
                <a:cubicBezTo>
                  <a:pt x="6479751" y="3079774"/>
                  <a:pt x="6315776" y="2978175"/>
                  <a:pt x="6185882" y="2838635"/>
                </a:cubicBezTo>
                <a:close/>
                <a:moveTo>
                  <a:pt x="0" y="0"/>
                </a:moveTo>
                <a:lnTo>
                  <a:pt x="12192000" y="0"/>
                </a:lnTo>
                <a:lnTo>
                  <a:pt x="12192000" y="3164490"/>
                </a:lnTo>
                <a:lnTo>
                  <a:pt x="11988395" y="3196744"/>
                </a:lnTo>
                <a:cubicBezTo>
                  <a:pt x="11473771" y="3266864"/>
                  <a:pt x="10861963" y="3302908"/>
                  <a:pt x="10185568" y="3253395"/>
                </a:cubicBezTo>
                <a:cubicBezTo>
                  <a:pt x="10116120" y="3248250"/>
                  <a:pt x="10050531" y="3245034"/>
                  <a:pt x="9983655" y="3242463"/>
                </a:cubicBezTo>
                <a:cubicBezTo>
                  <a:pt x="9392061" y="3216097"/>
                  <a:pt x="8811401" y="3203236"/>
                  <a:pt x="8566404" y="3171728"/>
                </a:cubicBezTo>
                <a:cubicBezTo>
                  <a:pt x="8374779" y="3146650"/>
                  <a:pt x="7394792" y="2934448"/>
                  <a:pt x="7107354" y="2755040"/>
                </a:cubicBezTo>
                <a:cubicBezTo>
                  <a:pt x="6813486" y="2571132"/>
                  <a:pt x="6536339" y="2367932"/>
                  <a:pt x="6260475" y="2164090"/>
                </a:cubicBezTo>
                <a:cubicBezTo>
                  <a:pt x="6140870" y="2075993"/>
                  <a:pt x="6013549" y="1995614"/>
                  <a:pt x="5905518" y="1894658"/>
                </a:cubicBezTo>
                <a:cubicBezTo>
                  <a:pt x="5797490" y="1793059"/>
                  <a:pt x="5694605" y="1687600"/>
                  <a:pt x="5577572" y="1593717"/>
                </a:cubicBezTo>
                <a:cubicBezTo>
                  <a:pt x="5544133" y="1566709"/>
                  <a:pt x="5510696" y="1537773"/>
                  <a:pt x="5461824" y="1533271"/>
                </a:cubicBezTo>
                <a:cubicBezTo>
                  <a:pt x="5450893" y="1531985"/>
                  <a:pt x="5439318" y="1532628"/>
                  <a:pt x="5428386" y="1533913"/>
                </a:cubicBezTo>
                <a:cubicBezTo>
                  <a:pt x="5416169" y="1535200"/>
                  <a:pt x="5406523" y="1541630"/>
                  <a:pt x="5402021" y="1552562"/>
                </a:cubicBezTo>
                <a:cubicBezTo>
                  <a:pt x="5397521" y="1564781"/>
                  <a:pt x="5405238" y="1571853"/>
                  <a:pt x="5414239" y="1578283"/>
                </a:cubicBezTo>
                <a:cubicBezTo>
                  <a:pt x="5420670" y="1582785"/>
                  <a:pt x="5427099" y="1589859"/>
                  <a:pt x="5435459" y="1591144"/>
                </a:cubicBezTo>
                <a:cubicBezTo>
                  <a:pt x="5488833" y="1598861"/>
                  <a:pt x="5508766" y="1638086"/>
                  <a:pt x="5533844" y="1672809"/>
                </a:cubicBezTo>
                <a:cubicBezTo>
                  <a:pt x="5544776" y="1687600"/>
                  <a:pt x="5556350" y="1699175"/>
                  <a:pt x="5536417" y="1720394"/>
                </a:cubicBezTo>
                <a:cubicBezTo>
                  <a:pt x="5519055" y="1739042"/>
                  <a:pt x="5537059" y="1748689"/>
                  <a:pt x="5555063" y="1753834"/>
                </a:cubicBezTo>
                <a:cubicBezTo>
                  <a:pt x="5580142" y="1760906"/>
                  <a:pt x="5609722" y="1759621"/>
                  <a:pt x="5638015" y="1782770"/>
                </a:cubicBezTo>
                <a:cubicBezTo>
                  <a:pt x="5531915" y="1784699"/>
                  <a:pt x="5486902" y="1723611"/>
                  <a:pt x="5438676" y="1667022"/>
                </a:cubicBezTo>
                <a:cubicBezTo>
                  <a:pt x="5420670" y="1646446"/>
                  <a:pt x="5408453" y="1622010"/>
                  <a:pt x="5393019" y="1598861"/>
                </a:cubicBezTo>
                <a:cubicBezTo>
                  <a:pt x="5373728" y="1570568"/>
                  <a:pt x="5351221" y="1569281"/>
                  <a:pt x="5322928" y="1594359"/>
                </a:cubicBezTo>
                <a:cubicBezTo>
                  <a:pt x="5297850" y="1616865"/>
                  <a:pt x="5285633" y="1614937"/>
                  <a:pt x="5277274" y="1584070"/>
                </a:cubicBezTo>
                <a:cubicBezTo>
                  <a:pt x="5264412" y="1535843"/>
                  <a:pt x="5234831" y="1501763"/>
                  <a:pt x="5184674" y="1484401"/>
                </a:cubicBezTo>
                <a:cubicBezTo>
                  <a:pt x="5179209" y="1482471"/>
                  <a:pt x="5173101" y="1479417"/>
                  <a:pt x="5167072" y="1478372"/>
                </a:cubicBezTo>
                <a:cubicBezTo>
                  <a:pt x="5161044" y="1477327"/>
                  <a:pt x="5155097" y="1478292"/>
                  <a:pt x="5149951" y="1484401"/>
                </a:cubicBezTo>
                <a:cubicBezTo>
                  <a:pt x="5140950" y="1494688"/>
                  <a:pt x="5148664" y="1506907"/>
                  <a:pt x="5155097" y="1515909"/>
                </a:cubicBezTo>
                <a:cubicBezTo>
                  <a:pt x="5166670" y="1531985"/>
                  <a:pt x="5176959" y="1547417"/>
                  <a:pt x="5181461" y="1566709"/>
                </a:cubicBezTo>
                <a:cubicBezTo>
                  <a:pt x="5184674" y="1579570"/>
                  <a:pt x="5187891" y="1593717"/>
                  <a:pt x="5178887" y="1603361"/>
                </a:cubicBezTo>
                <a:cubicBezTo>
                  <a:pt x="5141592" y="1644516"/>
                  <a:pt x="5168600" y="1663807"/>
                  <a:pt x="5200752" y="1685671"/>
                </a:cubicBezTo>
                <a:cubicBezTo>
                  <a:pt x="5245120" y="1715251"/>
                  <a:pt x="5262482" y="1758976"/>
                  <a:pt x="5252195" y="1811063"/>
                </a:cubicBezTo>
                <a:cubicBezTo>
                  <a:pt x="5248335" y="1832284"/>
                  <a:pt x="5250909" y="1845143"/>
                  <a:pt x="5277274" y="1844501"/>
                </a:cubicBezTo>
                <a:cubicBezTo>
                  <a:pt x="5287560" y="1844501"/>
                  <a:pt x="5290133" y="1851575"/>
                  <a:pt x="5293993" y="1859290"/>
                </a:cubicBezTo>
                <a:cubicBezTo>
                  <a:pt x="5376299" y="2041270"/>
                  <a:pt x="5495262" y="2200743"/>
                  <a:pt x="5634802" y="2347356"/>
                </a:cubicBezTo>
                <a:cubicBezTo>
                  <a:pt x="5747976" y="2466318"/>
                  <a:pt x="5872725" y="2573704"/>
                  <a:pt x="6001975" y="2677877"/>
                </a:cubicBezTo>
                <a:cubicBezTo>
                  <a:pt x="6005832" y="2681092"/>
                  <a:pt x="6009691" y="2684949"/>
                  <a:pt x="6011621" y="2691379"/>
                </a:cubicBezTo>
                <a:cubicBezTo>
                  <a:pt x="5950533" y="2678520"/>
                  <a:pt x="5897804" y="2652154"/>
                  <a:pt x="5847002" y="2622575"/>
                </a:cubicBezTo>
                <a:cubicBezTo>
                  <a:pt x="5711965" y="2544125"/>
                  <a:pt x="5598147" y="2442525"/>
                  <a:pt x="5483045" y="2342854"/>
                </a:cubicBezTo>
                <a:cubicBezTo>
                  <a:pt x="5412953" y="2281765"/>
                  <a:pt x="5340933" y="2222606"/>
                  <a:pt x="5263769" y="2168592"/>
                </a:cubicBezTo>
                <a:cubicBezTo>
                  <a:pt x="5250909" y="2159588"/>
                  <a:pt x="5241905" y="2148014"/>
                  <a:pt x="5232904" y="2136439"/>
                </a:cubicBezTo>
                <a:cubicBezTo>
                  <a:pt x="5227759" y="2130010"/>
                  <a:pt x="5221329" y="2124222"/>
                  <a:pt x="5211040" y="2126795"/>
                </a:cubicBezTo>
                <a:cubicBezTo>
                  <a:pt x="5198180" y="2130010"/>
                  <a:pt x="5196893" y="2139654"/>
                  <a:pt x="5195606" y="2149301"/>
                </a:cubicBezTo>
                <a:cubicBezTo>
                  <a:pt x="5191749" y="2180166"/>
                  <a:pt x="5200108" y="2207817"/>
                  <a:pt x="5216185" y="2234181"/>
                </a:cubicBezTo>
                <a:cubicBezTo>
                  <a:pt x="5257983" y="2301699"/>
                  <a:pt x="5319713" y="2353786"/>
                  <a:pt x="5383373" y="2403300"/>
                </a:cubicBezTo>
                <a:cubicBezTo>
                  <a:pt x="5465682" y="2466961"/>
                  <a:pt x="5545418" y="2533193"/>
                  <a:pt x="5618083" y="2605857"/>
                </a:cubicBezTo>
                <a:cubicBezTo>
                  <a:pt x="5623226" y="2611001"/>
                  <a:pt x="5632871" y="2614216"/>
                  <a:pt x="5629656" y="2629005"/>
                </a:cubicBezTo>
                <a:cubicBezTo>
                  <a:pt x="5584001" y="2594925"/>
                  <a:pt x="5540917" y="2561487"/>
                  <a:pt x="5497192" y="2529334"/>
                </a:cubicBezTo>
                <a:cubicBezTo>
                  <a:pt x="5454108" y="2497183"/>
                  <a:pt x="5410380" y="2465031"/>
                  <a:pt x="5367298" y="2433523"/>
                </a:cubicBezTo>
                <a:cubicBezTo>
                  <a:pt x="5357008" y="2425806"/>
                  <a:pt x="5346076" y="2414874"/>
                  <a:pt x="5331288" y="2424520"/>
                </a:cubicBezTo>
                <a:cubicBezTo>
                  <a:pt x="5315856" y="2434165"/>
                  <a:pt x="5317785" y="2450242"/>
                  <a:pt x="5321643" y="2463101"/>
                </a:cubicBezTo>
                <a:cubicBezTo>
                  <a:pt x="5333859" y="2501041"/>
                  <a:pt x="5355081" y="2534479"/>
                  <a:pt x="5383373" y="2564059"/>
                </a:cubicBezTo>
                <a:cubicBezTo>
                  <a:pt x="5479829" y="2661801"/>
                  <a:pt x="5591073" y="2746038"/>
                  <a:pt x="5694605" y="2837349"/>
                </a:cubicBezTo>
                <a:cubicBezTo>
                  <a:pt x="5750548" y="2886864"/>
                  <a:pt x="5801990" y="2939593"/>
                  <a:pt x="5850861" y="2994249"/>
                </a:cubicBezTo>
                <a:cubicBezTo>
                  <a:pt x="5861793" y="3006469"/>
                  <a:pt x="5861149" y="3018043"/>
                  <a:pt x="5857934" y="3032189"/>
                </a:cubicBezTo>
                <a:cubicBezTo>
                  <a:pt x="5845076" y="3089421"/>
                  <a:pt x="5865008" y="3108711"/>
                  <a:pt x="5929311" y="3097780"/>
                </a:cubicBezTo>
                <a:cubicBezTo>
                  <a:pt x="5949246" y="3094563"/>
                  <a:pt x="5962750" y="3097780"/>
                  <a:pt x="5974966" y="3111282"/>
                </a:cubicBezTo>
                <a:cubicBezTo>
                  <a:pt x="6122866" y="3278472"/>
                  <a:pt x="6297771" y="3419297"/>
                  <a:pt x="6488753" y="3544689"/>
                </a:cubicBezTo>
                <a:cubicBezTo>
                  <a:pt x="6566560" y="3595488"/>
                  <a:pt x="6646940" y="3643718"/>
                  <a:pt x="6728605" y="3688730"/>
                </a:cubicBezTo>
                <a:cubicBezTo>
                  <a:pt x="6728605" y="3691945"/>
                  <a:pt x="6728605" y="3695804"/>
                  <a:pt x="6728605" y="3699019"/>
                </a:cubicBezTo>
                <a:cubicBezTo>
                  <a:pt x="6727962" y="3703519"/>
                  <a:pt x="6727320" y="3706091"/>
                  <a:pt x="6726677" y="3709950"/>
                </a:cubicBezTo>
                <a:cubicBezTo>
                  <a:pt x="6611573" y="3640502"/>
                  <a:pt x="6497754" y="3569125"/>
                  <a:pt x="6386510" y="3493890"/>
                </a:cubicBezTo>
                <a:cubicBezTo>
                  <a:pt x="6084927" y="3290048"/>
                  <a:pt x="5796845" y="3071415"/>
                  <a:pt x="5504264" y="2857926"/>
                </a:cubicBezTo>
                <a:cubicBezTo>
                  <a:pt x="5405879" y="2785906"/>
                  <a:pt x="5328073" y="2693952"/>
                  <a:pt x="5239333" y="2612929"/>
                </a:cubicBezTo>
                <a:cubicBezTo>
                  <a:pt x="5180174" y="2558915"/>
                  <a:pt x="5123586" y="2502328"/>
                  <a:pt x="5054783" y="2457958"/>
                </a:cubicBezTo>
                <a:cubicBezTo>
                  <a:pt x="5026489" y="2439952"/>
                  <a:pt x="4996909" y="2423876"/>
                  <a:pt x="4958969" y="2428378"/>
                </a:cubicBezTo>
                <a:cubicBezTo>
                  <a:pt x="4944180" y="2430308"/>
                  <a:pt x="4927460" y="2434165"/>
                  <a:pt x="4922316" y="2450884"/>
                </a:cubicBezTo>
                <a:cubicBezTo>
                  <a:pt x="4917814" y="2467603"/>
                  <a:pt x="4931318" y="2475320"/>
                  <a:pt x="4943538" y="2482393"/>
                </a:cubicBezTo>
                <a:cubicBezTo>
                  <a:pt x="4946752" y="2484322"/>
                  <a:pt x="4949967" y="2486895"/>
                  <a:pt x="4953183" y="2486895"/>
                </a:cubicBezTo>
                <a:cubicBezTo>
                  <a:pt x="5014271" y="2490752"/>
                  <a:pt x="5028418" y="2539623"/>
                  <a:pt x="5057355" y="2574991"/>
                </a:cubicBezTo>
                <a:cubicBezTo>
                  <a:pt x="5066357" y="2585923"/>
                  <a:pt x="5066999" y="2596854"/>
                  <a:pt x="5057355" y="2609714"/>
                </a:cubicBezTo>
                <a:cubicBezTo>
                  <a:pt x="5039991" y="2632863"/>
                  <a:pt x="5052210" y="2643152"/>
                  <a:pt x="5075359" y="2649582"/>
                </a:cubicBezTo>
                <a:cubicBezTo>
                  <a:pt x="5098507" y="2656013"/>
                  <a:pt x="5123586" y="2657941"/>
                  <a:pt x="5148664" y="2672732"/>
                </a:cubicBezTo>
                <a:cubicBezTo>
                  <a:pt x="5108797" y="2684949"/>
                  <a:pt x="5081147" y="2672090"/>
                  <a:pt x="5055425" y="2656013"/>
                </a:cubicBezTo>
                <a:cubicBezTo>
                  <a:pt x="4997552" y="2620646"/>
                  <a:pt x="4960257" y="2568559"/>
                  <a:pt x="4924888" y="2515188"/>
                </a:cubicBezTo>
                <a:cubicBezTo>
                  <a:pt x="4917814" y="2504899"/>
                  <a:pt x="4912027" y="2493324"/>
                  <a:pt x="4902382" y="2484965"/>
                </a:cubicBezTo>
                <a:cubicBezTo>
                  <a:pt x="4884376" y="2468246"/>
                  <a:pt x="4865085" y="2466318"/>
                  <a:pt x="4843224" y="2486895"/>
                </a:cubicBezTo>
                <a:cubicBezTo>
                  <a:pt x="4814285" y="2513902"/>
                  <a:pt x="4803998" y="2511973"/>
                  <a:pt x="4794352" y="2477250"/>
                </a:cubicBezTo>
                <a:cubicBezTo>
                  <a:pt x="4781490" y="2430308"/>
                  <a:pt x="4752554" y="2397512"/>
                  <a:pt x="4703040" y="2380151"/>
                </a:cubicBezTo>
                <a:cubicBezTo>
                  <a:pt x="4692753" y="2376292"/>
                  <a:pt x="4681821" y="2371147"/>
                  <a:pt x="4670890" y="2379507"/>
                </a:cubicBezTo>
                <a:cubicBezTo>
                  <a:pt x="4659315" y="2389153"/>
                  <a:pt x="4667030" y="2398798"/>
                  <a:pt x="4671532" y="2407802"/>
                </a:cubicBezTo>
                <a:cubicBezTo>
                  <a:pt x="4677962" y="2421948"/>
                  <a:pt x="4685679" y="2436095"/>
                  <a:pt x="4691466" y="2450884"/>
                </a:cubicBezTo>
                <a:cubicBezTo>
                  <a:pt x="4701755" y="2474677"/>
                  <a:pt x="4703685" y="2499756"/>
                  <a:pt x="4684393" y="2522904"/>
                </a:cubicBezTo>
                <a:cubicBezTo>
                  <a:pt x="4670245" y="2539623"/>
                  <a:pt x="4671532" y="2550555"/>
                  <a:pt x="4690181" y="2562130"/>
                </a:cubicBezTo>
                <a:cubicBezTo>
                  <a:pt x="4749983" y="2598140"/>
                  <a:pt x="4787922" y="2645081"/>
                  <a:pt x="4767344" y="2718387"/>
                </a:cubicBezTo>
                <a:cubicBezTo>
                  <a:pt x="4764130" y="2728676"/>
                  <a:pt x="4767988" y="2738965"/>
                  <a:pt x="4780205" y="2738321"/>
                </a:cubicBezTo>
                <a:cubicBezTo>
                  <a:pt x="4807214" y="2736393"/>
                  <a:pt x="4811713" y="2753112"/>
                  <a:pt x="4819430" y="2770474"/>
                </a:cubicBezTo>
                <a:cubicBezTo>
                  <a:pt x="4894666" y="2937020"/>
                  <a:pt x="5003339" y="3082346"/>
                  <a:pt x="5128730" y="3218670"/>
                </a:cubicBezTo>
                <a:cubicBezTo>
                  <a:pt x="5252837" y="3353709"/>
                  <a:pt x="5392376" y="3474599"/>
                  <a:pt x="5540917" y="3590345"/>
                </a:cubicBezTo>
                <a:cubicBezTo>
                  <a:pt x="5499119" y="3586487"/>
                  <a:pt x="5445104" y="3562695"/>
                  <a:pt x="5393019" y="3535044"/>
                </a:cubicBezTo>
                <a:cubicBezTo>
                  <a:pt x="5255410" y="3461095"/>
                  <a:pt x="5142235" y="3360781"/>
                  <a:pt x="5027131" y="3262397"/>
                </a:cubicBezTo>
                <a:cubicBezTo>
                  <a:pt x="4946752" y="3193592"/>
                  <a:pt x="4868302" y="3122858"/>
                  <a:pt x="4778275" y="3063697"/>
                </a:cubicBezTo>
                <a:cubicBezTo>
                  <a:pt x="4767988" y="3057268"/>
                  <a:pt x="4760914" y="3048908"/>
                  <a:pt x="4755127" y="3038619"/>
                </a:cubicBezTo>
                <a:cubicBezTo>
                  <a:pt x="4749983" y="3029617"/>
                  <a:pt x="4742265" y="3021258"/>
                  <a:pt x="4728763" y="3025115"/>
                </a:cubicBezTo>
                <a:cubicBezTo>
                  <a:pt x="4715259" y="3029617"/>
                  <a:pt x="4713973" y="3041192"/>
                  <a:pt x="4713973" y="3051481"/>
                </a:cubicBezTo>
                <a:cubicBezTo>
                  <a:pt x="4715902" y="3090063"/>
                  <a:pt x="4726833" y="3124786"/>
                  <a:pt x="4750625" y="3155652"/>
                </a:cubicBezTo>
                <a:cubicBezTo>
                  <a:pt x="4796924" y="3217385"/>
                  <a:pt x="4858656" y="3265612"/>
                  <a:pt x="4920386" y="3313839"/>
                </a:cubicBezTo>
                <a:cubicBezTo>
                  <a:pt x="5005911" y="3380072"/>
                  <a:pt x="5085005" y="3452092"/>
                  <a:pt x="5156382" y="3532472"/>
                </a:cubicBezTo>
                <a:cubicBezTo>
                  <a:pt x="5104940" y="3493247"/>
                  <a:pt x="5053495" y="3453378"/>
                  <a:pt x="5001409" y="3414153"/>
                </a:cubicBezTo>
                <a:cubicBezTo>
                  <a:pt x="4962184" y="3384574"/>
                  <a:pt x="4921673" y="3356279"/>
                  <a:pt x="4881806" y="3327343"/>
                </a:cubicBezTo>
                <a:cubicBezTo>
                  <a:pt x="4872159" y="3320270"/>
                  <a:pt x="4861870" y="3312554"/>
                  <a:pt x="4848368" y="3322198"/>
                </a:cubicBezTo>
                <a:cubicBezTo>
                  <a:pt x="4836149" y="3330558"/>
                  <a:pt x="4838079" y="3342777"/>
                  <a:pt x="4840652" y="3354351"/>
                </a:cubicBezTo>
                <a:cubicBezTo>
                  <a:pt x="4850297" y="3400006"/>
                  <a:pt x="4877304" y="3436659"/>
                  <a:pt x="4910742" y="3469454"/>
                </a:cubicBezTo>
                <a:cubicBezTo>
                  <a:pt x="4951252" y="3508679"/>
                  <a:pt x="4993695" y="3545976"/>
                  <a:pt x="5037419" y="3583272"/>
                </a:cubicBezTo>
                <a:cubicBezTo>
                  <a:pt x="4990479" y="3572983"/>
                  <a:pt x="4943538" y="3562695"/>
                  <a:pt x="4896595" y="3554336"/>
                </a:cubicBezTo>
                <a:cubicBezTo>
                  <a:pt x="4917814" y="3628927"/>
                  <a:pt x="4967328" y="3643718"/>
                  <a:pt x="5011699" y="3655292"/>
                </a:cubicBezTo>
                <a:cubicBezTo>
                  <a:pt x="5071502" y="3670081"/>
                  <a:pt x="5128730" y="3688730"/>
                  <a:pt x="5185319" y="3709950"/>
                </a:cubicBezTo>
                <a:cubicBezTo>
                  <a:pt x="5209111" y="3731170"/>
                  <a:pt x="5232904" y="3751748"/>
                  <a:pt x="5256052" y="3773610"/>
                </a:cubicBezTo>
                <a:cubicBezTo>
                  <a:pt x="5279845" y="3796118"/>
                  <a:pt x="5302352" y="3818624"/>
                  <a:pt x="5324859" y="3842415"/>
                </a:cubicBezTo>
                <a:cubicBezTo>
                  <a:pt x="5340933" y="3859776"/>
                  <a:pt x="5360224" y="3874568"/>
                  <a:pt x="5341576" y="3904146"/>
                </a:cubicBezTo>
                <a:cubicBezTo>
                  <a:pt x="5333217" y="3917650"/>
                  <a:pt x="5387873" y="3990958"/>
                  <a:pt x="5405238" y="3995458"/>
                </a:cubicBezTo>
                <a:cubicBezTo>
                  <a:pt x="5407809" y="3996100"/>
                  <a:pt x="5410380" y="3996745"/>
                  <a:pt x="5412310" y="3996745"/>
                </a:cubicBezTo>
                <a:cubicBezTo>
                  <a:pt x="5449607" y="3994173"/>
                  <a:pt x="5457967" y="4016036"/>
                  <a:pt x="5458608" y="4043687"/>
                </a:cubicBezTo>
                <a:cubicBezTo>
                  <a:pt x="5459252" y="4070693"/>
                  <a:pt x="5452823" y="4104131"/>
                  <a:pt x="5503621" y="4090627"/>
                </a:cubicBezTo>
                <a:cubicBezTo>
                  <a:pt x="5509408" y="4089342"/>
                  <a:pt x="5510696" y="4093199"/>
                  <a:pt x="5513266" y="4097701"/>
                </a:cubicBezTo>
                <a:cubicBezTo>
                  <a:pt x="5568568" y="4212804"/>
                  <a:pt x="5661808" y="4301543"/>
                  <a:pt x="5753762" y="4390282"/>
                </a:cubicBezTo>
                <a:cubicBezTo>
                  <a:pt x="5758907" y="4394784"/>
                  <a:pt x="5764052" y="4399285"/>
                  <a:pt x="5769195" y="4403786"/>
                </a:cubicBezTo>
                <a:cubicBezTo>
                  <a:pt x="5672741" y="4381280"/>
                  <a:pt x="5354436" y="4352342"/>
                  <a:pt x="5261196" y="4361989"/>
                </a:cubicBezTo>
                <a:cubicBezTo>
                  <a:pt x="5178245" y="4370349"/>
                  <a:pt x="4709472" y="4230167"/>
                  <a:pt x="4612374" y="4147215"/>
                </a:cubicBezTo>
                <a:cubicBezTo>
                  <a:pt x="4598869" y="4212161"/>
                  <a:pt x="4627806" y="4237882"/>
                  <a:pt x="4650956" y="4267463"/>
                </a:cubicBezTo>
                <a:cubicBezTo>
                  <a:pt x="4683749" y="4309260"/>
                  <a:pt x="4688895" y="4338840"/>
                  <a:pt x="4627162" y="4372278"/>
                </a:cubicBezTo>
                <a:cubicBezTo>
                  <a:pt x="4450327" y="4467447"/>
                  <a:pt x="4452257" y="4470662"/>
                  <a:pt x="4618160" y="4599911"/>
                </a:cubicBezTo>
                <a:cubicBezTo>
                  <a:pt x="4625877" y="4605700"/>
                  <a:pt x="4622019" y="4624347"/>
                  <a:pt x="4623948" y="4637209"/>
                </a:cubicBezTo>
                <a:cubicBezTo>
                  <a:pt x="4580863" y="4656500"/>
                  <a:pt x="4530064" y="4606343"/>
                  <a:pt x="4478622" y="4660357"/>
                </a:cubicBezTo>
                <a:cubicBezTo>
                  <a:pt x="4700468" y="4897637"/>
                  <a:pt x="5038064" y="5123344"/>
                  <a:pt x="5344150" y="5301466"/>
                </a:cubicBezTo>
                <a:cubicBezTo>
                  <a:pt x="5096581" y="5359982"/>
                  <a:pt x="4948037" y="5154210"/>
                  <a:pt x="4766058" y="5180574"/>
                </a:cubicBezTo>
                <a:cubicBezTo>
                  <a:pt x="4675390" y="5244877"/>
                  <a:pt x="4945465" y="5349050"/>
                  <a:pt x="4687609" y="5379273"/>
                </a:cubicBezTo>
                <a:cubicBezTo>
                  <a:pt x="4799496" y="5435860"/>
                  <a:pt x="4882449" y="5491161"/>
                  <a:pt x="4959611" y="5556107"/>
                </a:cubicBezTo>
                <a:cubicBezTo>
                  <a:pt x="5096581" y="5672497"/>
                  <a:pt x="5123586" y="5749662"/>
                  <a:pt x="5060571" y="5905920"/>
                </a:cubicBezTo>
                <a:cubicBezTo>
                  <a:pt x="5018773" y="6008805"/>
                  <a:pt x="4958326" y="6103332"/>
                  <a:pt x="5011699" y="6226152"/>
                </a:cubicBezTo>
                <a:cubicBezTo>
                  <a:pt x="5048351" y="6310389"/>
                  <a:pt x="5034204" y="6365690"/>
                  <a:pt x="4895308" y="6327750"/>
                </a:cubicBezTo>
                <a:cubicBezTo>
                  <a:pt x="4745482" y="6287240"/>
                  <a:pt x="4688895" y="6363118"/>
                  <a:pt x="4726833" y="6510373"/>
                </a:cubicBezTo>
                <a:cubicBezTo>
                  <a:pt x="4751269" y="6604900"/>
                  <a:pt x="4725546" y="6634480"/>
                  <a:pt x="4622661" y="6623548"/>
                </a:cubicBezTo>
                <a:cubicBezTo>
                  <a:pt x="4508843" y="6611330"/>
                  <a:pt x="4400814" y="6549598"/>
                  <a:pt x="4259989" y="6579179"/>
                </a:cubicBezTo>
                <a:cubicBezTo>
                  <a:pt x="4358453" y="6729972"/>
                  <a:pt x="4554892" y="6711403"/>
                  <a:pt x="4690343" y="6814255"/>
                </a:cubicBezTo>
                <a:lnTo>
                  <a:pt x="4735334" y="6858000"/>
                </a:lnTo>
                <a:lnTo>
                  <a:pt x="4496011" y="6858000"/>
                </a:lnTo>
                <a:lnTo>
                  <a:pt x="4440632" y="6851514"/>
                </a:lnTo>
                <a:cubicBezTo>
                  <a:pt x="4410700" y="6846400"/>
                  <a:pt x="4381522" y="6839608"/>
                  <a:pt x="4352585" y="6830605"/>
                </a:cubicBezTo>
                <a:cubicBezTo>
                  <a:pt x="4304358" y="6815816"/>
                  <a:pt x="4251629" y="6801027"/>
                  <a:pt x="4224621" y="6850539"/>
                </a:cubicBezTo>
                <a:lnTo>
                  <a:pt x="4223115" y="6858000"/>
                </a:lnTo>
                <a:lnTo>
                  <a:pt x="0" y="6858000"/>
                </a:lnTo>
                <a:close/>
              </a:path>
            </a:pathLst>
          </a:custGeom>
        </p:spPr>
      </p:pic>
      <p:sp>
        <p:nvSpPr>
          <p:cNvPr id="2" name="Title 1">
            <a:extLst>
              <a:ext uri="{FF2B5EF4-FFF2-40B4-BE49-F238E27FC236}">
                <a16:creationId xmlns:a16="http://schemas.microsoft.com/office/drawing/2014/main" id="{58F5F6D2-B48B-408B-80C9-9405D5A9FB63}"/>
              </a:ext>
            </a:extLst>
          </p:cNvPr>
          <p:cNvSpPr>
            <a:spLocks noGrp="1"/>
          </p:cNvSpPr>
          <p:nvPr>
            <p:ph type="ctrTitle"/>
          </p:nvPr>
        </p:nvSpPr>
        <p:spPr>
          <a:xfrm>
            <a:off x="6095999" y="3834174"/>
            <a:ext cx="5257800" cy="1701570"/>
          </a:xfrm>
        </p:spPr>
        <p:txBody>
          <a:bodyPr anchor="b">
            <a:normAutofit/>
          </a:bodyPr>
          <a:lstStyle/>
          <a:p>
            <a:r>
              <a:rPr lang="en-US" sz="4400" dirty="0"/>
              <a:t>Python Workshop</a:t>
            </a:r>
          </a:p>
        </p:txBody>
      </p:sp>
      <p:sp>
        <p:nvSpPr>
          <p:cNvPr id="3" name="Subtitle 2">
            <a:extLst>
              <a:ext uri="{FF2B5EF4-FFF2-40B4-BE49-F238E27FC236}">
                <a16:creationId xmlns:a16="http://schemas.microsoft.com/office/drawing/2014/main" id="{189A22BA-7FB1-4F67-8E7F-D85E8BE03C71}"/>
              </a:ext>
            </a:extLst>
          </p:cNvPr>
          <p:cNvSpPr>
            <a:spLocks noGrp="1"/>
          </p:cNvSpPr>
          <p:nvPr>
            <p:ph type="subTitle" idx="1"/>
          </p:nvPr>
        </p:nvSpPr>
        <p:spPr>
          <a:xfrm>
            <a:off x="6096000" y="5592499"/>
            <a:ext cx="5147960" cy="646785"/>
          </a:xfrm>
        </p:spPr>
        <p:txBody>
          <a:bodyPr>
            <a:normAutofit/>
          </a:bodyPr>
          <a:lstStyle/>
          <a:p>
            <a:r>
              <a:rPr lang="en-US" sz="2000" dirty="0"/>
              <a:t>Carpenter Lab</a:t>
            </a:r>
          </a:p>
        </p:txBody>
      </p:sp>
    </p:spTree>
    <p:extLst>
      <p:ext uri="{BB962C8B-B14F-4D97-AF65-F5344CB8AC3E}">
        <p14:creationId xmlns:p14="http://schemas.microsoft.com/office/powerpoint/2010/main" val="3967189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27DD7-89FA-4974-8F0D-025BF72BCDA3}"/>
              </a:ext>
            </a:extLst>
          </p:cNvPr>
          <p:cNvSpPr>
            <a:spLocks noGrp="1"/>
          </p:cNvSpPr>
          <p:nvPr>
            <p:ph type="title"/>
          </p:nvPr>
        </p:nvSpPr>
        <p:spPr>
          <a:xfrm>
            <a:off x="382772" y="365125"/>
            <a:ext cx="11610754" cy="1325563"/>
          </a:xfrm>
        </p:spPr>
        <p:txBody>
          <a:bodyPr>
            <a:normAutofit/>
          </a:bodyPr>
          <a:lstStyle/>
          <a:p>
            <a:r>
              <a:rPr lang="en-US" sz="3600" dirty="0"/>
              <a:t>Python comparison operators: TRUE or FALSE</a:t>
            </a:r>
          </a:p>
        </p:txBody>
      </p:sp>
      <p:graphicFrame>
        <p:nvGraphicFramePr>
          <p:cNvPr id="6" name="Table 6">
            <a:extLst>
              <a:ext uri="{FF2B5EF4-FFF2-40B4-BE49-F238E27FC236}">
                <a16:creationId xmlns:a16="http://schemas.microsoft.com/office/drawing/2014/main" id="{73B9FB4E-D9E0-4A5B-B9C8-2F6E9DC28138}"/>
              </a:ext>
            </a:extLst>
          </p:cNvPr>
          <p:cNvGraphicFramePr>
            <a:graphicFrameLocks noGrp="1"/>
          </p:cNvGraphicFramePr>
          <p:nvPr>
            <p:ph idx="1"/>
            <p:extLst>
              <p:ext uri="{D42A27DB-BD31-4B8C-83A1-F6EECF244321}">
                <p14:modId xmlns:p14="http://schemas.microsoft.com/office/powerpoint/2010/main" val="1075412974"/>
              </p:ext>
            </p:extLst>
          </p:nvPr>
        </p:nvGraphicFramePr>
        <p:xfrm>
          <a:off x="552892" y="1364900"/>
          <a:ext cx="11639108" cy="522728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995888442"/>
                    </a:ext>
                  </a:extLst>
                </a:gridCol>
                <a:gridCol w="7045842">
                  <a:extLst>
                    <a:ext uri="{9D8B030D-6E8A-4147-A177-3AD203B41FA5}">
                      <a16:colId xmlns:a16="http://schemas.microsoft.com/office/drawing/2014/main" val="2769456284"/>
                    </a:ext>
                  </a:extLst>
                </a:gridCol>
              </a:tblGrid>
              <a:tr h="620684">
                <a:tc>
                  <a:txBody>
                    <a:bodyPr/>
                    <a:lstStyle/>
                    <a:p>
                      <a:pPr algn="ctr"/>
                      <a:r>
                        <a:rPr lang="en-US" sz="3200" dirty="0"/>
                        <a:t>Comparison</a:t>
                      </a:r>
                    </a:p>
                  </a:txBody>
                  <a:tcPr/>
                </a:tc>
                <a:tc>
                  <a:txBody>
                    <a:bodyPr/>
                    <a:lstStyle/>
                    <a:p>
                      <a:pPr algn="ctr"/>
                      <a:r>
                        <a:rPr lang="en-US" sz="3200" dirty="0"/>
                        <a:t>Is true if..</a:t>
                      </a:r>
                    </a:p>
                  </a:txBody>
                  <a:tcPr/>
                </a:tc>
                <a:extLst>
                  <a:ext uri="{0D108BD9-81ED-4DB2-BD59-A6C34878D82A}">
                    <a16:rowId xmlns:a16="http://schemas.microsoft.com/office/drawing/2014/main" val="563726938"/>
                  </a:ext>
                </a:extLst>
              </a:tr>
              <a:tr h="620684">
                <a:tc>
                  <a:txBody>
                    <a:bodyPr/>
                    <a:lstStyle/>
                    <a:p>
                      <a:pPr algn="ctr"/>
                      <a:r>
                        <a:rPr lang="en-US" sz="3200" dirty="0"/>
                        <a:t>x == y</a:t>
                      </a:r>
                    </a:p>
                  </a:txBody>
                  <a:tcPr/>
                </a:tc>
                <a:tc>
                  <a:txBody>
                    <a:bodyPr/>
                    <a:lstStyle/>
                    <a:p>
                      <a:pPr algn="ctr"/>
                      <a:r>
                        <a:rPr lang="en-US" sz="3200" dirty="0"/>
                        <a:t>x is equal to y</a:t>
                      </a:r>
                    </a:p>
                  </a:txBody>
                  <a:tcPr/>
                </a:tc>
                <a:extLst>
                  <a:ext uri="{0D108BD9-81ED-4DB2-BD59-A6C34878D82A}">
                    <a16:rowId xmlns:a16="http://schemas.microsoft.com/office/drawing/2014/main" val="215241032"/>
                  </a:ext>
                </a:extLst>
              </a:tr>
              <a:tr h="620684">
                <a:tc>
                  <a:txBody>
                    <a:bodyPr/>
                    <a:lstStyle/>
                    <a:p>
                      <a:pPr algn="ctr"/>
                      <a:r>
                        <a:rPr lang="en-US" sz="3200" dirty="0"/>
                        <a:t>x != 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t>x is not equal to y</a:t>
                      </a:r>
                    </a:p>
                  </a:txBody>
                  <a:tcPr/>
                </a:tc>
                <a:extLst>
                  <a:ext uri="{0D108BD9-81ED-4DB2-BD59-A6C34878D82A}">
                    <a16:rowId xmlns:a16="http://schemas.microsoft.com/office/drawing/2014/main" val="2105978978"/>
                  </a:ext>
                </a:extLst>
              </a:tr>
              <a:tr h="879533">
                <a:tc>
                  <a:txBody>
                    <a:bodyPr/>
                    <a:lstStyle/>
                    <a:p>
                      <a:pPr algn="ctr"/>
                      <a:r>
                        <a:rPr lang="en-US" sz="3200" dirty="0"/>
                        <a:t>x &gt; 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t>x is less than y</a:t>
                      </a:r>
                    </a:p>
                  </a:txBody>
                  <a:tcPr/>
                </a:tc>
                <a:extLst>
                  <a:ext uri="{0D108BD9-81ED-4DB2-BD59-A6C34878D82A}">
                    <a16:rowId xmlns:a16="http://schemas.microsoft.com/office/drawing/2014/main" val="306546058"/>
                  </a:ext>
                </a:extLst>
              </a:tr>
              <a:tr h="620684">
                <a:tc>
                  <a:txBody>
                    <a:bodyPr/>
                    <a:lstStyle/>
                    <a:p>
                      <a:pPr algn="ctr"/>
                      <a:r>
                        <a:rPr lang="en-US" sz="3200" dirty="0"/>
                        <a:t>x &lt; 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t>x is less than y</a:t>
                      </a:r>
                    </a:p>
                  </a:txBody>
                  <a:tcPr/>
                </a:tc>
                <a:extLst>
                  <a:ext uri="{0D108BD9-81ED-4DB2-BD59-A6C34878D82A}">
                    <a16:rowId xmlns:a16="http://schemas.microsoft.com/office/drawing/2014/main" val="228656212"/>
                  </a:ext>
                </a:extLst>
              </a:tr>
              <a:tr h="879533">
                <a:tc>
                  <a:txBody>
                    <a:bodyPr/>
                    <a:lstStyle/>
                    <a:p>
                      <a:pPr algn="ctr"/>
                      <a:r>
                        <a:rPr lang="en-US" sz="3200" dirty="0"/>
                        <a:t>x &gt;= 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t>x is greater than or equal to y</a:t>
                      </a:r>
                    </a:p>
                  </a:txBody>
                  <a:tcPr/>
                </a:tc>
                <a:extLst>
                  <a:ext uri="{0D108BD9-81ED-4DB2-BD59-A6C34878D82A}">
                    <a16:rowId xmlns:a16="http://schemas.microsoft.com/office/drawing/2014/main" val="1294399395"/>
                  </a:ext>
                </a:extLst>
              </a:tr>
              <a:tr h="985483">
                <a:tc>
                  <a:txBody>
                    <a:bodyPr/>
                    <a:lstStyle/>
                    <a:p>
                      <a:pPr algn="ctr"/>
                      <a:r>
                        <a:rPr lang="en-US" sz="3200" dirty="0"/>
                        <a:t>x &lt;= 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t>x is less than or equal to y</a:t>
                      </a:r>
                    </a:p>
                  </a:txBody>
                  <a:tcPr/>
                </a:tc>
                <a:extLst>
                  <a:ext uri="{0D108BD9-81ED-4DB2-BD59-A6C34878D82A}">
                    <a16:rowId xmlns:a16="http://schemas.microsoft.com/office/drawing/2014/main" val="353103584"/>
                  </a:ext>
                </a:extLst>
              </a:tr>
            </a:tbl>
          </a:graphicData>
        </a:graphic>
      </p:graphicFrame>
    </p:spTree>
    <p:extLst>
      <p:ext uri="{BB962C8B-B14F-4D97-AF65-F5344CB8AC3E}">
        <p14:creationId xmlns:p14="http://schemas.microsoft.com/office/powerpoint/2010/main" val="1025060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27DD7-89FA-4974-8F0D-025BF72BCDA3}"/>
              </a:ext>
            </a:extLst>
          </p:cNvPr>
          <p:cNvSpPr>
            <a:spLocks noGrp="1"/>
          </p:cNvSpPr>
          <p:nvPr>
            <p:ph type="title"/>
          </p:nvPr>
        </p:nvSpPr>
        <p:spPr>
          <a:xfrm>
            <a:off x="382772" y="365125"/>
            <a:ext cx="11610754" cy="1325563"/>
          </a:xfrm>
        </p:spPr>
        <p:txBody>
          <a:bodyPr>
            <a:normAutofit/>
          </a:bodyPr>
          <a:lstStyle/>
          <a:p>
            <a:r>
              <a:rPr lang="en-US" sz="3600" dirty="0"/>
              <a:t>Python logical operators: TRUE or FALSE</a:t>
            </a:r>
          </a:p>
        </p:txBody>
      </p:sp>
      <p:graphicFrame>
        <p:nvGraphicFramePr>
          <p:cNvPr id="6" name="Table 6">
            <a:extLst>
              <a:ext uri="{FF2B5EF4-FFF2-40B4-BE49-F238E27FC236}">
                <a16:creationId xmlns:a16="http://schemas.microsoft.com/office/drawing/2014/main" id="{73B9FB4E-D9E0-4A5B-B9C8-2F6E9DC28138}"/>
              </a:ext>
            </a:extLst>
          </p:cNvPr>
          <p:cNvGraphicFramePr>
            <a:graphicFrameLocks noGrp="1"/>
          </p:cNvGraphicFramePr>
          <p:nvPr>
            <p:ph idx="1"/>
            <p:extLst>
              <p:ext uri="{D42A27DB-BD31-4B8C-83A1-F6EECF244321}">
                <p14:modId xmlns:p14="http://schemas.microsoft.com/office/powerpoint/2010/main" val="588178563"/>
              </p:ext>
            </p:extLst>
          </p:nvPr>
        </p:nvGraphicFramePr>
        <p:xfrm>
          <a:off x="552892" y="1364900"/>
          <a:ext cx="11639108" cy="4241802"/>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995888442"/>
                    </a:ext>
                  </a:extLst>
                </a:gridCol>
                <a:gridCol w="7045842">
                  <a:extLst>
                    <a:ext uri="{9D8B030D-6E8A-4147-A177-3AD203B41FA5}">
                      <a16:colId xmlns:a16="http://schemas.microsoft.com/office/drawing/2014/main" val="2769456284"/>
                    </a:ext>
                  </a:extLst>
                </a:gridCol>
              </a:tblGrid>
              <a:tr h="620684">
                <a:tc>
                  <a:txBody>
                    <a:bodyPr/>
                    <a:lstStyle/>
                    <a:p>
                      <a:pPr algn="ctr"/>
                      <a:r>
                        <a:rPr lang="en-US" sz="3200" dirty="0"/>
                        <a:t>Comparison</a:t>
                      </a:r>
                    </a:p>
                  </a:txBody>
                  <a:tcPr/>
                </a:tc>
                <a:tc>
                  <a:txBody>
                    <a:bodyPr/>
                    <a:lstStyle/>
                    <a:p>
                      <a:pPr algn="ctr"/>
                      <a:r>
                        <a:rPr lang="en-US" sz="3200" dirty="0"/>
                        <a:t>Is true if..</a:t>
                      </a:r>
                    </a:p>
                  </a:txBody>
                  <a:tcPr/>
                </a:tc>
                <a:extLst>
                  <a:ext uri="{0D108BD9-81ED-4DB2-BD59-A6C34878D82A}">
                    <a16:rowId xmlns:a16="http://schemas.microsoft.com/office/drawing/2014/main" val="563726938"/>
                  </a:ext>
                </a:extLst>
              </a:tr>
              <a:tr h="620684">
                <a:tc>
                  <a:txBody>
                    <a:bodyPr/>
                    <a:lstStyle/>
                    <a:p>
                      <a:pPr algn="ctr"/>
                      <a:r>
                        <a:rPr lang="en-US" sz="3200" dirty="0"/>
                        <a:t>A and B</a:t>
                      </a:r>
                    </a:p>
                  </a:txBody>
                  <a:tcPr/>
                </a:tc>
                <a:tc>
                  <a:txBody>
                    <a:bodyPr/>
                    <a:lstStyle/>
                    <a:p>
                      <a:pPr algn="ctr"/>
                      <a:r>
                        <a:rPr lang="en-US" sz="3200" dirty="0"/>
                        <a:t>Both A &amp; B are true</a:t>
                      </a:r>
                    </a:p>
                  </a:txBody>
                  <a:tcPr/>
                </a:tc>
                <a:extLst>
                  <a:ext uri="{0D108BD9-81ED-4DB2-BD59-A6C34878D82A}">
                    <a16:rowId xmlns:a16="http://schemas.microsoft.com/office/drawing/2014/main" val="215241032"/>
                  </a:ext>
                </a:extLst>
              </a:tr>
              <a:tr h="620684">
                <a:tc>
                  <a:txBody>
                    <a:bodyPr/>
                    <a:lstStyle/>
                    <a:p>
                      <a:pPr algn="ctr"/>
                      <a:r>
                        <a:rPr lang="en-US" sz="3200" dirty="0"/>
                        <a:t>A or 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t>Either A or B is true</a:t>
                      </a:r>
                    </a:p>
                  </a:txBody>
                  <a:tcPr/>
                </a:tc>
                <a:extLst>
                  <a:ext uri="{0D108BD9-81ED-4DB2-BD59-A6C34878D82A}">
                    <a16:rowId xmlns:a16="http://schemas.microsoft.com/office/drawing/2014/main" val="2105978978"/>
                  </a:ext>
                </a:extLst>
              </a:tr>
              <a:tr h="879533">
                <a:tc>
                  <a:txBody>
                    <a:bodyPr/>
                    <a:lstStyle/>
                    <a:p>
                      <a:pPr algn="ctr"/>
                      <a:r>
                        <a:rPr lang="en-US" sz="3200" dirty="0"/>
                        <a:t>not 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t>B is false (inverts the value of B)</a:t>
                      </a:r>
                    </a:p>
                  </a:txBody>
                  <a:tcPr/>
                </a:tc>
                <a:extLst>
                  <a:ext uri="{0D108BD9-81ED-4DB2-BD59-A6C34878D82A}">
                    <a16:rowId xmlns:a16="http://schemas.microsoft.com/office/drawing/2014/main" val="306546058"/>
                  </a:ext>
                </a:extLst>
              </a:tr>
              <a:tr h="620684">
                <a:tc>
                  <a:txBody>
                    <a:bodyPr/>
                    <a:lstStyle/>
                    <a:p>
                      <a:pPr algn="ctr"/>
                      <a:r>
                        <a:rPr lang="en-US" sz="3200" dirty="0"/>
                        <a:t>(not A) or 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t>A is false or B is true</a:t>
                      </a:r>
                    </a:p>
                  </a:txBody>
                  <a:tcPr/>
                </a:tc>
                <a:extLst>
                  <a:ext uri="{0D108BD9-81ED-4DB2-BD59-A6C34878D82A}">
                    <a16:rowId xmlns:a16="http://schemas.microsoft.com/office/drawing/2014/main" val="228656212"/>
                  </a:ext>
                </a:extLst>
              </a:tr>
              <a:tr h="879533">
                <a:tc>
                  <a:txBody>
                    <a:bodyPr/>
                    <a:lstStyle/>
                    <a:p>
                      <a:pPr algn="ctr"/>
                      <a:r>
                        <a:rPr lang="en-US" sz="3200" dirty="0"/>
                        <a:t>Not (A or 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t>A and B are both false</a:t>
                      </a:r>
                    </a:p>
                  </a:txBody>
                  <a:tcPr/>
                </a:tc>
                <a:extLst>
                  <a:ext uri="{0D108BD9-81ED-4DB2-BD59-A6C34878D82A}">
                    <a16:rowId xmlns:a16="http://schemas.microsoft.com/office/drawing/2014/main" val="1294399395"/>
                  </a:ext>
                </a:extLst>
              </a:tr>
            </a:tbl>
          </a:graphicData>
        </a:graphic>
      </p:graphicFrame>
    </p:spTree>
    <p:extLst>
      <p:ext uri="{BB962C8B-B14F-4D97-AF65-F5344CB8AC3E}">
        <p14:creationId xmlns:p14="http://schemas.microsoft.com/office/powerpoint/2010/main" val="540929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A67BC0-CC67-48E4-929B-D9BC6156FF76}"/>
              </a:ext>
            </a:extLst>
          </p:cNvPr>
          <p:cNvPicPr>
            <a:picLocks noChangeAspect="1"/>
          </p:cNvPicPr>
          <p:nvPr/>
        </p:nvPicPr>
        <p:blipFill rotWithShape="1">
          <a:blip r:embed="rId2"/>
          <a:srcRect l="56337" t="8535" r="9652" b="14245"/>
          <a:stretch/>
        </p:blipFill>
        <p:spPr>
          <a:xfrm>
            <a:off x="1119091" y="116071"/>
            <a:ext cx="9258285" cy="6741929"/>
          </a:xfrm>
          <a:prstGeom prst="rect">
            <a:avLst/>
          </a:prstGeom>
        </p:spPr>
      </p:pic>
    </p:spTree>
    <p:extLst>
      <p:ext uri="{BB962C8B-B14F-4D97-AF65-F5344CB8AC3E}">
        <p14:creationId xmlns:p14="http://schemas.microsoft.com/office/powerpoint/2010/main" val="348892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DDC1-C3C5-4AA5-B0C8-4E79AC958B5B}"/>
              </a:ext>
            </a:extLst>
          </p:cNvPr>
          <p:cNvSpPr>
            <a:spLocks noGrp="1"/>
          </p:cNvSpPr>
          <p:nvPr>
            <p:ph type="title"/>
          </p:nvPr>
        </p:nvSpPr>
        <p:spPr/>
        <p:txBody>
          <a:bodyPr/>
          <a:lstStyle/>
          <a:p>
            <a:r>
              <a:rPr lang="en-US" dirty="0"/>
              <a:t>If Statements</a:t>
            </a:r>
          </a:p>
        </p:txBody>
      </p:sp>
      <p:sp>
        <p:nvSpPr>
          <p:cNvPr id="3" name="Content Placeholder 2">
            <a:extLst>
              <a:ext uri="{FF2B5EF4-FFF2-40B4-BE49-F238E27FC236}">
                <a16:creationId xmlns:a16="http://schemas.microsoft.com/office/drawing/2014/main" id="{7E1A6360-5A33-4D5A-9204-1924C37F724F}"/>
              </a:ext>
            </a:extLst>
          </p:cNvPr>
          <p:cNvSpPr>
            <a:spLocks noGrp="1"/>
          </p:cNvSpPr>
          <p:nvPr>
            <p:ph idx="1"/>
          </p:nvPr>
        </p:nvSpPr>
        <p:spPr/>
        <p:txBody>
          <a:bodyPr/>
          <a:lstStyle/>
          <a:p>
            <a:r>
              <a:rPr lang="en-US" dirty="0" err="1"/>
              <a:t>SeqLength</a:t>
            </a:r>
            <a:r>
              <a:rPr lang="en-US" dirty="0"/>
              <a:t> &gt;= 14</a:t>
            </a:r>
          </a:p>
          <a:p>
            <a:r>
              <a:rPr lang="en-US" dirty="0" err="1"/>
              <a:t>SeqType</a:t>
            </a:r>
            <a:r>
              <a:rPr lang="en-US" dirty="0"/>
              <a:t> == ‘DNA’</a:t>
            </a:r>
          </a:p>
          <a:p>
            <a:r>
              <a:rPr lang="en-US" dirty="0"/>
              <a:t>Latitude &gt; 30 and Latitude  &lt; 40</a:t>
            </a:r>
          </a:p>
          <a:p>
            <a:r>
              <a:rPr lang="en-US" dirty="0"/>
              <a:t>30 &lt;Latitude &lt;40</a:t>
            </a:r>
          </a:p>
        </p:txBody>
      </p:sp>
    </p:spTree>
    <p:extLst>
      <p:ext uri="{BB962C8B-B14F-4D97-AF65-F5344CB8AC3E}">
        <p14:creationId xmlns:p14="http://schemas.microsoft.com/office/powerpoint/2010/main" val="2668455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EEC53-889D-4D93-A879-F5732073BE54}"/>
              </a:ext>
            </a:extLst>
          </p:cNvPr>
          <p:cNvSpPr>
            <a:spLocks noGrp="1"/>
          </p:cNvSpPr>
          <p:nvPr>
            <p:ph type="title"/>
          </p:nvPr>
        </p:nvSpPr>
        <p:spPr/>
        <p:txBody>
          <a:bodyPr/>
          <a:lstStyle/>
          <a:p>
            <a:r>
              <a:rPr lang="en-US" dirty="0"/>
              <a:t>Chapter 9: Decisions &amp; Loops</a:t>
            </a:r>
          </a:p>
        </p:txBody>
      </p:sp>
      <p:sp>
        <p:nvSpPr>
          <p:cNvPr id="3" name="Content Placeholder 2">
            <a:extLst>
              <a:ext uri="{FF2B5EF4-FFF2-40B4-BE49-F238E27FC236}">
                <a16:creationId xmlns:a16="http://schemas.microsoft.com/office/drawing/2014/main" id="{3F5CF659-32A3-4479-8326-3025FEC90171}"/>
              </a:ext>
            </a:extLst>
          </p:cNvPr>
          <p:cNvSpPr>
            <a:spLocks noGrp="1"/>
          </p:cNvSpPr>
          <p:nvPr>
            <p:ph idx="1"/>
          </p:nvPr>
        </p:nvSpPr>
        <p:spPr/>
        <p:txBody>
          <a:bodyPr/>
          <a:lstStyle/>
          <a:p>
            <a:r>
              <a:rPr lang="en-US" dirty="0"/>
              <a:t>Go back to DNAcalc.py and insert new lines</a:t>
            </a:r>
          </a:p>
          <a:p>
            <a:r>
              <a:rPr lang="en-US" dirty="0"/>
              <a:t>Melting Temperature using if-else statement</a:t>
            </a:r>
          </a:p>
        </p:txBody>
      </p:sp>
    </p:spTree>
    <p:extLst>
      <p:ext uri="{BB962C8B-B14F-4D97-AF65-F5344CB8AC3E}">
        <p14:creationId xmlns:p14="http://schemas.microsoft.com/office/powerpoint/2010/main" val="354579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DDC1-C3C5-4AA5-B0C8-4E79AC958B5B}"/>
              </a:ext>
            </a:extLst>
          </p:cNvPr>
          <p:cNvSpPr>
            <a:spLocks noGrp="1"/>
          </p:cNvSpPr>
          <p:nvPr>
            <p:ph type="title"/>
          </p:nvPr>
        </p:nvSpPr>
        <p:spPr/>
        <p:txBody>
          <a:bodyPr/>
          <a:lstStyle/>
          <a:p>
            <a:r>
              <a:rPr lang="en-US" dirty="0"/>
              <a:t>Shortening If-Else statements</a:t>
            </a:r>
          </a:p>
        </p:txBody>
      </p:sp>
      <p:pic>
        <p:nvPicPr>
          <p:cNvPr id="6" name="Picture 5">
            <a:extLst>
              <a:ext uri="{FF2B5EF4-FFF2-40B4-BE49-F238E27FC236}">
                <a16:creationId xmlns:a16="http://schemas.microsoft.com/office/drawing/2014/main" id="{A1D3675A-EC51-48E7-A5A0-165332E9C1D0}"/>
              </a:ext>
            </a:extLst>
          </p:cNvPr>
          <p:cNvPicPr>
            <a:picLocks noChangeAspect="1"/>
          </p:cNvPicPr>
          <p:nvPr/>
        </p:nvPicPr>
        <p:blipFill rotWithShape="1">
          <a:blip r:embed="rId3"/>
          <a:srcRect l="74777" t="25567" r="15496" b="59528"/>
          <a:stretch/>
        </p:blipFill>
        <p:spPr>
          <a:xfrm>
            <a:off x="344887" y="2232836"/>
            <a:ext cx="7008689" cy="3444949"/>
          </a:xfrm>
          <a:prstGeom prst="rect">
            <a:avLst/>
          </a:prstGeom>
        </p:spPr>
      </p:pic>
      <p:pic>
        <p:nvPicPr>
          <p:cNvPr id="7" name="Picture 6">
            <a:extLst>
              <a:ext uri="{FF2B5EF4-FFF2-40B4-BE49-F238E27FC236}">
                <a16:creationId xmlns:a16="http://schemas.microsoft.com/office/drawing/2014/main" id="{74F9791C-F1E3-48F8-ADB7-61135D5F6DB6}"/>
              </a:ext>
            </a:extLst>
          </p:cNvPr>
          <p:cNvPicPr>
            <a:picLocks noChangeAspect="1"/>
          </p:cNvPicPr>
          <p:nvPr/>
        </p:nvPicPr>
        <p:blipFill rotWithShape="1">
          <a:blip r:embed="rId3"/>
          <a:srcRect l="74875" t="47054" r="19200" b="41435"/>
          <a:stretch/>
        </p:blipFill>
        <p:spPr>
          <a:xfrm>
            <a:off x="7540091" y="2204980"/>
            <a:ext cx="4651909" cy="2898648"/>
          </a:xfrm>
          <a:prstGeom prst="rect">
            <a:avLst/>
          </a:prstGeom>
        </p:spPr>
      </p:pic>
    </p:spTree>
    <p:extLst>
      <p:ext uri="{BB962C8B-B14F-4D97-AF65-F5344CB8AC3E}">
        <p14:creationId xmlns:p14="http://schemas.microsoft.com/office/powerpoint/2010/main" val="66148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E9427A-088C-4609-8FA3-97A407E3EC42}"/>
              </a:ext>
            </a:extLst>
          </p:cNvPr>
          <p:cNvPicPr>
            <a:picLocks noChangeAspect="1"/>
          </p:cNvPicPr>
          <p:nvPr/>
        </p:nvPicPr>
        <p:blipFill rotWithShape="1">
          <a:blip r:embed="rId3"/>
          <a:srcRect l="56163" t="13429" r="8431" b="6383"/>
          <a:stretch/>
        </p:blipFill>
        <p:spPr>
          <a:xfrm>
            <a:off x="1294924" y="170121"/>
            <a:ext cx="9602151" cy="6974958"/>
          </a:xfrm>
          <a:prstGeom prst="rect">
            <a:avLst/>
          </a:prstGeom>
        </p:spPr>
      </p:pic>
    </p:spTree>
    <p:extLst>
      <p:ext uri="{BB962C8B-B14F-4D97-AF65-F5344CB8AC3E}">
        <p14:creationId xmlns:p14="http://schemas.microsoft.com/office/powerpoint/2010/main" val="2367620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1B5E-87DF-4AD3-B629-378B515D6FF7}"/>
              </a:ext>
            </a:extLst>
          </p:cNvPr>
          <p:cNvSpPr>
            <a:spLocks noGrp="1"/>
          </p:cNvSpPr>
          <p:nvPr>
            <p:ph type="title"/>
          </p:nvPr>
        </p:nvSpPr>
        <p:spPr/>
        <p:txBody>
          <a:bodyPr/>
          <a:lstStyle/>
          <a:p>
            <a:r>
              <a:rPr lang="en-US" dirty="0"/>
              <a:t>Chapter 9: Decisions &amp; Loops</a:t>
            </a:r>
          </a:p>
        </p:txBody>
      </p:sp>
      <p:sp>
        <p:nvSpPr>
          <p:cNvPr id="3" name="Content Placeholder 2">
            <a:extLst>
              <a:ext uri="{FF2B5EF4-FFF2-40B4-BE49-F238E27FC236}">
                <a16:creationId xmlns:a16="http://schemas.microsoft.com/office/drawing/2014/main" id="{37CD1C53-6B6F-4A09-8958-E5E7398E0744}"/>
              </a:ext>
            </a:extLst>
          </p:cNvPr>
          <p:cNvSpPr>
            <a:spLocks noGrp="1"/>
          </p:cNvSpPr>
          <p:nvPr>
            <p:ph idx="1"/>
          </p:nvPr>
        </p:nvSpPr>
        <p:spPr/>
        <p:txBody>
          <a:bodyPr>
            <a:normAutofit/>
          </a:bodyPr>
          <a:lstStyle/>
          <a:p>
            <a:r>
              <a:rPr lang="en-US" dirty="0"/>
              <a:t>View loops on proteincalc.py</a:t>
            </a:r>
          </a:p>
          <a:p>
            <a:r>
              <a:rPr lang="en-US" dirty="0"/>
              <a:t>How to generate dictionaries</a:t>
            </a:r>
          </a:p>
          <a:p>
            <a:pPr marL="0" indent="0">
              <a:buNone/>
            </a:pPr>
            <a:r>
              <a:rPr lang="en-US" dirty="0" err="1"/>
              <a:t>MyDictionary</a:t>
            </a:r>
            <a:r>
              <a:rPr lang="en-US" dirty="0"/>
              <a:t> = {key: value, </a:t>
            </a:r>
            <a:r>
              <a:rPr lang="en-US" dirty="0" err="1"/>
              <a:t>nextkey:nextvalue</a:t>
            </a:r>
            <a:r>
              <a:rPr lang="en-US" dirty="0"/>
              <a:t>}</a:t>
            </a:r>
          </a:p>
          <a:p>
            <a:r>
              <a:rPr lang="en-US" dirty="0"/>
              <a:t>Apply looping skills on DNAcalc.py (create new file)</a:t>
            </a:r>
          </a:p>
          <a:p>
            <a:pPr marL="0" indent="0">
              <a:buNone/>
            </a:pPr>
            <a:endParaRPr lang="en-US" dirty="0"/>
          </a:p>
        </p:txBody>
      </p:sp>
    </p:spTree>
    <p:extLst>
      <p:ext uri="{BB962C8B-B14F-4D97-AF65-F5344CB8AC3E}">
        <p14:creationId xmlns:p14="http://schemas.microsoft.com/office/powerpoint/2010/main" val="260253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7C9E8-5BC9-4110-B480-6DF7BE90EAE7}"/>
              </a:ext>
            </a:extLst>
          </p:cNvPr>
          <p:cNvSpPr>
            <a:spLocks noGrp="1"/>
          </p:cNvSpPr>
          <p:nvPr>
            <p:ph type="title"/>
          </p:nvPr>
        </p:nvSpPr>
        <p:spPr/>
        <p:txBody>
          <a:bodyPr/>
          <a:lstStyle/>
          <a:p>
            <a:r>
              <a:rPr lang="en-US" dirty="0"/>
              <a:t>Chapter 9: Decisions &amp; Loops</a:t>
            </a:r>
          </a:p>
        </p:txBody>
      </p:sp>
      <p:sp>
        <p:nvSpPr>
          <p:cNvPr id="3" name="Content Placeholder 2">
            <a:extLst>
              <a:ext uri="{FF2B5EF4-FFF2-40B4-BE49-F238E27FC236}">
                <a16:creationId xmlns:a16="http://schemas.microsoft.com/office/drawing/2014/main" id="{7E168E4E-3D7F-4423-BD36-4B836C0DC3BA}"/>
              </a:ext>
            </a:extLst>
          </p:cNvPr>
          <p:cNvSpPr>
            <a:spLocks noGrp="1"/>
          </p:cNvSpPr>
          <p:nvPr>
            <p:ph idx="1"/>
          </p:nvPr>
        </p:nvSpPr>
        <p:spPr/>
        <p:txBody>
          <a:bodyPr/>
          <a:lstStyle/>
          <a:p>
            <a:r>
              <a:rPr lang="en-US" dirty="0"/>
              <a:t>Python command-line interpreter</a:t>
            </a:r>
          </a:p>
          <a:p>
            <a:r>
              <a:rPr lang="en-US" dirty="0"/>
              <a:t>Use </a:t>
            </a:r>
            <a:r>
              <a:rPr lang="en-US" dirty="0" err="1"/>
              <a:t>dir</a:t>
            </a:r>
            <a:r>
              <a:rPr lang="en-US" dirty="0"/>
              <a:t>()</a:t>
            </a:r>
          </a:p>
          <a:p>
            <a:r>
              <a:rPr lang="en-US" dirty="0"/>
              <a:t>Use of help</a:t>
            </a:r>
          </a:p>
          <a:p>
            <a:r>
              <a:rPr lang="en-US" dirty="0"/>
              <a:t>Writing if statements, else command</a:t>
            </a:r>
          </a:p>
          <a:p>
            <a:r>
              <a:rPr lang="en-US" dirty="0"/>
              <a:t>Storing data in dictionaries</a:t>
            </a:r>
          </a:p>
          <a:p>
            <a:r>
              <a:rPr lang="en-US" dirty="0"/>
              <a:t>Retrieving data in dictionaries</a:t>
            </a:r>
          </a:p>
          <a:p>
            <a:r>
              <a:rPr lang="en-US" dirty="0"/>
              <a:t>Loops</a:t>
            </a:r>
          </a:p>
        </p:txBody>
      </p:sp>
    </p:spTree>
    <p:extLst>
      <p:ext uri="{BB962C8B-B14F-4D97-AF65-F5344CB8AC3E}">
        <p14:creationId xmlns:p14="http://schemas.microsoft.com/office/powerpoint/2010/main" val="93150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9" name="Rectangle 8">
            <a:extLst>
              <a:ext uri="{FF2B5EF4-FFF2-40B4-BE49-F238E27FC236}">
                <a16:creationId xmlns:a16="http://schemas.microsoft.com/office/drawing/2014/main" id="{3DF994C0-2A89-4EE7-A2E1-2D1BC34CE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0E0B39D-28FB-41E0-999D-8298BDB09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solidFill>
            <a:srgbClr val="BE9C4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5A0B612-D2E4-4691-9B8D-D97267477F22}"/>
              </a:ext>
            </a:extLst>
          </p:cNvPr>
          <p:cNvSpPr>
            <a:spLocks noGrp="1"/>
          </p:cNvSpPr>
          <p:nvPr>
            <p:ph type="title"/>
          </p:nvPr>
        </p:nvSpPr>
        <p:spPr>
          <a:xfrm>
            <a:off x="934873" y="1674546"/>
            <a:ext cx="5594224" cy="3508908"/>
          </a:xfrm>
          <a:noFill/>
        </p:spPr>
        <p:txBody>
          <a:bodyPr vert="horz" lIns="91440" tIns="45720" rIns="91440" bIns="45720" rtlCol="0" anchor="ctr">
            <a:normAutofit/>
          </a:bodyPr>
          <a:lstStyle/>
          <a:p>
            <a:pPr algn="l"/>
            <a:r>
              <a:rPr lang="en-US" sz="4800">
                <a:solidFill>
                  <a:srgbClr val="FFFFFF"/>
                </a:solidFill>
              </a:rPr>
              <a:t>Quick Review</a:t>
            </a:r>
          </a:p>
        </p:txBody>
      </p:sp>
    </p:spTree>
    <p:extLst>
      <p:ext uri="{BB962C8B-B14F-4D97-AF65-F5344CB8AC3E}">
        <p14:creationId xmlns:p14="http://schemas.microsoft.com/office/powerpoint/2010/main" val="62686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2116753"/>
            <a:ext cx="4088106" cy="2781653"/>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5E7FF3-3129-49F0-84BC-5FA61EE304F8}"/>
              </a:ext>
            </a:extLst>
          </p:cNvPr>
          <p:cNvSpPr>
            <a:spLocks noGrp="1"/>
          </p:cNvSpPr>
          <p:nvPr>
            <p:ph type="title"/>
          </p:nvPr>
        </p:nvSpPr>
        <p:spPr>
          <a:xfrm>
            <a:off x="838200" y="1495426"/>
            <a:ext cx="3220880" cy="4024310"/>
          </a:xfrm>
        </p:spPr>
        <p:txBody>
          <a:bodyPr>
            <a:normAutofit/>
          </a:bodyPr>
          <a:lstStyle/>
          <a:p>
            <a:r>
              <a:rPr lang="en-US" sz="3600"/>
              <a:t>In Regex, what do the following search terms look for?</a:t>
            </a:r>
          </a:p>
        </p:txBody>
      </p:sp>
      <p:graphicFrame>
        <p:nvGraphicFramePr>
          <p:cNvPr id="12" name="Content Placeholder 2">
            <a:extLst>
              <a:ext uri="{FF2B5EF4-FFF2-40B4-BE49-F238E27FC236}">
                <a16:creationId xmlns:a16="http://schemas.microsoft.com/office/drawing/2014/main" id="{AAB0BD1A-1399-484A-B3B1-1265291263F6}"/>
              </a:ext>
            </a:extLst>
          </p:cNvPr>
          <p:cNvGraphicFramePr>
            <a:graphicFrameLocks noGrp="1"/>
          </p:cNvGraphicFramePr>
          <p:nvPr>
            <p:ph idx="1"/>
            <p:extLst>
              <p:ext uri="{D42A27DB-BD31-4B8C-83A1-F6EECF244321}">
                <p14:modId xmlns:p14="http://schemas.microsoft.com/office/powerpoint/2010/main" val="222424962"/>
              </p:ext>
            </p:extLst>
          </p:nvPr>
        </p:nvGraphicFramePr>
        <p:xfrm>
          <a:off x="4381914" y="196930"/>
          <a:ext cx="3420174" cy="6203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2">
            <a:extLst>
              <a:ext uri="{FF2B5EF4-FFF2-40B4-BE49-F238E27FC236}">
                <a16:creationId xmlns:a16="http://schemas.microsoft.com/office/drawing/2014/main" id="{58EE5917-41F2-4250-9393-900AB2942C66}"/>
              </a:ext>
            </a:extLst>
          </p:cNvPr>
          <p:cNvGraphicFramePr>
            <a:graphicFrameLocks/>
          </p:cNvGraphicFramePr>
          <p:nvPr>
            <p:extLst>
              <p:ext uri="{D42A27DB-BD31-4B8C-83A1-F6EECF244321}">
                <p14:modId xmlns:p14="http://schemas.microsoft.com/office/powerpoint/2010/main" val="697206826"/>
              </p:ext>
            </p:extLst>
          </p:nvPr>
        </p:nvGraphicFramePr>
        <p:xfrm>
          <a:off x="7932716" y="178130"/>
          <a:ext cx="3396343" cy="636517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4743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graphicEl>
                                              <a:dgm id="{84B5EAF8-E252-4020-A3C1-D0C2E9476E9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graphicEl>
                                              <a:dgm id="{B7FBBB91-FC84-4F6A-8043-C196FA95D7C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graphicEl>
                                              <a:dgm id="{C524AB04-66E4-4FCD-8C04-AFF918213E24}"/>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graphicEl>
                                              <a:dgm id="{3CEB5D11-33C7-4FD5-A1BC-FE8171D2D75B}"/>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graphicEl>
                                              <a:dgm id="{03195985-9048-44DB-9EB9-66C6C02CD9EC}"/>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graphicEl>
                                              <a:dgm id="{5441E670-2A8E-4BE5-BDC8-52EA235D1D5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lvl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7FF3-3129-49F0-84BC-5FA61EE304F8}"/>
              </a:ext>
            </a:extLst>
          </p:cNvPr>
          <p:cNvSpPr>
            <a:spLocks noGrp="1"/>
          </p:cNvSpPr>
          <p:nvPr>
            <p:ph type="title"/>
          </p:nvPr>
        </p:nvSpPr>
        <p:spPr>
          <a:xfrm>
            <a:off x="838200" y="1495426"/>
            <a:ext cx="3220880" cy="4024310"/>
          </a:xfrm>
        </p:spPr>
        <p:txBody>
          <a:bodyPr>
            <a:normAutofit/>
          </a:bodyPr>
          <a:lstStyle/>
          <a:p>
            <a:r>
              <a:rPr lang="en-US" sz="3600"/>
              <a:t>In Regex, what do the following search terms look for?</a:t>
            </a:r>
          </a:p>
        </p:txBody>
      </p:sp>
      <p:graphicFrame>
        <p:nvGraphicFramePr>
          <p:cNvPr id="12" name="Content Placeholder 2">
            <a:extLst>
              <a:ext uri="{FF2B5EF4-FFF2-40B4-BE49-F238E27FC236}">
                <a16:creationId xmlns:a16="http://schemas.microsoft.com/office/drawing/2014/main" id="{AAB0BD1A-1399-484A-B3B1-1265291263F6}"/>
              </a:ext>
            </a:extLst>
          </p:cNvPr>
          <p:cNvGraphicFramePr>
            <a:graphicFrameLocks noGrp="1"/>
          </p:cNvGraphicFramePr>
          <p:nvPr>
            <p:ph idx="1"/>
            <p:extLst>
              <p:ext uri="{D42A27DB-BD31-4B8C-83A1-F6EECF244321}">
                <p14:modId xmlns:p14="http://schemas.microsoft.com/office/powerpoint/2010/main" val="2828929649"/>
              </p:ext>
            </p:extLst>
          </p:nvPr>
        </p:nvGraphicFramePr>
        <p:xfrm>
          <a:off x="4381914" y="196931"/>
          <a:ext cx="2992663" cy="5004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2">
            <a:extLst>
              <a:ext uri="{FF2B5EF4-FFF2-40B4-BE49-F238E27FC236}">
                <a16:creationId xmlns:a16="http://schemas.microsoft.com/office/drawing/2014/main" id="{58EE5917-41F2-4250-9393-900AB2942C66}"/>
              </a:ext>
            </a:extLst>
          </p:cNvPr>
          <p:cNvGraphicFramePr>
            <a:graphicFrameLocks/>
          </p:cNvGraphicFramePr>
          <p:nvPr>
            <p:extLst>
              <p:ext uri="{D42A27DB-BD31-4B8C-83A1-F6EECF244321}">
                <p14:modId xmlns:p14="http://schemas.microsoft.com/office/powerpoint/2010/main" val="1516479060"/>
              </p:ext>
            </p:extLst>
          </p:nvPr>
        </p:nvGraphicFramePr>
        <p:xfrm>
          <a:off x="7932716" y="178130"/>
          <a:ext cx="3396343" cy="636517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6438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graphicEl>
                                              <a:dgm id="{84B5EAF8-E252-4020-A3C1-D0C2E9476E9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graphicEl>
                                              <a:dgm id="{B7FBBB91-FC84-4F6A-8043-C196FA95D7C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lvl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134706B-150F-487B-B4FB-34C10219C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rgbClr val="BE9C4B"/>
          </a:solidFill>
          <a:ln w="32707" cap="flat">
            <a:noFill/>
            <a:prstDash val="solid"/>
            <a:miter/>
          </a:ln>
          <a:effectLst/>
        </p:spPr>
        <p:txBody>
          <a:bodyPr rtlCol="0" anchor="ctr"/>
          <a:lstStyle/>
          <a:p>
            <a:endParaRPr lang="en-US" dirty="0"/>
          </a:p>
        </p:txBody>
      </p:sp>
      <p:sp>
        <p:nvSpPr>
          <p:cNvPr id="3" name="Title 2">
            <a:extLst>
              <a:ext uri="{FF2B5EF4-FFF2-40B4-BE49-F238E27FC236}">
                <a16:creationId xmlns:a16="http://schemas.microsoft.com/office/drawing/2014/main" id="{BA32EBE9-51B3-42B7-8DD5-B8223817DA8B}"/>
              </a:ext>
            </a:extLst>
          </p:cNvPr>
          <p:cNvSpPr>
            <a:spLocks noGrp="1"/>
          </p:cNvSpPr>
          <p:nvPr>
            <p:ph type="ctrTitle"/>
          </p:nvPr>
        </p:nvSpPr>
        <p:spPr>
          <a:xfrm>
            <a:off x="3325473" y="1998925"/>
            <a:ext cx="5541054" cy="2149412"/>
          </a:xfrm>
        </p:spPr>
        <p:txBody>
          <a:bodyPr>
            <a:normAutofit/>
          </a:bodyPr>
          <a:lstStyle/>
          <a:p>
            <a:pPr algn="ctr"/>
            <a:r>
              <a:rPr lang="en-US">
                <a:solidFill>
                  <a:srgbClr val="FFFFFF"/>
                </a:solidFill>
              </a:rPr>
              <a:t>Navigating your computer from the shell</a:t>
            </a:r>
          </a:p>
        </p:txBody>
      </p:sp>
      <p:sp>
        <p:nvSpPr>
          <p:cNvPr id="4" name="Subtitle 3">
            <a:extLst>
              <a:ext uri="{FF2B5EF4-FFF2-40B4-BE49-F238E27FC236}">
                <a16:creationId xmlns:a16="http://schemas.microsoft.com/office/drawing/2014/main" id="{12978999-2133-4E44-87BC-6CFC35CD844F}"/>
              </a:ext>
            </a:extLst>
          </p:cNvPr>
          <p:cNvSpPr>
            <a:spLocks noGrp="1"/>
          </p:cNvSpPr>
          <p:nvPr>
            <p:ph type="subTitle" idx="1"/>
          </p:nvPr>
        </p:nvSpPr>
        <p:spPr>
          <a:xfrm>
            <a:off x="3880419" y="4300833"/>
            <a:ext cx="4431162" cy="1191873"/>
          </a:xfrm>
        </p:spPr>
        <p:txBody>
          <a:bodyPr>
            <a:normAutofit/>
          </a:bodyPr>
          <a:lstStyle/>
          <a:p>
            <a:pPr algn="ctr"/>
            <a:endParaRPr lang="en-US">
              <a:solidFill>
                <a:srgbClr val="FFFFFF"/>
              </a:solidFill>
            </a:endParaRPr>
          </a:p>
        </p:txBody>
      </p:sp>
    </p:spTree>
    <p:extLst>
      <p:ext uri="{BB962C8B-B14F-4D97-AF65-F5344CB8AC3E}">
        <p14:creationId xmlns:p14="http://schemas.microsoft.com/office/powerpoint/2010/main" val="74736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2A23-D5E2-452C-A55B-572ABDBF1936}"/>
              </a:ext>
            </a:extLst>
          </p:cNvPr>
          <p:cNvSpPr>
            <a:spLocks noGrp="1"/>
          </p:cNvSpPr>
          <p:nvPr>
            <p:ph type="title"/>
          </p:nvPr>
        </p:nvSpPr>
        <p:spPr/>
        <p:txBody>
          <a:bodyPr/>
          <a:lstStyle/>
          <a:p>
            <a:r>
              <a:rPr lang="en-US" dirty="0"/>
              <a:t>Commands</a:t>
            </a:r>
          </a:p>
        </p:txBody>
      </p:sp>
      <p:sp>
        <p:nvSpPr>
          <p:cNvPr id="3" name="Content Placeholder 2">
            <a:extLst>
              <a:ext uri="{FF2B5EF4-FFF2-40B4-BE49-F238E27FC236}">
                <a16:creationId xmlns:a16="http://schemas.microsoft.com/office/drawing/2014/main" id="{6F95D436-9EFB-4F6A-9886-B1E9C3DB0E01}"/>
              </a:ext>
            </a:extLst>
          </p:cNvPr>
          <p:cNvSpPr>
            <a:spLocks noGrp="1"/>
          </p:cNvSpPr>
          <p:nvPr>
            <p:ph sz="half" idx="1"/>
          </p:nvPr>
        </p:nvSpPr>
        <p:spPr/>
        <p:txBody>
          <a:bodyPr>
            <a:normAutofit lnSpcReduction="10000"/>
          </a:bodyPr>
          <a:lstStyle/>
          <a:p>
            <a:r>
              <a:rPr lang="en-US" dirty="0"/>
              <a:t>ls</a:t>
            </a:r>
          </a:p>
          <a:p>
            <a:r>
              <a:rPr lang="en-US" dirty="0" err="1"/>
              <a:t>pwd</a:t>
            </a:r>
            <a:endParaRPr lang="en-US" dirty="0"/>
          </a:p>
          <a:p>
            <a:r>
              <a:rPr lang="en-US" dirty="0"/>
              <a:t>cd</a:t>
            </a:r>
          </a:p>
          <a:p>
            <a:r>
              <a:rPr lang="en-US" dirty="0" err="1"/>
              <a:t>rmdir</a:t>
            </a:r>
            <a:endParaRPr lang="en-US" dirty="0"/>
          </a:p>
          <a:p>
            <a:r>
              <a:rPr lang="en-US" dirty="0"/>
              <a:t>cp</a:t>
            </a:r>
          </a:p>
          <a:p>
            <a:r>
              <a:rPr lang="en-US" dirty="0"/>
              <a:t>mv</a:t>
            </a:r>
          </a:p>
          <a:p>
            <a:r>
              <a:rPr lang="en-US" dirty="0"/>
              <a:t>less</a:t>
            </a:r>
          </a:p>
          <a:p>
            <a:r>
              <a:rPr lang="en-US" dirty="0"/>
              <a:t>nano</a:t>
            </a:r>
          </a:p>
        </p:txBody>
      </p:sp>
      <p:sp>
        <p:nvSpPr>
          <p:cNvPr id="4" name="Content Placeholder 3">
            <a:extLst>
              <a:ext uri="{FF2B5EF4-FFF2-40B4-BE49-F238E27FC236}">
                <a16:creationId xmlns:a16="http://schemas.microsoft.com/office/drawing/2014/main" id="{D4D03951-4D60-4DA8-B165-E2BC4770FDBA}"/>
              </a:ext>
            </a:extLst>
          </p:cNvPr>
          <p:cNvSpPr>
            <a:spLocks noGrp="1"/>
          </p:cNvSpPr>
          <p:nvPr>
            <p:ph sz="half" idx="2"/>
          </p:nvPr>
        </p:nvSpPr>
        <p:spPr>
          <a:xfrm>
            <a:off x="5213445" y="2011680"/>
            <a:ext cx="6978555" cy="4160520"/>
          </a:xfrm>
        </p:spPr>
        <p:txBody>
          <a:bodyPr>
            <a:normAutofit lnSpcReduction="10000"/>
          </a:bodyPr>
          <a:lstStyle/>
          <a:p>
            <a:r>
              <a:rPr lang="en-US" dirty="0"/>
              <a:t>List contents of directory</a:t>
            </a:r>
          </a:p>
          <a:p>
            <a:r>
              <a:rPr lang="en-US" dirty="0"/>
              <a:t>Print the name of working directory</a:t>
            </a:r>
          </a:p>
          <a:p>
            <a:r>
              <a:rPr lang="en-US" dirty="0"/>
              <a:t>Open directory</a:t>
            </a:r>
          </a:p>
          <a:p>
            <a:r>
              <a:rPr lang="en-US" dirty="0"/>
              <a:t>Remove directory</a:t>
            </a:r>
          </a:p>
          <a:p>
            <a:r>
              <a:rPr lang="en-US" dirty="0"/>
              <a:t>Copy file</a:t>
            </a:r>
          </a:p>
          <a:p>
            <a:r>
              <a:rPr lang="en-US" dirty="0"/>
              <a:t>Move file</a:t>
            </a:r>
          </a:p>
          <a:p>
            <a:r>
              <a:rPr lang="en-US" dirty="0"/>
              <a:t>View file</a:t>
            </a:r>
          </a:p>
          <a:p>
            <a:r>
              <a:rPr lang="en-US" dirty="0"/>
              <a:t>Edit</a:t>
            </a:r>
          </a:p>
        </p:txBody>
      </p:sp>
    </p:spTree>
    <p:extLst>
      <p:ext uri="{BB962C8B-B14F-4D97-AF65-F5344CB8AC3E}">
        <p14:creationId xmlns:p14="http://schemas.microsoft.com/office/powerpoint/2010/main" val="96109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2AC2-24DE-460D-82E6-9C804ADD271B}"/>
              </a:ext>
            </a:extLst>
          </p:cNvPr>
          <p:cNvSpPr>
            <a:spLocks noGrp="1"/>
          </p:cNvSpPr>
          <p:nvPr>
            <p:ph type="title"/>
          </p:nvPr>
        </p:nvSpPr>
        <p:spPr/>
        <p:txBody>
          <a:bodyPr/>
          <a:lstStyle/>
          <a:p>
            <a:r>
              <a:rPr lang="en-US" dirty="0"/>
              <a:t>Recap from last week’s lesson</a:t>
            </a:r>
          </a:p>
        </p:txBody>
      </p:sp>
      <p:sp>
        <p:nvSpPr>
          <p:cNvPr id="3" name="Content Placeholder 2">
            <a:extLst>
              <a:ext uri="{FF2B5EF4-FFF2-40B4-BE49-F238E27FC236}">
                <a16:creationId xmlns:a16="http://schemas.microsoft.com/office/drawing/2014/main" id="{05EA5812-794F-48BB-BBB5-D76CA7F7FBA0}"/>
              </a:ext>
            </a:extLst>
          </p:cNvPr>
          <p:cNvSpPr>
            <a:spLocks noGrp="1"/>
          </p:cNvSpPr>
          <p:nvPr>
            <p:ph idx="1"/>
          </p:nvPr>
        </p:nvSpPr>
        <p:spPr>
          <a:xfrm>
            <a:off x="721822" y="1662546"/>
            <a:ext cx="10932622" cy="4854632"/>
          </a:xfrm>
        </p:spPr>
        <p:txBody>
          <a:bodyPr>
            <a:normAutofit/>
          </a:bodyPr>
          <a:lstStyle/>
          <a:p>
            <a:r>
              <a:rPr lang="en-US" dirty="0"/>
              <a:t>DNACalc.py</a:t>
            </a:r>
          </a:p>
          <a:p>
            <a:r>
              <a:rPr lang="en-US" dirty="0" err="1"/>
              <a:t>len</a:t>
            </a:r>
            <a:r>
              <a:rPr lang="en-US" dirty="0"/>
              <a:t>()</a:t>
            </a:r>
          </a:p>
          <a:p>
            <a:r>
              <a:rPr lang="en-US" dirty="0"/>
              <a:t>Used variable types int(), float(), str()</a:t>
            </a:r>
          </a:p>
          <a:p>
            <a:r>
              <a:rPr lang="en-US" dirty="0"/>
              <a:t>Used # for comment lines</a:t>
            </a:r>
          </a:p>
          <a:p>
            <a:r>
              <a:rPr lang="en-US" dirty="0"/>
              <a:t>Printed strings and numbers</a:t>
            </a:r>
          </a:p>
          <a:p>
            <a:r>
              <a:rPr lang="en-US" dirty="0"/>
              <a:t>Formatting: %d, %.2f, %s</a:t>
            </a:r>
          </a:p>
          <a:p>
            <a:r>
              <a:rPr lang="en-US" dirty="0"/>
              <a:t>User input using </a:t>
            </a:r>
            <a:r>
              <a:rPr lang="en-US" dirty="0" err="1"/>
              <a:t>raw_input</a:t>
            </a:r>
            <a:r>
              <a:rPr lang="en-US" dirty="0"/>
              <a:t>()</a:t>
            </a:r>
          </a:p>
          <a:p>
            <a:r>
              <a:rPr lang="en-US" dirty="0"/>
              <a:t>String functions .count(), .replace(), .upper()</a:t>
            </a:r>
          </a:p>
        </p:txBody>
      </p:sp>
    </p:spTree>
    <p:extLst>
      <p:ext uri="{BB962C8B-B14F-4D97-AF65-F5344CB8AC3E}">
        <p14:creationId xmlns:p14="http://schemas.microsoft.com/office/powerpoint/2010/main" val="326833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839A9B9-F246-4779-A2BA-7AD3DAB54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2B0756-4BB8-4641-B06F-B1A7018E78D0}"/>
              </a:ext>
            </a:extLst>
          </p:cNvPr>
          <p:cNvSpPr>
            <a:spLocks noGrp="1"/>
          </p:cNvSpPr>
          <p:nvPr>
            <p:ph type="ctrTitle"/>
          </p:nvPr>
        </p:nvSpPr>
        <p:spPr>
          <a:xfrm>
            <a:off x="1524000" y="1834964"/>
            <a:ext cx="9144000" cy="2387600"/>
          </a:xfrm>
        </p:spPr>
        <p:txBody>
          <a:bodyPr>
            <a:normAutofit/>
          </a:bodyPr>
          <a:lstStyle/>
          <a:p>
            <a:pPr algn="ctr"/>
            <a:r>
              <a:rPr lang="en-US" sz="6000"/>
              <a:t>Chapter 9</a:t>
            </a:r>
          </a:p>
        </p:txBody>
      </p:sp>
      <p:sp>
        <p:nvSpPr>
          <p:cNvPr id="3" name="Subtitle 2">
            <a:extLst>
              <a:ext uri="{FF2B5EF4-FFF2-40B4-BE49-F238E27FC236}">
                <a16:creationId xmlns:a16="http://schemas.microsoft.com/office/drawing/2014/main" id="{79382F58-27BD-467C-8ACA-708977D5440C}"/>
              </a:ext>
            </a:extLst>
          </p:cNvPr>
          <p:cNvSpPr>
            <a:spLocks noGrp="1"/>
          </p:cNvSpPr>
          <p:nvPr>
            <p:ph type="subTitle" idx="1"/>
          </p:nvPr>
        </p:nvSpPr>
        <p:spPr>
          <a:xfrm>
            <a:off x="1524000" y="4314639"/>
            <a:ext cx="9144000" cy="1655762"/>
          </a:xfrm>
        </p:spPr>
        <p:txBody>
          <a:bodyPr>
            <a:normAutofit/>
          </a:bodyPr>
          <a:lstStyle/>
          <a:p>
            <a:pPr algn="ctr"/>
            <a:r>
              <a:rPr lang="en-US"/>
              <a:t>Decisions &amp; Loops</a:t>
            </a:r>
          </a:p>
        </p:txBody>
      </p:sp>
      <p:sp>
        <p:nvSpPr>
          <p:cNvPr id="10" name="Freeform: Shape 9">
            <a:extLst>
              <a:ext uri="{FF2B5EF4-FFF2-40B4-BE49-F238E27FC236}">
                <a16:creationId xmlns:a16="http://schemas.microsoft.com/office/drawing/2014/main" id="{689FF3C7-B796-4C63-BF20-B2EE56888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96" y="1"/>
            <a:ext cx="11282409" cy="2930115"/>
          </a:xfrm>
          <a:custGeom>
            <a:avLst/>
            <a:gdLst>
              <a:gd name="connsiteX0" fmla="*/ 1277174 w 11282409"/>
              <a:gd name="connsiteY0" fmla="*/ 0 h 2930115"/>
              <a:gd name="connsiteX1" fmla="*/ 11077320 w 11282409"/>
              <a:gd name="connsiteY1" fmla="*/ 0 h 2930115"/>
              <a:gd name="connsiteX2" fmla="*/ 10933044 w 11282409"/>
              <a:gd name="connsiteY2" fmla="*/ 93916 h 2930115"/>
              <a:gd name="connsiteX3" fmla="*/ 11087630 w 11282409"/>
              <a:gd name="connsiteY3" fmla="*/ 165214 h 2930115"/>
              <a:gd name="connsiteX4" fmla="*/ 10401271 w 11282409"/>
              <a:gd name="connsiteY4" fmla="*/ 582307 h 2930115"/>
              <a:gd name="connsiteX5" fmla="*/ 11038163 w 11282409"/>
              <a:gd name="connsiteY5" fmla="*/ 511009 h 2930115"/>
              <a:gd name="connsiteX6" fmla="*/ 11004154 w 11282409"/>
              <a:gd name="connsiteY6" fmla="*/ 568047 h 2930115"/>
              <a:gd name="connsiteX7" fmla="*/ 10970146 w 11282409"/>
              <a:gd name="connsiteY7" fmla="*/ 625085 h 2930115"/>
              <a:gd name="connsiteX8" fmla="*/ 11270042 w 11282409"/>
              <a:gd name="connsiteY8" fmla="*/ 589437 h 2930115"/>
              <a:gd name="connsiteX9" fmla="*/ 11270042 w 11282409"/>
              <a:gd name="connsiteY9" fmla="*/ 650039 h 2930115"/>
              <a:gd name="connsiteX10" fmla="*/ 11177291 w 11282409"/>
              <a:gd name="connsiteY10" fmla="*/ 721337 h 2930115"/>
              <a:gd name="connsiteX11" fmla="*/ 11270042 w 11282409"/>
              <a:gd name="connsiteY11" fmla="*/ 703512 h 2930115"/>
              <a:gd name="connsiteX12" fmla="*/ 11282409 w 11282409"/>
              <a:gd name="connsiteY12" fmla="*/ 703512 h 2930115"/>
              <a:gd name="connsiteX13" fmla="*/ 11282409 w 11282409"/>
              <a:gd name="connsiteY13" fmla="*/ 981574 h 2930115"/>
              <a:gd name="connsiteX14" fmla="*/ 4053985 w 11282409"/>
              <a:gd name="connsiteY14" fmla="*/ 2928005 h 2930115"/>
              <a:gd name="connsiteX15" fmla="*/ 3386175 w 11282409"/>
              <a:gd name="connsiteY15" fmla="*/ 2892355 h 2930115"/>
              <a:gd name="connsiteX16" fmla="*/ 3228499 w 11282409"/>
              <a:gd name="connsiteY16" fmla="*/ 2774714 h 2930115"/>
              <a:gd name="connsiteX17" fmla="*/ 3389267 w 11282409"/>
              <a:gd name="connsiteY17" fmla="*/ 2717676 h 2930115"/>
              <a:gd name="connsiteX18" fmla="*/ 3883942 w 11282409"/>
              <a:gd name="connsiteY18" fmla="*/ 2535866 h 2930115"/>
              <a:gd name="connsiteX19" fmla="*/ 3401634 w 11282409"/>
              <a:gd name="connsiteY19" fmla="*/ 2564386 h 2930115"/>
              <a:gd name="connsiteX20" fmla="*/ 4087994 w 11282409"/>
              <a:gd name="connsiteY20" fmla="*/ 2414660 h 2930115"/>
              <a:gd name="connsiteX21" fmla="*/ 4285864 w 11282409"/>
              <a:gd name="connsiteY21" fmla="*/ 2336233 h 2930115"/>
              <a:gd name="connsiteX22" fmla="*/ 4091088 w 11282409"/>
              <a:gd name="connsiteY22" fmla="*/ 2304149 h 2930115"/>
              <a:gd name="connsiteX23" fmla="*/ 3148114 w 11282409"/>
              <a:gd name="connsiteY23" fmla="*/ 2400401 h 2930115"/>
              <a:gd name="connsiteX24" fmla="*/ 3058455 w 11282409"/>
              <a:gd name="connsiteY24" fmla="*/ 2411095 h 2930115"/>
              <a:gd name="connsiteX25" fmla="*/ 2443203 w 11282409"/>
              <a:gd name="connsiteY25" fmla="*/ 2336233 h 2930115"/>
              <a:gd name="connsiteX26" fmla="*/ 2786383 w 11282409"/>
              <a:gd name="connsiteY26" fmla="*/ 2257805 h 2930115"/>
              <a:gd name="connsiteX27" fmla="*/ 2390644 w 11282409"/>
              <a:gd name="connsiteY27" fmla="*/ 2211461 h 2930115"/>
              <a:gd name="connsiteX28" fmla="*/ 1911429 w 11282409"/>
              <a:gd name="connsiteY28" fmla="*/ 2168683 h 2930115"/>
              <a:gd name="connsiteX29" fmla="*/ 1416755 w 11282409"/>
              <a:gd name="connsiteY29" fmla="*/ 2026087 h 2930115"/>
              <a:gd name="connsiteX30" fmla="*/ 1070483 w 11282409"/>
              <a:gd name="connsiteY30" fmla="*/ 1979743 h 2930115"/>
              <a:gd name="connsiteX31" fmla="*/ 1104491 w 11282409"/>
              <a:gd name="connsiteY31" fmla="*/ 1854972 h 2930115"/>
              <a:gd name="connsiteX32" fmla="*/ 1039566 w 11282409"/>
              <a:gd name="connsiteY32" fmla="*/ 1748026 h 2930115"/>
              <a:gd name="connsiteX33" fmla="*/ 1623900 w 11282409"/>
              <a:gd name="connsiteY33" fmla="*/ 1694553 h 2930115"/>
              <a:gd name="connsiteX34" fmla="*/ 1401296 w 11282409"/>
              <a:gd name="connsiteY34" fmla="*/ 1676728 h 2930115"/>
              <a:gd name="connsiteX35" fmla="*/ 1302362 w 11282409"/>
              <a:gd name="connsiteY35" fmla="*/ 1623255 h 2930115"/>
              <a:gd name="connsiteX36" fmla="*/ 1385838 w 11282409"/>
              <a:gd name="connsiteY36" fmla="*/ 1566216 h 2930115"/>
              <a:gd name="connsiteX37" fmla="*/ 1756843 w 11282409"/>
              <a:gd name="connsiteY37" fmla="*/ 1377277 h 2930115"/>
              <a:gd name="connsiteX38" fmla="*/ 721120 w 11282409"/>
              <a:gd name="connsiteY38" fmla="*/ 1387972 h 2930115"/>
              <a:gd name="connsiteX39" fmla="*/ 857154 w 11282409"/>
              <a:gd name="connsiteY39" fmla="*/ 1323803 h 2930115"/>
              <a:gd name="connsiteX40" fmla="*/ 2285525 w 11282409"/>
              <a:gd name="connsiteY40" fmla="*/ 924536 h 2930115"/>
              <a:gd name="connsiteX41" fmla="*/ 2569963 w 11282409"/>
              <a:gd name="connsiteY41" fmla="*/ 874628 h 2930115"/>
              <a:gd name="connsiteX42" fmla="*/ 1803218 w 11282409"/>
              <a:gd name="connsiteY42" fmla="*/ 856803 h 2930115"/>
              <a:gd name="connsiteX43" fmla="*/ 625276 w 11282409"/>
              <a:gd name="connsiteY43" fmla="*/ 682124 h 2930115"/>
              <a:gd name="connsiteX44" fmla="*/ 736578 w 11282409"/>
              <a:gd name="connsiteY44" fmla="*/ 521703 h 2930115"/>
              <a:gd name="connsiteX45" fmla="*/ 155336 w 11282409"/>
              <a:gd name="connsiteY45" fmla="*/ 550222 h 2930115"/>
              <a:gd name="connsiteX46" fmla="*/ 421223 w 11282409"/>
              <a:gd name="connsiteY46" fmla="*/ 425451 h 2930115"/>
              <a:gd name="connsiteX47" fmla="*/ 201712 w 11282409"/>
              <a:gd name="connsiteY47" fmla="*/ 404062 h 2930115"/>
              <a:gd name="connsiteX48" fmla="*/ 3843 w 11282409"/>
              <a:gd name="connsiteY48" fmla="*/ 314939 h 2930115"/>
              <a:gd name="connsiteX49" fmla="*/ 829329 w 11282409"/>
              <a:gd name="connsiteY49" fmla="*/ 175909 h 2930115"/>
              <a:gd name="connsiteX50" fmla="*/ 1045749 w 11282409"/>
              <a:gd name="connsiteY50" fmla="*/ 47572 h 2930115"/>
              <a:gd name="connsiteX51" fmla="*/ 1172509 w 11282409"/>
              <a:gd name="connsiteY51" fmla="*/ 11924 h 2930115"/>
              <a:gd name="connsiteX52" fmla="*/ 1257531 w 11282409"/>
              <a:gd name="connsiteY52" fmla="*/ 7914 h 293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1282409" h="2930115">
                <a:moveTo>
                  <a:pt x="1277174" y="0"/>
                </a:moveTo>
                <a:lnTo>
                  <a:pt x="11077320" y="0"/>
                </a:lnTo>
                <a:lnTo>
                  <a:pt x="10933044" y="93916"/>
                </a:lnTo>
                <a:cubicBezTo>
                  <a:pt x="10973237" y="147389"/>
                  <a:pt x="11059805" y="83222"/>
                  <a:pt x="11087630" y="165214"/>
                </a:cubicBezTo>
                <a:cubicBezTo>
                  <a:pt x="10865028" y="304245"/>
                  <a:pt x="10660974" y="478924"/>
                  <a:pt x="10401271" y="582307"/>
                </a:cubicBezTo>
                <a:cubicBezTo>
                  <a:pt x="10614599" y="507443"/>
                  <a:pt x="10827927" y="543093"/>
                  <a:pt x="11038163" y="511009"/>
                </a:cubicBezTo>
                <a:cubicBezTo>
                  <a:pt x="11065988" y="553787"/>
                  <a:pt x="11019613" y="553787"/>
                  <a:pt x="11004154" y="568047"/>
                </a:cubicBezTo>
                <a:cubicBezTo>
                  <a:pt x="10988696" y="582307"/>
                  <a:pt x="10967053" y="593001"/>
                  <a:pt x="10970146" y="625085"/>
                </a:cubicBezTo>
                <a:cubicBezTo>
                  <a:pt x="11065988" y="639345"/>
                  <a:pt x="11171107" y="589437"/>
                  <a:pt x="11270042" y="589437"/>
                </a:cubicBezTo>
                <a:lnTo>
                  <a:pt x="11270042" y="650039"/>
                </a:lnTo>
                <a:cubicBezTo>
                  <a:pt x="11236032" y="671428"/>
                  <a:pt x="11192750" y="678558"/>
                  <a:pt x="11177291" y="721337"/>
                </a:cubicBezTo>
                <a:cubicBezTo>
                  <a:pt x="11208207" y="714208"/>
                  <a:pt x="11239125" y="710643"/>
                  <a:pt x="11270042" y="703512"/>
                </a:cubicBezTo>
                <a:lnTo>
                  <a:pt x="11282409" y="703512"/>
                </a:lnTo>
                <a:lnTo>
                  <a:pt x="11282409" y="981574"/>
                </a:lnTo>
                <a:cubicBezTo>
                  <a:pt x="9254245" y="2952959"/>
                  <a:pt x="4397165" y="2906615"/>
                  <a:pt x="4053985" y="2928005"/>
                </a:cubicBezTo>
                <a:cubicBezTo>
                  <a:pt x="3945776" y="2935134"/>
                  <a:pt x="3491294" y="2924439"/>
                  <a:pt x="3386175" y="2892355"/>
                </a:cubicBezTo>
                <a:cubicBezTo>
                  <a:pt x="3243956" y="2853141"/>
                  <a:pt x="3228499" y="2774714"/>
                  <a:pt x="3228499" y="2774714"/>
                </a:cubicBezTo>
                <a:cubicBezTo>
                  <a:pt x="3228499" y="2774714"/>
                  <a:pt x="3299608" y="2742630"/>
                  <a:pt x="3389267" y="2717676"/>
                </a:cubicBezTo>
                <a:cubicBezTo>
                  <a:pt x="3562404" y="2667768"/>
                  <a:pt x="3704623" y="2575080"/>
                  <a:pt x="3883942" y="2535866"/>
                </a:cubicBezTo>
                <a:cubicBezTo>
                  <a:pt x="3723173" y="2546561"/>
                  <a:pt x="3562404" y="2553691"/>
                  <a:pt x="3401634" y="2564386"/>
                </a:cubicBezTo>
                <a:cubicBezTo>
                  <a:pt x="3624237" y="2468133"/>
                  <a:pt x="3859208" y="2453874"/>
                  <a:pt x="4087994" y="2414660"/>
                </a:cubicBezTo>
                <a:cubicBezTo>
                  <a:pt x="4162197" y="2403966"/>
                  <a:pt x="4285864" y="2436049"/>
                  <a:pt x="4285864" y="2336233"/>
                </a:cubicBezTo>
                <a:cubicBezTo>
                  <a:pt x="4282774" y="2272064"/>
                  <a:pt x="4162197" y="2300584"/>
                  <a:pt x="4091088" y="2304149"/>
                </a:cubicBezTo>
                <a:cubicBezTo>
                  <a:pt x="3775732" y="2314843"/>
                  <a:pt x="3463469" y="2361187"/>
                  <a:pt x="3148114" y="2400401"/>
                </a:cubicBezTo>
                <a:cubicBezTo>
                  <a:pt x="3117196" y="2403966"/>
                  <a:pt x="3080097" y="2421790"/>
                  <a:pt x="3058455" y="2411095"/>
                </a:cubicBezTo>
                <a:cubicBezTo>
                  <a:pt x="2879135" y="2339797"/>
                  <a:pt x="2675082" y="2357622"/>
                  <a:pt x="2443203" y="2336233"/>
                </a:cubicBezTo>
                <a:cubicBezTo>
                  <a:pt x="2569963" y="2254241"/>
                  <a:pt x="2678173" y="2311278"/>
                  <a:pt x="2786383" y="2257805"/>
                </a:cubicBezTo>
                <a:cubicBezTo>
                  <a:pt x="2653440" y="2200766"/>
                  <a:pt x="2517405" y="2225722"/>
                  <a:pt x="2390644" y="2211461"/>
                </a:cubicBezTo>
                <a:cubicBezTo>
                  <a:pt x="2297893" y="2200766"/>
                  <a:pt x="1963988" y="2186507"/>
                  <a:pt x="1911429" y="2168683"/>
                </a:cubicBezTo>
                <a:cubicBezTo>
                  <a:pt x="1750660" y="2115209"/>
                  <a:pt x="1558974" y="2122339"/>
                  <a:pt x="1416755" y="2026087"/>
                </a:cubicBezTo>
                <a:cubicBezTo>
                  <a:pt x="1314728" y="1958354"/>
                  <a:pt x="1178693" y="2015393"/>
                  <a:pt x="1070483" y="1979743"/>
                </a:cubicBezTo>
                <a:cubicBezTo>
                  <a:pt x="1024107" y="1929835"/>
                  <a:pt x="1089033" y="1894186"/>
                  <a:pt x="1104491" y="1854972"/>
                </a:cubicBezTo>
                <a:cubicBezTo>
                  <a:pt x="1126133" y="1805064"/>
                  <a:pt x="1067391" y="1794370"/>
                  <a:pt x="1039566" y="1748026"/>
                </a:cubicBezTo>
                <a:cubicBezTo>
                  <a:pt x="1231252" y="1751591"/>
                  <a:pt x="1413663" y="1737331"/>
                  <a:pt x="1623900" y="1694553"/>
                </a:cubicBezTo>
                <a:cubicBezTo>
                  <a:pt x="1537332" y="1630384"/>
                  <a:pt x="1463130" y="1690987"/>
                  <a:pt x="1401296" y="1676728"/>
                </a:cubicBezTo>
                <a:cubicBezTo>
                  <a:pt x="1358012" y="1666033"/>
                  <a:pt x="1302362" y="1676728"/>
                  <a:pt x="1302362" y="1623255"/>
                </a:cubicBezTo>
                <a:cubicBezTo>
                  <a:pt x="1302362" y="1580476"/>
                  <a:pt x="1351829" y="1573345"/>
                  <a:pt x="1385838" y="1566216"/>
                </a:cubicBezTo>
                <a:cubicBezTo>
                  <a:pt x="1518781" y="1541262"/>
                  <a:pt x="1648633" y="1509178"/>
                  <a:pt x="1756843" y="1377277"/>
                </a:cubicBezTo>
                <a:cubicBezTo>
                  <a:pt x="1407480" y="1334499"/>
                  <a:pt x="1048840" y="1502049"/>
                  <a:pt x="721120" y="1387972"/>
                </a:cubicBezTo>
                <a:cubicBezTo>
                  <a:pt x="748945" y="1313109"/>
                  <a:pt x="813871" y="1327368"/>
                  <a:pt x="857154" y="1323803"/>
                </a:cubicBezTo>
                <a:cubicBezTo>
                  <a:pt x="1147775" y="1291720"/>
                  <a:pt x="2127849" y="903147"/>
                  <a:pt x="2285525" y="924536"/>
                </a:cubicBezTo>
                <a:cubicBezTo>
                  <a:pt x="2381369" y="935231"/>
                  <a:pt x="2480304" y="928101"/>
                  <a:pt x="2569963" y="874628"/>
                </a:cubicBezTo>
                <a:cubicBezTo>
                  <a:pt x="2678173" y="810460"/>
                  <a:pt x="1988721" y="945926"/>
                  <a:pt x="1803218" y="856803"/>
                </a:cubicBezTo>
                <a:cubicBezTo>
                  <a:pt x="1713559" y="814024"/>
                  <a:pt x="956090" y="689253"/>
                  <a:pt x="625276" y="682124"/>
                </a:cubicBezTo>
                <a:cubicBezTo>
                  <a:pt x="656194" y="614390"/>
                  <a:pt x="770587" y="617955"/>
                  <a:pt x="736578" y="521703"/>
                </a:cubicBezTo>
                <a:cubicBezTo>
                  <a:pt x="557259" y="514574"/>
                  <a:pt x="365573" y="575176"/>
                  <a:pt x="155336" y="550222"/>
                </a:cubicBezTo>
                <a:cubicBezTo>
                  <a:pt x="229537" y="464666"/>
                  <a:pt x="337746" y="471795"/>
                  <a:pt x="421223" y="425451"/>
                </a:cubicBezTo>
                <a:cubicBezTo>
                  <a:pt x="356297" y="361283"/>
                  <a:pt x="275913" y="400497"/>
                  <a:pt x="201712" y="404062"/>
                </a:cubicBezTo>
                <a:cubicBezTo>
                  <a:pt x="136786" y="407627"/>
                  <a:pt x="-27075" y="318505"/>
                  <a:pt x="3843" y="314939"/>
                </a:cubicBezTo>
                <a:cubicBezTo>
                  <a:pt x="282096" y="293551"/>
                  <a:pt x="551076" y="197299"/>
                  <a:pt x="829329" y="175909"/>
                </a:cubicBezTo>
                <a:cubicBezTo>
                  <a:pt x="922080" y="168779"/>
                  <a:pt x="1027200" y="175909"/>
                  <a:pt x="1045749" y="47572"/>
                </a:cubicBezTo>
                <a:cubicBezTo>
                  <a:pt x="1048840" y="11924"/>
                  <a:pt x="1039566" y="4795"/>
                  <a:pt x="1172509" y="11924"/>
                </a:cubicBezTo>
                <a:cubicBezTo>
                  <a:pt x="1198789" y="13707"/>
                  <a:pt x="1228933" y="14598"/>
                  <a:pt x="1257531" y="7914"/>
                </a:cubicBezTo>
                <a:close/>
              </a:path>
            </a:pathLst>
          </a:custGeom>
          <a:solidFill>
            <a:srgbClr val="BE9C4B">
              <a:alpha val="20000"/>
            </a:srgbClr>
          </a:solidFill>
          <a:ln w="32707" cap="flat">
            <a:noFill/>
            <a:prstDash val="solid"/>
            <a:miter/>
          </a:ln>
        </p:spPr>
        <p:txBody>
          <a:bodyPr wrap="square" rtlCol="0" anchor="ctr">
            <a:noAutofit/>
          </a:bodyPr>
          <a:lstStyle/>
          <a:p>
            <a:endParaRPr lang="en-US">
              <a:solidFill>
                <a:schemeClr val="tx1"/>
              </a:solidFill>
            </a:endParaRPr>
          </a:p>
        </p:txBody>
      </p:sp>
    </p:spTree>
    <p:extLst>
      <p:ext uri="{BB962C8B-B14F-4D97-AF65-F5344CB8AC3E}">
        <p14:creationId xmlns:p14="http://schemas.microsoft.com/office/powerpoint/2010/main" val="95089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887DF-BD8C-4E36-B4D1-E3916E51DF4D}"/>
              </a:ext>
            </a:extLst>
          </p:cNvPr>
          <p:cNvSpPr>
            <a:spLocks noGrp="1"/>
          </p:cNvSpPr>
          <p:nvPr>
            <p:ph type="title"/>
          </p:nvPr>
        </p:nvSpPr>
        <p:spPr/>
        <p:txBody>
          <a:bodyPr/>
          <a:lstStyle/>
          <a:p>
            <a:r>
              <a:rPr lang="en-US" dirty="0"/>
              <a:t>Chapter 9: Decisions &amp; Loops</a:t>
            </a:r>
          </a:p>
        </p:txBody>
      </p:sp>
      <p:sp>
        <p:nvSpPr>
          <p:cNvPr id="3" name="Content Placeholder 2">
            <a:extLst>
              <a:ext uri="{FF2B5EF4-FFF2-40B4-BE49-F238E27FC236}">
                <a16:creationId xmlns:a16="http://schemas.microsoft.com/office/drawing/2014/main" id="{5A13EA96-AE37-430A-B4EA-583B5A575F41}"/>
              </a:ext>
            </a:extLst>
          </p:cNvPr>
          <p:cNvSpPr>
            <a:spLocks noGrp="1"/>
          </p:cNvSpPr>
          <p:nvPr>
            <p:ph idx="1"/>
          </p:nvPr>
        </p:nvSpPr>
        <p:spPr/>
        <p:txBody>
          <a:bodyPr/>
          <a:lstStyle/>
          <a:p>
            <a:r>
              <a:rPr lang="en-US" dirty="0"/>
              <a:t>Python interactive prompt</a:t>
            </a:r>
          </a:p>
          <a:p>
            <a:r>
              <a:rPr lang="en-US" dirty="0"/>
              <a:t>Use of </a:t>
            </a:r>
            <a:r>
              <a:rPr lang="en-US" dirty="0" err="1"/>
              <a:t>dir</a:t>
            </a:r>
            <a:r>
              <a:rPr lang="en-US" dirty="0"/>
              <a:t>() function</a:t>
            </a:r>
          </a:p>
          <a:p>
            <a:r>
              <a:rPr lang="en-US" dirty="0"/>
              <a:t>help() – extension of </a:t>
            </a:r>
            <a:r>
              <a:rPr lang="en-US" dirty="0" err="1"/>
              <a:t>dir</a:t>
            </a:r>
            <a:r>
              <a:rPr lang="en-US" dirty="0"/>
              <a:t>(), help(list) or help(str)</a:t>
            </a:r>
          </a:p>
          <a:p>
            <a:r>
              <a:rPr lang="en-US" dirty="0"/>
              <a:t>Add more calculations on your dnacalc.py</a:t>
            </a:r>
          </a:p>
          <a:p>
            <a:r>
              <a:rPr lang="en-US" dirty="0"/>
              <a:t>Review logical operators</a:t>
            </a:r>
          </a:p>
        </p:txBody>
      </p:sp>
    </p:spTree>
    <p:extLst>
      <p:ext uri="{BB962C8B-B14F-4D97-AF65-F5344CB8AC3E}">
        <p14:creationId xmlns:p14="http://schemas.microsoft.com/office/powerpoint/2010/main" val="154570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BrushVTI">
  <a:themeElements>
    <a:clrScheme name="AnalogousFromRegularSeedRightStep">
      <a:dk1>
        <a:srgbClr val="000000"/>
      </a:dk1>
      <a:lt1>
        <a:srgbClr val="FFFFFF"/>
      </a:lt1>
      <a:dk2>
        <a:srgbClr val="3E4124"/>
      </a:dk2>
      <a:lt2>
        <a:srgbClr val="EEEFF2"/>
      </a:lt2>
      <a:accent1>
        <a:srgbClr val="BE9C4B"/>
      </a:accent1>
      <a:accent2>
        <a:srgbClr val="9BA938"/>
      </a:accent2>
      <a:accent3>
        <a:srgbClr val="75AF45"/>
      </a:accent3>
      <a:accent4>
        <a:srgbClr val="40B13B"/>
      </a:accent4>
      <a:accent5>
        <a:srgbClr val="47B570"/>
      </a:accent5>
      <a:accent6>
        <a:srgbClr val="3BB199"/>
      </a:accent6>
      <a:hlink>
        <a:srgbClr val="6B88CD"/>
      </a:hlink>
      <a:folHlink>
        <a:srgbClr val="898989"/>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869</Words>
  <Application>Microsoft Office PowerPoint</Application>
  <PresentationFormat>Widescreen</PresentationFormat>
  <Paragraphs>146</Paragraphs>
  <Slides>18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Elephant</vt:lpstr>
      <vt:lpstr>BrushVTI</vt:lpstr>
      <vt:lpstr>Python Workshop</vt:lpstr>
      <vt:lpstr>Quick Review</vt:lpstr>
      <vt:lpstr>In Regex, what do the following search terms look for?</vt:lpstr>
      <vt:lpstr>In Regex, what do the following search terms look for?</vt:lpstr>
      <vt:lpstr>Navigating your computer from the shell</vt:lpstr>
      <vt:lpstr>Commands</vt:lpstr>
      <vt:lpstr>Recap from last week’s lesson</vt:lpstr>
      <vt:lpstr>Chapter 9</vt:lpstr>
      <vt:lpstr>Chapter 9: Decisions &amp; Loops</vt:lpstr>
      <vt:lpstr>Python comparison operators: TRUE or FALSE</vt:lpstr>
      <vt:lpstr>Python logical operators: TRUE or FALSE</vt:lpstr>
      <vt:lpstr>PowerPoint Presentation</vt:lpstr>
      <vt:lpstr>If Statements</vt:lpstr>
      <vt:lpstr>Chapter 9: Decisions &amp; Loops</vt:lpstr>
      <vt:lpstr>Shortening If-Else statements</vt:lpstr>
      <vt:lpstr>PowerPoint Presentation</vt:lpstr>
      <vt:lpstr>Chapter 9: Decisions &amp; Loops</vt:lpstr>
      <vt:lpstr>Chapter 9: Decisions &amp; Loops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Workshop</dc:title>
  <dc:creator>JEM BALDISIMO</dc:creator>
  <cp:lastModifiedBy>JEM BALDISIMO</cp:lastModifiedBy>
  <cp:revision>17</cp:revision>
  <dcterms:created xsi:type="dcterms:W3CDTF">2020-06-10T17:06:13Z</dcterms:created>
  <dcterms:modified xsi:type="dcterms:W3CDTF">2020-06-11T19:36:59Z</dcterms:modified>
</cp:coreProperties>
</file>