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8"/>
  </p:normalViewPr>
  <p:slideViewPr>
    <p:cSldViewPr snapToGrid="0" snapToObjects="1">
      <p:cViewPr varScale="1">
        <p:scale>
          <a:sx n="104" d="100"/>
          <a:sy n="104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EE0E-DE1F-434D-9CC1-C613CD946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EFE8-24EF-2644-9452-9EDEDF98B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97DE6-581D-DF46-BF10-F7F121B8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325C-1505-B240-A6D0-90CFE45A8B88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ECD97-5136-2449-8D26-13D1BB13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B7C1A-DDE9-0746-A327-6AD3FF77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FBF7-A512-6B4B-AC91-560E4DFF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F25E-CC92-A140-87DB-129E3125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F418F-47EA-6343-AD3F-BD870A60F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E1F67-CAEE-EE4C-84E1-235FD191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325C-1505-B240-A6D0-90CFE45A8B88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D09A5-10A6-0A4A-8BB7-52A8021C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B9AFD-E389-9F47-9260-62B30C45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FBF7-A512-6B4B-AC91-560E4DFF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841DC-820B-214B-9202-F5EEB3D0F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3F9D8-FC98-3847-BAD8-25857CEB5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751F-93AA-0444-9FD8-9C7E753F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325C-1505-B240-A6D0-90CFE45A8B88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0F28F-2338-5749-87A5-DB1A8DED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2D631-7D3A-474D-A4EC-C558FCF9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FBF7-A512-6B4B-AC91-560E4DFF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6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F168-30A9-8445-A0B7-B74C5C9C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FA3F7-103F-FA4F-85DB-96ADAC5E4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7543C-05A4-CF4B-848A-61251FCD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325C-1505-B240-A6D0-90CFE45A8B88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959C4-E9BB-2642-A21A-AEBBCC40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9CE9-47B7-EA44-8705-95CEB605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FBF7-A512-6B4B-AC91-560E4DFF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8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10B8-8B32-A74A-BEAE-694160264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C18B0-53E6-6041-9C6C-AC575DB9A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D625A-1052-EE48-85E6-039C1978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325C-1505-B240-A6D0-90CFE45A8B88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319F4-3914-C641-BCFD-FCA1858E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D6408-99BD-C542-A31C-463DE48D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FBF7-A512-6B4B-AC91-560E4DFF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7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420B-73BB-0B4D-A0F9-CF68B661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5A254-767A-3D43-8DF5-6A7365959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06B48-103E-D742-81AE-9FB338ACE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FA9C4-EA02-3443-8B3A-3A7DE8B1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325C-1505-B240-A6D0-90CFE45A8B88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E1C76-419D-724E-9D83-90DBEB23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344EA-5BE4-E444-AA74-40F44875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FBF7-A512-6B4B-AC91-560E4DFF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91A-87DE-AF45-A857-B2986AAB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B653E-DC05-9341-A435-2482C65E7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C1492-566D-FE4B-A93C-BD4C4E1FB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85721-81DA-D248-87DF-02A1E3B1A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9374C-60C1-8E4B-9695-99AA9FBA0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37C6A-C98B-434B-B1CF-C07C977B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325C-1505-B240-A6D0-90CFE45A8B88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68B12-FDAC-7740-869A-825DD85A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9E024-37D1-9541-BE88-F4D3455C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FBF7-A512-6B4B-AC91-560E4DFF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6479-CE40-3B44-83AA-163A1726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FCAF8-A46D-F84D-BDDE-6071943D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325C-1505-B240-A6D0-90CFE45A8B88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15B41-65D7-E346-BBDA-1CCE37A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8320-E885-5041-99AF-67059E68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FBF7-A512-6B4B-AC91-560E4DFF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6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4312C-5A5E-744F-9EF2-D590342F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325C-1505-B240-A6D0-90CFE45A8B88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F2B74-C529-7D4F-864C-EB964C8C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B95DA-F27D-7541-86D1-806D6A7D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FBF7-A512-6B4B-AC91-560E4DFF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6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5F95-12CC-A446-9921-D660DAA1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D547-4F4D-C847-9A92-5D510DEC8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7D5A2-EC36-2E41-BA0B-591DAA57C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FE8CB-22B9-6443-954D-6351A340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325C-1505-B240-A6D0-90CFE45A8B88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2B741-712D-E742-9B70-92CEBCDA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BB43B-6E91-5442-A253-E95029FC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FBF7-A512-6B4B-AC91-560E4DFF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0B3B-B889-B948-80EB-340B5634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D2EC0-E601-FB4C-97BA-19EC9EFA3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43692-461A-DE4A-9846-F0B222BB0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2EF7F-C991-534D-8E4F-2812AC8F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325C-1505-B240-A6D0-90CFE45A8B88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A0CBF-1A7B-EC4B-ACAF-14FA5B57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E6D2C-7A42-F34B-816E-094D4DFD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FBF7-A512-6B4B-AC91-560E4DFF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77761-B1CC-7E49-A862-707F00F4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976F7-BA38-ED4A-A841-A135172E5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3CE28-DD72-2B44-B695-6127FF5D7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325C-1505-B240-A6D0-90CFE45A8B88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B22A3-1E8D-B445-B9E8-3D0A40762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B4D3-8616-4B4A-9EEF-71597DD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FFBF7-A512-6B4B-AC91-560E4DFF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7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9618F9-3E9C-9D4B-A10B-9B68DC9C1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783" y="0"/>
            <a:ext cx="84464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F95C60-EE89-4D40-A920-F3E8EBBF4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578" y="643409"/>
            <a:ext cx="1731153" cy="124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6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Reid, Brendan</dc:creator>
  <cp:lastModifiedBy>Reid, Brendan</cp:lastModifiedBy>
  <cp:revision>1</cp:revision>
  <dcterms:created xsi:type="dcterms:W3CDTF">2022-05-04T20:50:21Z</dcterms:created>
  <dcterms:modified xsi:type="dcterms:W3CDTF">2022-05-04T20:52:10Z</dcterms:modified>
</cp:coreProperties>
</file>