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89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8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410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22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86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489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1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207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928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664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1670A-77DF-43D8-9A1C-6CBADEEB7971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BADD71-4E51-4F83-BD8C-867183966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125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D900-5521-7C84-6EB8-23EFE5523F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5AF6BE-9D98-5E7D-17FA-1C04231708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2522270-8370-F0C4-446A-508398069277}"/>
              </a:ext>
            </a:extLst>
          </p:cNvPr>
          <p:cNvSpPr/>
          <p:nvPr/>
        </p:nvSpPr>
        <p:spPr>
          <a:xfrm>
            <a:off x="971550" y="8129392"/>
            <a:ext cx="1433447" cy="7766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SCRIPT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CB42A-42F3-0282-6CA6-BB186CB653D1}"/>
              </a:ext>
            </a:extLst>
          </p:cNvPr>
          <p:cNvSpPr/>
          <p:nvPr/>
        </p:nvSpPr>
        <p:spPr>
          <a:xfrm>
            <a:off x="2965276" y="8129391"/>
            <a:ext cx="1433447" cy="77661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0490BE-CEB4-CEF3-0DE6-75CE82458589}"/>
              </a:ext>
            </a:extLst>
          </p:cNvPr>
          <p:cNvSpPr/>
          <p:nvPr/>
        </p:nvSpPr>
        <p:spPr>
          <a:xfrm>
            <a:off x="5222049" y="8129390"/>
            <a:ext cx="1433447" cy="77661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Dataframe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133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48050-7BD6-685C-3C4B-5F82A426A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991341"/>
          </a:xfrm>
        </p:spPr>
        <p:txBody>
          <a:bodyPr/>
          <a:lstStyle/>
          <a:p>
            <a:r>
              <a:rPr lang="en-US" dirty="0" err="1"/>
              <a:t>fish_biodiversity</a:t>
            </a:r>
            <a:r>
              <a:rPr lang="en-US" dirty="0"/>
              <a:t>/scripts/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4C06B75-506B-234C-1513-07CE846D50B9}"/>
              </a:ext>
            </a:extLst>
          </p:cNvPr>
          <p:cNvSpPr/>
          <p:nvPr/>
        </p:nvSpPr>
        <p:spPr>
          <a:xfrm>
            <a:off x="0" y="203371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allencoralatlas.R</a:t>
            </a:r>
            <a:endParaRPr lang="en-US" sz="24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B012D14-22AE-239A-E96C-294860467385}"/>
              </a:ext>
            </a:extLst>
          </p:cNvPr>
          <p:cNvSpPr/>
          <p:nvPr/>
        </p:nvSpPr>
        <p:spPr>
          <a:xfrm>
            <a:off x="0" y="3215998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distance_calculations_mpa.R</a:t>
            </a:r>
            <a:endParaRPr lang="en-US" sz="24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3994597-B1AA-3149-BE61-60952F28631C}"/>
              </a:ext>
            </a:extLst>
          </p:cNvPr>
          <p:cNvSpPr/>
          <p:nvPr/>
        </p:nvSpPr>
        <p:spPr>
          <a:xfrm>
            <a:off x="0" y="418709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EstimateR.R</a:t>
            </a:r>
            <a:endParaRPr lang="en-US" sz="24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DA5845A-F6DB-8C8A-0221-9AA992907AF1}"/>
              </a:ext>
            </a:extLst>
          </p:cNvPr>
          <p:cNvSpPr/>
          <p:nvPr/>
        </p:nvSpPr>
        <p:spPr>
          <a:xfrm>
            <a:off x="-76200" y="513323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permanova.R</a:t>
            </a:r>
            <a:endParaRPr lang="en-US" sz="24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0B9828D-4074-0082-E7E7-21F4CD35D04E}"/>
              </a:ext>
            </a:extLst>
          </p:cNvPr>
          <p:cNvSpPr/>
          <p:nvPr/>
        </p:nvSpPr>
        <p:spPr>
          <a:xfrm>
            <a:off x="-76200" y="63501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read_mpa_shapefile.R</a:t>
            </a:r>
            <a:endParaRPr lang="en-US" sz="2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9D8531C-EF5D-8A1D-1CCF-D6F074CCB94A}"/>
              </a:ext>
            </a:extLst>
          </p:cNvPr>
          <p:cNvSpPr/>
          <p:nvPr/>
        </p:nvSpPr>
        <p:spPr>
          <a:xfrm>
            <a:off x="0" y="793666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scrapePhilippineMPADB_MarineProtecttedAreasList.R</a:t>
            </a:r>
            <a:endParaRPr lang="en-US" sz="2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994EA69-AF5F-1D6D-35C1-A6834B912C50}"/>
              </a:ext>
            </a:extLst>
          </p:cNvPr>
          <p:cNvSpPr/>
          <p:nvPr/>
        </p:nvSpPr>
        <p:spPr>
          <a:xfrm>
            <a:off x="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veganize_data.R</a:t>
            </a:r>
            <a:endParaRPr lang="en-US" sz="2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9DA5D95-6239-4492-E137-862AC9FE0234}"/>
              </a:ext>
            </a:extLst>
          </p:cNvPr>
          <p:cNvSpPr/>
          <p:nvPr/>
        </p:nvSpPr>
        <p:spPr>
          <a:xfrm>
            <a:off x="4114800" y="1916145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visualize_arcgis_pop.R</a:t>
            </a:r>
            <a:endParaRPr lang="en-US" sz="24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D64A3FF-3C2E-36D4-0BA3-81A4D3FFFCB3}"/>
              </a:ext>
            </a:extLst>
          </p:cNvPr>
          <p:cNvSpPr/>
          <p:nvPr/>
        </p:nvSpPr>
        <p:spPr>
          <a:xfrm>
            <a:off x="4114800" y="495088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wrangle_arcgis.R</a:t>
            </a:r>
            <a:endParaRPr lang="en-US" sz="2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E42195D-7D49-DE87-BEDD-D1DA24013F2C}"/>
              </a:ext>
            </a:extLst>
          </p:cNvPr>
          <p:cNvSpPr/>
          <p:nvPr/>
        </p:nvSpPr>
        <p:spPr>
          <a:xfrm>
            <a:off x="4114800" y="581683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wrangle_cas_data.R</a:t>
            </a:r>
            <a:endParaRPr lang="en-US" sz="24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0E077BA-92EB-EFE3-39A8-AAC0FE830205}"/>
              </a:ext>
            </a:extLst>
          </p:cNvPr>
          <p:cNvSpPr/>
          <p:nvPr/>
        </p:nvSpPr>
        <p:spPr>
          <a:xfrm>
            <a:off x="4114800" y="2997146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visualize_pca_mpa_influence.R</a:t>
            </a:r>
            <a:endParaRPr lang="en-US" sz="2400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4F67EFF-0C21-D079-19C4-9DFF7C4E976B}"/>
              </a:ext>
            </a:extLst>
          </p:cNvPr>
          <p:cNvSpPr/>
          <p:nvPr/>
        </p:nvSpPr>
        <p:spPr>
          <a:xfrm>
            <a:off x="4114800" y="6630992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wrangle_cas_si_su_data.R</a:t>
            </a:r>
            <a:endParaRPr lang="en-US" sz="2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BCE0E87-901F-1B05-53E0-478EFE1C194F}"/>
              </a:ext>
            </a:extLst>
          </p:cNvPr>
          <p:cNvSpPr/>
          <p:nvPr/>
        </p:nvSpPr>
        <p:spPr>
          <a:xfrm>
            <a:off x="4114800" y="7473430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wrangle_SU-SI_DuplicatesNewData.R</a:t>
            </a:r>
            <a:endParaRPr lang="en-US" sz="2400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C1C150B-CE5A-9C34-8C95-EFE0D10719F5}"/>
              </a:ext>
            </a:extLst>
          </p:cNvPr>
          <p:cNvSpPr/>
          <p:nvPr/>
        </p:nvSpPr>
        <p:spPr>
          <a:xfrm>
            <a:off x="4114800" y="8348549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wrangle_worldpop.R</a:t>
            </a:r>
            <a:endParaRPr lang="en-US" sz="2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21848D8-1793-2248-C821-F397CB3D1B01}"/>
              </a:ext>
            </a:extLst>
          </p:cNvPr>
          <p:cNvSpPr/>
          <p:nvPr/>
        </p:nvSpPr>
        <p:spPr>
          <a:xfrm>
            <a:off x="4114800" y="9202841"/>
            <a:ext cx="3657600" cy="64008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wrangleStationData_SI.R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5663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737E575-F2DD-3F22-BF17-22BAEE3E5AE5}"/>
              </a:ext>
            </a:extLst>
          </p:cNvPr>
          <p:cNvSpPr/>
          <p:nvPr/>
        </p:nvSpPr>
        <p:spPr>
          <a:xfrm>
            <a:off x="3282950" y="9165510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wrangle_arcgis.R</a:t>
            </a:r>
            <a:endParaRPr lang="en-US" sz="1200" b="1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11909DF-EE82-E882-21E3-803BF6C62F9A}"/>
              </a:ext>
            </a:extLst>
          </p:cNvPr>
          <p:cNvSpPr/>
          <p:nvPr/>
        </p:nvSpPr>
        <p:spPr>
          <a:xfrm>
            <a:off x="3282950" y="434475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wrangle_cas_data.R</a:t>
            </a:r>
            <a:endParaRPr lang="en-US" sz="1200" b="1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8233055-3E4B-7D86-0AA2-255CDE3DC270}"/>
              </a:ext>
            </a:extLst>
          </p:cNvPr>
          <p:cNvSpPr/>
          <p:nvPr/>
        </p:nvSpPr>
        <p:spPr>
          <a:xfrm>
            <a:off x="3282950" y="1501487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wrangleStationData_SI.R</a:t>
            </a:r>
            <a:endParaRPr lang="en-US" sz="1200" b="1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EAD1516-111C-AE3C-0503-992AE73B9E6E}"/>
              </a:ext>
            </a:extLst>
          </p:cNvPr>
          <p:cNvSpPr/>
          <p:nvPr/>
        </p:nvSpPr>
        <p:spPr>
          <a:xfrm>
            <a:off x="1104900" y="215479"/>
            <a:ext cx="5372100" cy="8513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/>
              <a:t>wrangle_cas_si_su_data.R</a:t>
            </a:r>
            <a:endParaRPr lang="en-US" sz="36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0BB368-7EFF-8F1A-2975-1356952FE833}"/>
              </a:ext>
            </a:extLst>
          </p:cNvPr>
          <p:cNvSpPr/>
          <p:nvPr/>
        </p:nvSpPr>
        <p:spPr>
          <a:xfrm>
            <a:off x="3282950" y="2923122"/>
            <a:ext cx="18288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/>
              <a:t>wrangle_SU-SI_DuplicatesNewData.R</a:t>
            </a:r>
            <a:endParaRPr lang="en-US" sz="1200" b="1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4E87A1D-6DA3-D7B4-187C-F8D08F6EF6F6}"/>
              </a:ext>
            </a:extLst>
          </p:cNvPr>
          <p:cNvSpPr/>
          <p:nvPr/>
        </p:nvSpPr>
        <p:spPr>
          <a:xfrm>
            <a:off x="3251200" y="5766392"/>
            <a:ext cx="1892300" cy="82260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distance_calculations_mpa.R</a:t>
            </a:r>
            <a:endParaRPr lang="en-US" sz="12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23CA4BF-9220-9927-503F-1EFB97CD8D06}"/>
              </a:ext>
            </a:extLst>
          </p:cNvPr>
          <p:cNvSpPr/>
          <p:nvPr/>
        </p:nvSpPr>
        <p:spPr>
          <a:xfrm>
            <a:off x="3282950" y="7553429"/>
            <a:ext cx="1828800" cy="64764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visualize_pca_mpa_influence.R</a:t>
            </a:r>
            <a:endParaRPr lang="en-US" sz="12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ABC03AE-12A2-2BAC-2B49-3A95CC3CC8F5}"/>
              </a:ext>
            </a:extLst>
          </p:cNvPr>
          <p:cNvSpPr/>
          <p:nvPr/>
        </p:nvSpPr>
        <p:spPr>
          <a:xfrm>
            <a:off x="16704" y="1501487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../SI/</a:t>
            </a:r>
            <a:r>
              <a:rPr lang="en-US" sz="1200" b="1" dirty="0" err="1"/>
              <a:t>Collections_Data</a:t>
            </a:r>
            <a:r>
              <a:rPr lang="en-US" sz="1200" b="1" dirty="0"/>
              <a:t>/*.csv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29E2602-BAB5-0F62-0CAC-E3B6D6634A0A}"/>
              </a:ext>
            </a:extLst>
          </p:cNvPr>
          <p:cNvSpPr/>
          <p:nvPr/>
        </p:nvSpPr>
        <p:spPr>
          <a:xfrm>
            <a:off x="16704" y="1854716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/>
              <a:t>../SI/Coordinates/Coordinate_Conversions.xlsx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DA460A6-1004-E5DA-AD23-3EB36320975D}"/>
              </a:ext>
            </a:extLst>
          </p:cNvPr>
          <p:cNvSpPr/>
          <p:nvPr/>
        </p:nvSpPr>
        <p:spPr>
          <a:xfrm>
            <a:off x="16704" y="220794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../data/station_info.xlsx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CE076C8-C808-017A-8E5D-95DB44CAF9FD}"/>
              </a:ext>
            </a:extLst>
          </p:cNvPr>
          <p:cNvSpPr/>
          <p:nvPr/>
        </p:nvSpPr>
        <p:spPr>
          <a:xfrm>
            <a:off x="16704" y="2561175"/>
            <a:ext cx="3225800" cy="228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../data/All_confirmed_names.xlsx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889B7A-55FF-80CA-8147-3FEEBCBBD354}"/>
              </a:ext>
            </a:extLst>
          </p:cNvPr>
          <p:cNvSpPr txBox="1"/>
          <p:nvPr/>
        </p:nvSpPr>
        <p:spPr>
          <a:xfrm>
            <a:off x="3643352" y="108735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SCRIPT	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890449-4B5F-9803-75FD-1FD83763495C}"/>
              </a:ext>
            </a:extLst>
          </p:cNvPr>
          <p:cNvSpPr/>
          <p:nvPr/>
        </p:nvSpPr>
        <p:spPr>
          <a:xfrm>
            <a:off x="5152196" y="1501487"/>
            <a:ext cx="2603500" cy="228600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Dataframe</a:t>
            </a:r>
            <a:r>
              <a:rPr lang="en-US" sz="1200" dirty="0"/>
              <a:t> (data_*)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09E3E0-7269-924F-A5B5-C68C5B80EBE6}"/>
              </a:ext>
            </a:extLst>
          </p:cNvPr>
          <p:cNvSpPr txBox="1"/>
          <p:nvPr/>
        </p:nvSpPr>
        <p:spPr>
          <a:xfrm>
            <a:off x="6057605" y="1087284"/>
            <a:ext cx="12426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693B8-B001-51BA-D2C7-85B261581FC5}"/>
              </a:ext>
            </a:extLst>
          </p:cNvPr>
          <p:cNvSpPr txBox="1"/>
          <p:nvPr/>
        </p:nvSpPr>
        <p:spPr>
          <a:xfrm>
            <a:off x="922113" y="1083072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INPUT	</a:t>
            </a:r>
          </a:p>
        </p:txBody>
      </p:sp>
    </p:spTree>
    <p:extLst>
      <p:ext uri="{BB962C8B-B14F-4D97-AF65-F5344CB8AC3E}">
        <p14:creationId xmlns:p14="http://schemas.microsoft.com/office/powerpoint/2010/main" val="244298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F8D1B-A9A5-0CAC-6174-A6B8B80D0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61BE2-73D9-5EE4-73C4-FD0AA3BD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40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17AAE-D2A4-0A4A-E78C-316D16747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E2BFF-6E89-CAB3-EF8D-28142CFA4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85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1292</TotalTime>
  <Words>194</Words>
  <Application>Microsoft Office PowerPoint</Application>
  <PresentationFormat>Custom</PresentationFormat>
  <Paragraphs>34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fish_biodiversity/scripts/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Whalen</dc:creator>
  <cp:lastModifiedBy>John Whalen</cp:lastModifiedBy>
  <cp:revision>9</cp:revision>
  <dcterms:created xsi:type="dcterms:W3CDTF">2023-06-01T20:15:33Z</dcterms:created>
  <dcterms:modified xsi:type="dcterms:W3CDTF">2023-06-06T13:42:38Z</dcterms:modified>
</cp:coreProperties>
</file>