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>
        <p:scale>
          <a:sx n="66" d="100"/>
          <a:sy n="66" d="100"/>
        </p:scale>
        <p:origin x="408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8E8D-73E6-44BA-B875-C95A9CAC2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D6E76-5997-49D1-BF95-195E9BCAE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03D6F-0CC1-46E4-8248-7C3C05D0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83F2-D7D9-4764-8883-F9ACDBA885F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5E75A-D3C1-4E05-BE94-0408E4DE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0815B-DDF7-4375-9E1B-BEAEA961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7D3F-6E49-4F04-8A01-D3E6F54B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9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B773-69F6-438D-A38C-5DAA24DA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8DA7-5740-4E34-9B75-EBCA76849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B2D07-390A-4717-859F-5EC7D894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83F2-D7D9-4764-8883-F9ACDBA885F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405D9-6932-4748-9DBF-3484BFA8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46206-6171-4DC9-8A08-81F12DF2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7D3F-6E49-4F04-8A01-D3E6F54B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7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D1445-E8D0-451D-82B2-F00C41CBD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FF375-D524-43F4-9815-0DC7880D8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DE772-D382-44E8-8F42-455F1213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83F2-D7D9-4764-8883-F9ACDBA885F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24FC6-AA81-4EC5-A134-AF209741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FC799-7F70-4140-8D11-06A90C7E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7D3F-6E49-4F04-8A01-D3E6F54B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1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C4E2-9270-4F66-9283-A320A913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C952D-0A37-4D95-9886-E563BBAE4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D0A6E-7E00-44D7-9074-F88949D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83F2-D7D9-4764-8883-F9ACDBA885F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AF0B6-4673-4F5E-87E3-FFC6471D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ED1BA-A97A-4357-9F4F-17DFA905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7D3F-6E49-4F04-8A01-D3E6F54B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9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0D89-97D8-4531-8AF1-5FB35084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45C12-E84A-4982-984A-A7BE59FCE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0D02D-9F7C-4452-BA8E-8AFFD293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83F2-D7D9-4764-8883-F9ACDBA885F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56599-39D6-41FA-8025-B49EBDF0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28A0A-FEB4-47AB-9481-EE9F8881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7D3F-6E49-4F04-8A01-D3E6F54B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3A2C2-8031-41D5-A99F-5C66C25D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9F353-AF74-4C00-AFCB-BF864FAE0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C2E0D-48C4-47A9-9CB1-5CD84E7B3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6DB7D-FDDD-44C6-AFA0-B6130DDD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83F2-D7D9-4764-8883-F9ACDBA885F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C376B-8210-43C1-9F91-F74B508E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0E2D9-B329-45A5-BEF6-5C9B0E87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7D3F-6E49-4F04-8A01-D3E6F54B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3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09C5-CBDF-4E61-BF91-384A3A446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6DD65-6083-4ADF-A244-4F990DF48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3A0E9-5564-49BC-88F7-C2AB23FBD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84A9F-8D2F-4999-ADB8-B05C55251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CB4CC-96F3-4792-9965-4C2F98C26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F8688-8FEB-4072-BC31-CDCC5E4D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83F2-D7D9-4764-8883-F9ACDBA885F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F3F40-3121-4E10-A919-4CDB1003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40E9A-07D2-4F11-B619-8E13D847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7D3F-6E49-4F04-8A01-D3E6F54B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7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4198-44E6-4077-9124-38A32B42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C24F9-D5A9-4FA1-AAAA-74BB2ECB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83F2-D7D9-4764-8883-F9ACDBA885F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1F273-2A3A-47E9-B085-D78483D2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3CCC4-91C8-4532-855A-D06A07CE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7D3F-6E49-4F04-8A01-D3E6F54B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4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8FEFA-B32D-4C1D-B308-363C4120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83F2-D7D9-4764-8883-F9ACDBA885F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57EC8-B01F-46E2-9903-A0B05D0F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C2DB4-BE93-4ECA-BCAF-2BE0C610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7D3F-6E49-4F04-8A01-D3E6F54B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347E-6716-4515-9AB4-991B1E09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1F3ED-8191-4A60-9DF8-4CFD4C924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5DB20-89CD-4F8B-905E-A17A062D8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E87C1-5F65-4B25-B80F-AE4986EC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83F2-D7D9-4764-8883-F9ACDBA885F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01B76-1229-4E3E-B2F4-DC1844D9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DF114-C89F-48F5-AAA2-8D14FF35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7D3F-6E49-4F04-8A01-D3E6F54B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2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2F8E-A345-4F3E-9C7A-940D48BC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8D1AB-3C85-45DE-BD72-27244D6C2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9F718-AB93-4421-B110-014BFC3D1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A5F56-AD3D-4E3E-A157-54717BE2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83F2-D7D9-4764-8883-F9ACDBA885F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BFDD9-BE0B-45EC-A497-DC3451B4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D22AD-84F5-4127-A6FE-53494A78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7D3F-6E49-4F04-8A01-D3E6F54B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2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DE54B-7638-4D42-BB3A-4C4C75577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296F8-A5FE-4990-B675-38BD6870E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0498-A807-42F4-9194-BAFA87F49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283F2-D7D9-4764-8883-F9ACDBA885F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F1906-4CC6-45FC-AD67-CDFEBA789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50572-2962-4D4D-AB3E-F52072FED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57D3F-6E49-4F04-8A01-D3E6F54B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nail sitting on the ground&#10;&#10;Description automatically generated">
            <a:extLst>
              <a:ext uri="{FF2B5EF4-FFF2-40B4-BE49-F238E27FC236}">
                <a16:creationId xmlns:a16="http://schemas.microsoft.com/office/drawing/2014/main" id="{DF74042E-F9F9-40B4-AD60-9A967D6A3F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8" r="-2" b="-3"/>
          <a:stretch/>
        </p:blipFill>
        <p:spPr>
          <a:xfrm>
            <a:off x="228655" y="3151042"/>
            <a:ext cx="5804105" cy="27899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A snail sitting on the ground&#10;&#10;Description automatically generated">
            <a:extLst>
              <a:ext uri="{FF2B5EF4-FFF2-40B4-BE49-F238E27FC236}">
                <a16:creationId xmlns:a16="http://schemas.microsoft.com/office/drawing/2014/main" id="{4FB3C84E-A121-445B-9431-125C4FDF8A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00" r="2" b="710"/>
          <a:stretch/>
        </p:blipFill>
        <p:spPr>
          <a:xfrm>
            <a:off x="234877" y="291461"/>
            <a:ext cx="5797883" cy="278994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 descr="A close up of a fish&#10;&#10;Description automatically generated">
            <a:extLst>
              <a:ext uri="{FF2B5EF4-FFF2-40B4-BE49-F238E27FC236}">
                <a16:creationId xmlns:a16="http://schemas.microsoft.com/office/drawing/2014/main" id="{514D0AD7-B1F2-451F-BAA9-30014179C7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8" r="-2" b="-2"/>
          <a:stretch/>
        </p:blipFill>
        <p:spPr>
          <a:xfrm>
            <a:off x="6096000" y="3151044"/>
            <a:ext cx="5804105" cy="27899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 descr="A close up of a fish&#10;&#10;Description automatically generated">
            <a:extLst>
              <a:ext uri="{FF2B5EF4-FFF2-40B4-BE49-F238E27FC236}">
                <a16:creationId xmlns:a16="http://schemas.microsoft.com/office/drawing/2014/main" id="{269565DA-9B68-45E1-8429-421ED642E9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09" r="2" b="2"/>
          <a:stretch/>
        </p:blipFill>
        <p:spPr>
          <a:xfrm>
            <a:off x="6096000" y="291461"/>
            <a:ext cx="5797883" cy="27899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D36FC6-4305-4534-A936-C85D70A9C2C9}"/>
              </a:ext>
            </a:extLst>
          </p:cNvPr>
          <p:cNvSpPr txBox="1"/>
          <p:nvPr/>
        </p:nvSpPr>
        <p:spPr>
          <a:xfrm>
            <a:off x="228655" y="28629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D70FC-F317-4A24-895D-5E9787BF4F41}"/>
              </a:ext>
            </a:extLst>
          </p:cNvPr>
          <p:cNvSpPr txBox="1"/>
          <p:nvPr/>
        </p:nvSpPr>
        <p:spPr>
          <a:xfrm>
            <a:off x="228655" y="31510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E40550-61F4-4710-BBB3-C03A31167D56}"/>
              </a:ext>
            </a:extLst>
          </p:cNvPr>
          <p:cNvSpPr txBox="1"/>
          <p:nvPr/>
        </p:nvSpPr>
        <p:spPr>
          <a:xfrm>
            <a:off x="6096000" y="2862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EA31FF-C6E0-438D-85EC-B84BCC436977}"/>
              </a:ext>
            </a:extLst>
          </p:cNvPr>
          <p:cNvSpPr txBox="1"/>
          <p:nvPr/>
        </p:nvSpPr>
        <p:spPr>
          <a:xfrm>
            <a:off x="6096000" y="315104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4765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Whalen, John</dc:creator>
  <cp:lastModifiedBy>Whalen, John</cp:lastModifiedBy>
  <cp:revision>2</cp:revision>
  <dcterms:created xsi:type="dcterms:W3CDTF">2020-09-21T20:56:02Z</dcterms:created>
  <dcterms:modified xsi:type="dcterms:W3CDTF">2020-09-21T21:01:31Z</dcterms:modified>
</cp:coreProperties>
</file>