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69" d="100"/>
          <a:sy n="69" d="100"/>
        </p:scale>
        <p:origin x="3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12FD-5221-418C-85CF-A7922F930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6CFD0-8754-4208-B987-5F4580130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A28F5-FC16-4E58-BBCE-D03FAA43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AA74-45B5-43E5-BD74-F10010B0C9A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5E360-F1FA-441B-B863-BD36D96C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66978-5B74-43B3-A662-70B09FE9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D866-CBF0-4AA6-842A-E9653284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5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83086-F4A0-4F41-BC0E-6FF3FC618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3E64D-5BF3-4C95-B7A9-44AB63C4A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0F161-8C0D-4FA5-8579-6133A02F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AA74-45B5-43E5-BD74-F10010B0C9A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30945-3D0D-41FA-A74C-3AD16A79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291BF-F5A6-4E0C-A975-A2977558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D866-CBF0-4AA6-842A-E9653284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1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7CEA5-77B1-4EA2-99B7-23E6CB8F1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71D97-4013-4F73-97E4-A85048569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E5E68-104C-4333-9350-D5B6CB1D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AA74-45B5-43E5-BD74-F10010B0C9A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45997-CD65-462D-89D0-2B3A3CB8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0DFB5-02B8-4C3B-88A6-9F8D13069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D866-CBF0-4AA6-842A-E9653284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4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BD2E0-79FF-4A82-AB28-293E16C3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5BF2B-6382-4F56-A257-80EDFF9A0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8CB22-E385-454D-8135-3A9CCA82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AA74-45B5-43E5-BD74-F10010B0C9A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ACF97-FD91-474C-AFB3-9A922FCB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59247-F2B9-4C94-BFA1-F1BF3D4E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D866-CBF0-4AA6-842A-E9653284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3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6CE4E-81B7-40F1-A847-28F12F60B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06F56-AB0D-43D3-B496-B41D55D5D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829D7-1117-4929-9461-6590360D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AA74-45B5-43E5-BD74-F10010B0C9A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16D1B-2C9F-49F4-B10A-8DF1D01A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4DBA5-16FD-47AE-AAA7-774B871E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D866-CBF0-4AA6-842A-E9653284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1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2041-E806-43ED-9298-A9EB2FEC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E225F-C408-4F7C-9674-66E3963F9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2AE27-1033-4AEE-A7CC-FB271EAF5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98A1A-194E-4D6B-A370-FD1D76B0A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AA74-45B5-43E5-BD74-F10010B0C9A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11992-D1AD-48C2-AC13-D58E99CA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771C9-1D32-49A7-940E-997C0512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D866-CBF0-4AA6-842A-E9653284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A613-F006-47E1-9F37-01B9E11C8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0DFB1-EBD6-46A7-8FD5-E7DA7FF36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2FC20-95E7-482E-9452-B3B273837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B8E0DC-81A8-4693-8599-2328DC7EB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165EC-2150-4669-89A4-F32533BF4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F7715-2857-442E-800E-3E39F424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AA74-45B5-43E5-BD74-F10010B0C9A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75C480-7B0C-4E6C-80E5-D411B65D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E2BD8-69AC-423D-BE94-FFB1F4CD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D866-CBF0-4AA6-842A-E9653284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5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1DA7-0E02-4E74-B430-70D2C3F60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35245-0FA3-440A-A97B-95A69BB22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AA74-45B5-43E5-BD74-F10010B0C9A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D563C-BFA8-4434-B076-94A2A4EB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7DD97-6A2A-4049-A3D1-C64AF127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D866-CBF0-4AA6-842A-E9653284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6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BB6A9-7706-4208-BF7B-F8FA7C06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AA74-45B5-43E5-BD74-F10010B0C9A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005EC9-C5A7-4257-9DD9-C17E2BF0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0A9EF-0484-4037-A4BE-86C8DF04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D866-CBF0-4AA6-842A-E9653284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E3812-B9F1-4117-9C1A-E11595944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8FCB0-F48D-4460-918A-919CAE2D7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872B3-D870-4614-85DC-9B0B6A272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C02B5-F0E2-4AB6-8E7F-0176A8FF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AA74-45B5-43E5-BD74-F10010B0C9A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1AEF5-71CF-4E29-99BB-ACF04E216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34956-3CDB-488E-924A-7BCEF0B9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D866-CBF0-4AA6-842A-E9653284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9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AD97-754B-472E-8D21-8087304A6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BED50-FED2-4FB7-9D00-6ABCF64EF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41F95-9E3E-4338-AEE0-CE322D6F7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8F63E-6F9F-4DD4-8936-7549B431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AA74-45B5-43E5-BD74-F10010B0C9A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AE9E8-5606-4066-AE03-893DAD62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8BC40-28B8-49C0-8695-436143EC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D866-CBF0-4AA6-842A-E9653284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6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63EB28-BB55-4D98-8958-24884A0F7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ECC0C-D0D6-4AB7-8ED4-4C13924BB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DB346-0AE8-4854-A85B-ABC64CA78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1AA74-45B5-43E5-BD74-F10010B0C9A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0ECE1-F2A3-48A9-8E60-85AED7D4A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C9392-13C2-46F5-98ED-5C01866F2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ED866-CBF0-4AA6-842A-E9653284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0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F35A52-C6D3-4611-88B2-DBA1A812F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822" y="52106"/>
            <a:ext cx="4742687" cy="30196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F068AB-9729-46AD-9233-A589D298ED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9"/>
          <a:stretch/>
        </p:blipFill>
        <p:spPr>
          <a:xfrm>
            <a:off x="2701822" y="3071730"/>
            <a:ext cx="4742687" cy="36200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86B106-979A-45A7-9386-647CA342454F}"/>
              </a:ext>
            </a:extLst>
          </p:cNvPr>
          <p:cNvSpPr/>
          <p:nvPr/>
        </p:nvSpPr>
        <p:spPr>
          <a:xfrm>
            <a:off x="5467927" y="2207491"/>
            <a:ext cx="415637" cy="387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B95CB9-975D-4897-9D48-393B3618564B}"/>
              </a:ext>
            </a:extLst>
          </p:cNvPr>
          <p:cNvCxnSpPr>
            <a:cxnSpLocks/>
          </p:cNvCxnSpPr>
          <p:nvPr/>
        </p:nvCxnSpPr>
        <p:spPr>
          <a:xfrm>
            <a:off x="5883564" y="2595418"/>
            <a:ext cx="1560945" cy="46052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21EEA0-E269-4AF4-8ED2-30031079E7D2}"/>
              </a:ext>
            </a:extLst>
          </p:cNvPr>
          <p:cNvCxnSpPr>
            <a:cxnSpLocks/>
          </p:cNvCxnSpPr>
          <p:nvPr/>
        </p:nvCxnSpPr>
        <p:spPr>
          <a:xfrm flipV="1">
            <a:off x="2701822" y="2595418"/>
            <a:ext cx="2766105" cy="46052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96053DD-CEDD-49FD-906C-34166D7D5AB1}"/>
              </a:ext>
            </a:extLst>
          </p:cNvPr>
          <p:cNvSpPr txBox="1"/>
          <p:nvPr/>
        </p:nvSpPr>
        <p:spPr>
          <a:xfrm>
            <a:off x="2701822" y="4930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B4BCC6-2B1B-4FDC-88ED-557DF3D52C9B}"/>
              </a:ext>
            </a:extLst>
          </p:cNvPr>
          <p:cNvSpPr txBox="1"/>
          <p:nvPr/>
        </p:nvSpPr>
        <p:spPr>
          <a:xfrm>
            <a:off x="2701822" y="307453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6318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Whalen, John</dc:creator>
  <cp:lastModifiedBy>Whalen, John</cp:lastModifiedBy>
  <cp:revision>2</cp:revision>
  <dcterms:created xsi:type="dcterms:W3CDTF">2020-09-21T19:59:27Z</dcterms:created>
  <dcterms:modified xsi:type="dcterms:W3CDTF">2020-09-21T20:05:11Z</dcterms:modified>
</cp:coreProperties>
</file>