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D5AC-9ED0-4E77-8A73-2003599220B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E1D6-E72B-430C-983F-8AA69BC5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79DA-332D-B81F-9057-B4C3EF7F2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5200" dirty="0"/>
              <a:t>Fish Biodiversity</a:t>
            </a:r>
            <a:br>
              <a:rPr lang="en-US" sz="5200" dirty="0"/>
            </a:br>
            <a:r>
              <a:rPr lang="en-US" sz="5200" dirty="0"/>
              <a:t>Rotenone</a:t>
            </a:r>
            <a:br>
              <a:rPr lang="en-US" sz="5200" dirty="0"/>
            </a:br>
            <a:r>
              <a:rPr lang="en-US" sz="5200" dirty="0"/>
              <a:t>Philippines PIRE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85F7-5CD1-CFE9-6A69-BE9DBD4C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407948"/>
          </a:xfrm>
        </p:spPr>
        <p:txBody>
          <a:bodyPr>
            <a:normAutofit/>
          </a:bodyPr>
          <a:lstStyle/>
          <a:p>
            <a:r>
              <a:rPr lang="en-US" dirty="0"/>
              <a:t>Flowchart of input, scripts, </a:t>
            </a:r>
            <a:r>
              <a:rPr lang="en-US" dirty="0" err="1"/>
              <a:t>ouput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7D314E-5DCC-E1DB-063C-F791D2E9B106}"/>
              </a:ext>
            </a:extLst>
          </p:cNvPr>
          <p:cNvSpPr txBox="1">
            <a:spLocks/>
          </p:cNvSpPr>
          <p:nvPr/>
        </p:nvSpPr>
        <p:spPr>
          <a:xfrm>
            <a:off x="2045368" y="6021181"/>
            <a:ext cx="4259179" cy="3897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Root Directory</a:t>
            </a:r>
          </a:p>
          <a:p>
            <a:pPr algn="l"/>
            <a:r>
              <a:rPr lang="en-US" dirty="0"/>
              <a:t>c:/projects/fish_biodiversity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Subdirectories</a:t>
            </a:r>
          </a:p>
          <a:p>
            <a:pPr algn="l"/>
            <a:r>
              <a:rPr lang="en-US" dirty="0"/>
              <a:t>c:/projects/fish_biodiversity/CAS</a:t>
            </a:r>
          </a:p>
          <a:p>
            <a:pPr algn="l"/>
            <a:r>
              <a:rPr lang="en-US" dirty="0"/>
              <a:t>c:/projects/fish_biodiversity/data</a:t>
            </a:r>
          </a:p>
          <a:p>
            <a:pPr algn="l"/>
            <a:r>
              <a:rPr lang="en-US" dirty="0"/>
              <a:t>c:/projects/fish_biodiversity/figures</a:t>
            </a:r>
          </a:p>
          <a:p>
            <a:pPr algn="l"/>
            <a:r>
              <a:rPr lang="en-US" dirty="0"/>
              <a:t>c:/projects/fish_biodiversity/literature</a:t>
            </a:r>
          </a:p>
          <a:p>
            <a:pPr algn="l"/>
            <a:r>
              <a:rPr lang="en-US" dirty="0"/>
              <a:t>c:/projects/fish_biodiversity/proposal_rr</a:t>
            </a:r>
          </a:p>
          <a:p>
            <a:pPr algn="l"/>
            <a:r>
              <a:rPr lang="en-US" dirty="0"/>
              <a:t>c:/projects/fish_biodiversity/scripts</a:t>
            </a:r>
          </a:p>
          <a:p>
            <a:pPr algn="l"/>
            <a:r>
              <a:rPr lang="en-US" dirty="0"/>
              <a:t>c:/projects/fish_biodiversity/SI</a:t>
            </a:r>
          </a:p>
          <a:p>
            <a:pPr algn="l"/>
            <a:r>
              <a:rPr lang="en-US" dirty="0"/>
              <a:t>c:/projects/fish_biodiversity/SU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0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CD5C5-B25B-2FBE-CD40-B8FB326566EF}"/>
              </a:ext>
            </a:extLst>
          </p:cNvPr>
          <p:cNvSpPr/>
          <p:nvPr/>
        </p:nvSpPr>
        <p:spPr>
          <a:xfrm>
            <a:off x="2755233" y="618124"/>
            <a:ext cx="22860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Script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BB4BD7-27D4-546B-AE4B-9582F83E7621}"/>
              </a:ext>
            </a:extLst>
          </p:cNvPr>
          <p:cNvCxnSpPr>
            <a:cxnSpLocks/>
          </p:cNvCxnSpPr>
          <p:nvPr/>
        </p:nvCxnSpPr>
        <p:spPr>
          <a:xfrm>
            <a:off x="168441" y="1185447"/>
            <a:ext cx="7435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FF91C-61A2-F204-66E0-4FCB73C7E8CB}"/>
              </a:ext>
            </a:extLst>
          </p:cNvPr>
          <p:cNvCxnSpPr>
            <a:cxnSpLocks/>
          </p:cNvCxnSpPr>
          <p:nvPr/>
        </p:nvCxnSpPr>
        <p:spPr>
          <a:xfrm>
            <a:off x="168441" y="525047"/>
            <a:ext cx="7435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39A92C-9E8A-4DFD-8DD4-6829D8D09E63}"/>
              </a:ext>
            </a:extLst>
          </p:cNvPr>
          <p:cNvSpPr txBox="1"/>
          <p:nvPr/>
        </p:nvSpPr>
        <p:spPr>
          <a:xfrm>
            <a:off x="168441" y="89682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CWD: c:/projects/fish_biodiversity/scripts</a:t>
            </a:r>
          </a:p>
        </p:txBody>
      </p:sp>
    </p:spTree>
    <p:extLst>
      <p:ext uri="{BB962C8B-B14F-4D97-AF65-F5344CB8AC3E}">
        <p14:creationId xmlns:p14="http://schemas.microsoft.com/office/powerpoint/2010/main" val="408963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FC128-0134-9666-8DB2-83BA253E1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1C42F5-75A1-FFDF-BE8C-11940C981C14}"/>
              </a:ext>
            </a:extLst>
          </p:cNvPr>
          <p:cNvSpPr/>
          <p:nvPr/>
        </p:nvSpPr>
        <p:spPr>
          <a:xfrm>
            <a:off x="180474" y="618124"/>
            <a:ext cx="2286000" cy="4572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5FA43-703F-4B1E-3A46-C1BC5A3BF481}"/>
              </a:ext>
            </a:extLst>
          </p:cNvPr>
          <p:cNvSpPr/>
          <p:nvPr/>
        </p:nvSpPr>
        <p:spPr>
          <a:xfrm>
            <a:off x="5329992" y="618124"/>
            <a:ext cx="2286000" cy="457200"/>
          </a:xfrm>
          <a:prstGeom prst="round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34F0F1-85B1-3908-EFFF-58D8AA53ABCD}"/>
              </a:ext>
            </a:extLst>
          </p:cNvPr>
          <p:cNvCxnSpPr>
            <a:cxnSpLocks/>
          </p:cNvCxnSpPr>
          <p:nvPr/>
        </p:nvCxnSpPr>
        <p:spPr>
          <a:xfrm>
            <a:off x="168441" y="1185447"/>
            <a:ext cx="7435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20A2F-8208-4441-A7CE-2A6EB3FAB2C8}"/>
              </a:ext>
            </a:extLst>
          </p:cNvPr>
          <p:cNvCxnSpPr>
            <a:cxnSpLocks/>
          </p:cNvCxnSpPr>
          <p:nvPr/>
        </p:nvCxnSpPr>
        <p:spPr>
          <a:xfrm>
            <a:off x="168441" y="525047"/>
            <a:ext cx="7435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925-6EE4-FF53-275A-BBE376671927}"/>
              </a:ext>
            </a:extLst>
          </p:cNvPr>
          <p:cNvSpPr txBox="1"/>
          <p:nvPr/>
        </p:nvSpPr>
        <p:spPr>
          <a:xfrm>
            <a:off x="168441" y="89682"/>
            <a:ext cx="390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CWD: c:/projects/fish_biodiversity/data</a:t>
            </a:r>
          </a:p>
        </p:txBody>
      </p:sp>
    </p:spTree>
    <p:extLst>
      <p:ext uri="{BB962C8B-B14F-4D97-AF65-F5344CB8AC3E}">
        <p14:creationId xmlns:p14="http://schemas.microsoft.com/office/powerpoint/2010/main" val="122956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3EBC-9ECE-A956-BC0B-69CDEF05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1637C8-A6FD-EEA3-ADBB-D90B368A082A}"/>
              </a:ext>
            </a:extLst>
          </p:cNvPr>
          <p:cNvSpPr/>
          <p:nvPr/>
        </p:nvSpPr>
        <p:spPr>
          <a:xfrm>
            <a:off x="180474" y="618124"/>
            <a:ext cx="2286000" cy="4572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5BB47D-4521-ECD3-A0DA-7CBD83A53115}"/>
              </a:ext>
            </a:extLst>
          </p:cNvPr>
          <p:cNvSpPr/>
          <p:nvPr/>
        </p:nvSpPr>
        <p:spPr>
          <a:xfrm>
            <a:off x="2755233" y="618124"/>
            <a:ext cx="22860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0FBADA-7FAC-2B6B-7329-46BF853D24A1}"/>
              </a:ext>
            </a:extLst>
          </p:cNvPr>
          <p:cNvSpPr/>
          <p:nvPr/>
        </p:nvSpPr>
        <p:spPr>
          <a:xfrm>
            <a:off x="5329992" y="618124"/>
            <a:ext cx="2286000" cy="457200"/>
          </a:xfrm>
          <a:prstGeom prst="round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EB7FE-1D5C-A70F-266F-DDF48EAC08BE}"/>
              </a:ext>
            </a:extLst>
          </p:cNvPr>
          <p:cNvCxnSpPr>
            <a:cxnSpLocks/>
          </p:cNvCxnSpPr>
          <p:nvPr/>
        </p:nvCxnSpPr>
        <p:spPr>
          <a:xfrm>
            <a:off x="168441" y="1185447"/>
            <a:ext cx="7435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61B621-7BEF-C0FE-0543-A3BA05DF6118}"/>
              </a:ext>
            </a:extLst>
          </p:cNvPr>
          <p:cNvCxnSpPr>
            <a:cxnSpLocks/>
          </p:cNvCxnSpPr>
          <p:nvPr/>
        </p:nvCxnSpPr>
        <p:spPr>
          <a:xfrm>
            <a:off x="168441" y="525047"/>
            <a:ext cx="7435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1CFD41-79FC-6C33-A284-675ACC8E809C}"/>
              </a:ext>
            </a:extLst>
          </p:cNvPr>
          <p:cNvSpPr txBox="1"/>
          <p:nvPr/>
        </p:nvSpPr>
        <p:spPr>
          <a:xfrm>
            <a:off x="168441" y="89682"/>
            <a:ext cx="340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CWD: c:/projects/fish_biodiversity</a:t>
            </a:r>
          </a:p>
        </p:txBody>
      </p:sp>
    </p:spTree>
    <p:extLst>
      <p:ext uri="{BB962C8B-B14F-4D97-AF65-F5344CB8AC3E}">
        <p14:creationId xmlns:p14="http://schemas.microsoft.com/office/powerpoint/2010/main" val="177143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136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Fish Biodiversity Rotenone Philippines PIRE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ODU Ichthyology Collection</dc:title>
  <dc:creator>John Whalen</dc:creator>
  <cp:lastModifiedBy>John Whalen</cp:lastModifiedBy>
  <cp:revision>9</cp:revision>
  <dcterms:created xsi:type="dcterms:W3CDTF">2024-03-19T21:10:08Z</dcterms:created>
  <dcterms:modified xsi:type="dcterms:W3CDTF">2024-03-20T18:12:57Z</dcterms:modified>
</cp:coreProperties>
</file>