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670A-77DF-43D8-9A1C-6CBADEEB797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D900-5521-7C84-6EB8-23EFE5523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Fish Biodiversity Database of Rotenone Stations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F6BE-9D98-5E7D-17FA-1C042317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Flowchart of input, scripts,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22270-8370-F0C4-446A-508398069277}"/>
              </a:ext>
            </a:extLst>
          </p:cNvPr>
          <p:cNvSpPr/>
          <p:nvPr/>
        </p:nvSpPr>
        <p:spPr>
          <a:xfrm>
            <a:off x="3084768" y="8360182"/>
            <a:ext cx="1433447" cy="77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7CB42A-42F3-0282-6CA6-BB186CB653D1}"/>
              </a:ext>
            </a:extLst>
          </p:cNvPr>
          <p:cNvSpPr/>
          <p:nvPr/>
        </p:nvSpPr>
        <p:spPr>
          <a:xfrm>
            <a:off x="971551" y="8360182"/>
            <a:ext cx="1433447" cy="7766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0490BE-CEB4-CEF3-0DE6-75CE82458589}"/>
              </a:ext>
            </a:extLst>
          </p:cNvPr>
          <p:cNvSpPr/>
          <p:nvPr/>
        </p:nvSpPr>
        <p:spPr>
          <a:xfrm>
            <a:off x="5197985" y="8360181"/>
            <a:ext cx="1433447" cy="7766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01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8050-7BD6-685C-3C4B-5F82A426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991341"/>
          </a:xfrm>
        </p:spPr>
        <p:txBody>
          <a:bodyPr/>
          <a:lstStyle/>
          <a:p>
            <a:r>
              <a:rPr lang="en-US" dirty="0" err="1"/>
              <a:t>fish_biodiversity</a:t>
            </a:r>
            <a:r>
              <a:rPr lang="en-US" dirty="0"/>
              <a:t>/scripts/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C06B75-506B-234C-1513-07CE846D50B9}"/>
              </a:ext>
            </a:extLst>
          </p:cNvPr>
          <p:cNvSpPr/>
          <p:nvPr/>
        </p:nvSpPr>
        <p:spPr>
          <a:xfrm>
            <a:off x="0" y="203371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allencoralatlas.R</a:t>
            </a:r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012D14-22AE-239A-E96C-294860467385}"/>
              </a:ext>
            </a:extLst>
          </p:cNvPr>
          <p:cNvSpPr/>
          <p:nvPr/>
        </p:nvSpPr>
        <p:spPr>
          <a:xfrm>
            <a:off x="0" y="3215998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distance_calculations_mpa.R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994597-B1AA-3149-BE61-60952F28631C}"/>
              </a:ext>
            </a:extLst>
          </p:cNvPr>
          <p:cNvSpPr/>
          <p:nvPr/>
        </p:nvSpPr>
        <p:spPr>
          <a:xfrm>
            <a:off x="0" y="418709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EstimateR.R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5845A-F6DB-8C8A-0221-9AA992907AF1}"/>
              </a:ext>
            </a:extLst>
          </p:cNvPr>
          <p:cNvSpPr/>
          <p:nvPr/>
        </p:nvSpPr>
        <p:spPr>
          <a:xfrm>
            <a:off x="-76200" y="513323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permanova.R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B9828D-4074-0082-E7E7-21F4CD35D04E}"/>
              </a:ext>
            </a:extLst>
          </p:cNvPr>
          <p:cNvSpPr/>
          <p:nvPr/>
        </p:nvSpPr>
        <p:spPr>
          <a:xfrm>
            <a:off x="-76200" y="635014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read_mpa_shapefile.R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8531C-EF5D-8A1D-1CCF-D6F074CCB94A}"/>
              </a:ext>
            </a:extLst>
          </p:cNvPr>
          <p:cNvSpPr/>
          <p:nvPr/>
        </p:nvSpPr>
        <p:spPr>
          <a:xfrm>
            <a:off x="0" y="793666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scrapePhilippineMPADB_MarineProtecttedAreasList.R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94EA69-AF5F-1D6D-35C1-A6834B912C50}"/>
              </a:ext>
            </a:extLst>
          </p:cNvPr>
          <p:cNvSpPr/>
          <p:nvPr/>
        </p:nvSpPr>
        <p:spPr>
          <a:xfrm>
            <a:off x="0" y="920284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veganize_data.R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DA5D95-6239-4492-E137-862AC9FE0234}"/>
              </a:ext>
            </a:extLst>
          </p:cNvPr>
          <p:cNvSpPr/>
          <p:nvPr/>
        </p:nvSpPr>
        <p:spPr>
          <a:xfrm>
            <a:off x="4114800" y="191614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visualize_arcgis_pop.R</a:t>
            </a:r>
            <a:endParaRPr lang="en-US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64A3FF-3C2E-36D4-0BA3-81A4D3FFFCB3}"/>
              </a:ext>
            </a:extLst>
          </p:cNvPr>
          <p:cNvSpPr/>
          <p:nvPr/>
        </p:nvSpPr>
        <p:spPr>
          <a:xfrm>
            <a:off x="4114800" y="495088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wrangle_arcgis.R</a:t>
            </a:r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42195D-7D49-DE87-BEDD-D1DA24013F2C}"/>
              </a:ext>
            </a:extLst>
          </p:cNvPr>
          <p:cNvSpPr/>
          <p:nvPr/>
        </p:nvSpPr>
        <p:spPr>
          <a:xfrm>
            <a:off x="4114800" y="5816836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wrangle_cas_data.R</a:t>
            </a:r>
            <a:endParaRPr lang="en-US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E077BA-92EB-EFE3-39A8-AAC0FE830205}"/>
              </a:ext>
            </a:extLst>
          </p:cNvPr>
          <p:cNvSpPr/>
          <p:nvPr/>
        </p:nvSpPr>
        <p:spPr>
          <a:xfrm>
            <a:off x="4114800" y="2997146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visualize_pca_mpa_influence.R</a:t>
            </a:r>
            <a:endParaRPr lang="en-US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F67EFF-0C21-D079-19C4-9DFF7C4E976B}"/>
              </a:ext>
            </a:extLst>
          </p:cNvPr>
          <p:cNvSpPr/>
          <p:nvPr/>
        </p:nvSpPr>
        <p:spPr>
          <a:xfrm>
            <a:off x="4114800" y="6630992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wrangle_cas_si_su_data.R</a:t>
            </a:r>
            <a:endParaRPr lang="en-US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CE0E87-901F-1B05-53E0-478EFE1C194F}"/>
              </a:ext>
            </a:extLst>
          </p:cNvPr>
          <p:cNvSpPr/>
          <p:nvPr/>
        </p:nvSpPr>
        <p:spPr>
          <a:xfrm>
            <a:off x="4114800" y="7473430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wrangle_SU-SI_DuplicatesNewData.R</a:t>
            </a:r>
            <a:endParaRPr lang="en-US" sz="2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1C150B-CE5A-9C34-8C95-EFE0D10719F5}"/>
              </a:ext>
            </a:extLst>
          </p:cNvPr>
          <p:cNvSpPr/>
          <p:nvPr/>
        </p:nvSpPr>
        <p:spPr>
          <a:xfrm>
            <a:off x="4114800" y="834854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wrangle_worldpop.R</a:t>
            </a:r>
            <a:endParaRPr lang="en-US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1848D8-1793-2248-C821-F397CB3D1B01}"/>
              </a:ext>
            </a:extLst>
          </p:cNvPr>
          <p:cNvSpPr/>
          <p:nvPr/>
        </p:nvSpPr>
        <p:spPr>
          <a:xfrm>
            <a:off x="4114800" y="920284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wrangleStationData_SI.R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6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7E575-F2DD-3F22-BF17-22BAEE3E5AE5}"/>
              </a:ext>
            </a:extLst>
          </p:cNvPr>
          <p:cNvSpPr/>
          <p:nvPr/>
        </p:nvSpPr>
        <p:spPr>
          <a:xfrm>
            <a:off x="3282950" y="916551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wrangle_arcgis.R</a:t>
            </a:r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909DF-EE82-E882-21E3-803BF6C62F9A}"/>
              </a:ext>
            </a:extLst>
          </p:cNvPr>
          <p:cNvSpPr/>
          <p:nvPr/>
        </p:nvSpPr>
        <p:spPr>
          <a:xfrm>
            <a:off x="3282950" y="456709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wrangle_cas_data.R</a:t>
            </a:r>
            <a:endParaRPr lang="en-US" sz="1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33055-3E4B-7D86-0AA2-255CDE3DC270}"/>
              </a:ext>
            </a:extLst>
          </p:cNvPr>
          <p:cNvSpPr/>
          <p:nvPr/>
        </p:nvSpPr>
        <p:spPr>
          <a:xfrm>
            <a:off x="3282950" y="150148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wrangleStationData_SI.R</a:t>
            </a: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D1516-111C-AE3C-0503-992AE73B9E6E}"/>
              </a:ext>
            </a:extLst>
          </p:cNvPr>
          <p:cNvSpPr/>
          <p:nvPr/>
        </p:nvSpPr>
        <p:spPr>
          <a:xfrm>
            <a:off x="1104900" y="215479"/>
            <a:ext cx="5372100" cy="85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wrangle_cas_si_su_data.R</a:t>
            </a:r>
            <a:endParaRPr lang="en-US" sz="3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0BB368-7EFF-8F1A-2975-1356952FE833}"/>
              </a:ext>
            </a:extLst>
          </p:cNvPr>
          <p:cNvSpPr/>
          <p:nvPr/>
        </p:nvSpPr>
        <p:spPr>
          <a:xfrm>
            <a:off x="3282950" y="3034292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wrangle_SU-SI_DuplicatesNewData.R</a:t>
            </a:r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E87A1D-6DA3-D7B4-187C-F8D08F6EF6F6}"/>
              </a:ext>
            </a:extLst>
          </p:cNvPr>
          <p:cNvSpPr/>
          <p:nvPr/>
        </p:nvSpPr>
        <p:spPr>
          <a:xfrm>
            <a:off x="3251200" y="6099902"/>
            <a:ext cx="18923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distance_calculations_mpa.R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3CA4BF-9220-9927-503F-1EFB97CD8D06}"/>
              </a:ext>
            </a:extLst>
          </p:cNvPr>
          <p:cNvSpPr/>
          <p:nvPr/>
        </p:nvSpPr>
        <p:spPr>
          <a:xfrm>
            <a:off x="3282950" y="763270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visualize_pca_mpa_influence.R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BC03AE-12A2-2BAC-2B49-3A95CC3CC8F5}"/>
              </a:ext>
            </a:extLst>
          </p:cNvPr>
          <p:cNvSpPr/>
          <p:nvPr/>
        </p:nvSpPr>
        <p:spPr>
          <a:xfrm>
            <a:off x="16704" y="1501487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../SI/</a:t>
            </a:r>
            <a:r>
              <a:rPr lang="en-US" sz="1200" b="1" dirty="0" err="1"/>
              <a:t>Collections_Data</a:t>
            </a:r>
            <a:r>
              <a:rPr lang="en-US" sz="1200" b="1" dirty="0"/>
              <a:t>/*.csv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9E2602-BAB5-0F62-0CAC-E3B6D6634A0A}"/>
              </a:ext>
            </a:extLst>
          </p:cNvPr>
          <p:cNvSpPr/>
          <p:nvPr/>
        </p:nvSpPr>
        <p:spPr>
          <a:xfrm>
            <a:off x="16704" y="1854716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../SI/Coordinates/Coordinate_Conversions.xlsx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A460A6-1004-E5DA-AD23-3EB36320975D}"/>
              </a:ext>
            </a:extLst>
          </p:cNvPr>
          <p:cNvSpPr/>
          <p:nvPr/>
        </p:nvSpPr>
        <p:spPr>
          <a:xfrm>
            <a:off x="16704" y="220794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../data/station_info.xlsx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E076C8-C808-017A-8E5D-95DB44CAF9FD}"/>
              </a:ext>
            </a:extLst>
          </p:cNvPr>
          <p:cNvSpPr/>
          <p:nvPr/>
        </p:nvSpPr>
        <p:spPr>
          <a:xfrm>
            <a:off x="16704" y="256117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89B7A-55FF-80CA-8147-3FEEBCBBD354}"/>
              </a:ext>
            </a:extLst>
          </p:cNvPr>
          <p:cNvSpPr txBox="1"/>
          <p:nvPr/>
        </p:nvSpPr>
        <p:spPr>
          <a:xfrm>
            <a:off x="3643352" y="10873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890449-4B5F-9803-75FD-1FD83763495C}"/>
              </a:ext>
            </a:extLst>
          </p:cNvPr>
          <p:cNvSpPr/>
          <p:nvPr/>
        </p:nvSpPr>
        <p:spPr>
          <a:xfrm>
            <a:off x="5152196" y="1501487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9E3E0-7269-924F-A5B5-C68C5B80EBE6}"/>
              </a:ext>
            </a:extLst>
          </p:cNvPr>
          <p:cNvSpPr txBox="1"/>
          <p:nvPr/>
        </p:nvSpPr>
        <p:spPr>
          <a:xfrm>
            <a:off x="6057605" y="108728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93B8-B001-51BA-D2C7-85B261581FC5}"/>
              </a:ext>
            </a:extLst>
          </p:cNvPr>
          <p:cNvSpPr txBox="1"/>
          <p:nvPr/>
        </p:nvSpPr>
        <p:spPr>
          <a:xfrm>
            <a:off x="922113" y="10830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17679-AF19-B7F6-2C3C-7F01E25307D0}"/>
              </a:ext>
            </a:extLst>
          </p:cNvPr>
          <p:cNvSpPr/>
          <p:nvPr/>
        </p:nvSpPr>
        <p:spPr>
          <a:xfrm>
            <a:off x="5152196" y="5447799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D3A291-0D90-BA73-2F22-A04435859284}"/>
              </a:ext>
            </a:extLst>
          </p:cNvPr>
          <p:cNvSpPr/>
          <p:nvPr/>
        </p:nvSpPr>
        <p:spPr>
          <a:xfrm>
            <a:off x="5143500" y="9394110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data_cas_si_su_mpa_pop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537EEE-F86B-B288-A5BC-AC3C9B1ECAEB}"/>
              </a:ext>
            </a:extLst>
          </p:cNvPr>
          <p:cNvSpPr/>
          <p:nvPr/>
        </p:nvSpPr>
        <p:spPr>
          <a:xfrm>
            <a:off x="16704" y="3028699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../data/SU-SI_Duplicates_20220808.xlsx</a:t>
            </a:r>
          </a:p>
        </p:txBody>
      </p:sp>
    </p:spTree>
    <p:extLst>
      <p:ext uri="{BB962C8B-B14F-4D97-AF65-F5344CB8AC3E}">
        <p14:creationId xmlns:p14="http://schemas.microsoft.com/office/powerpoint/2010/main" val="24429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7E575-F2DD-3F22-BF17-22BAEE3E5AE5}"/>
              </a:ext>
            </a:extLst>
          </p:cNvPr>
          <p:cNvSpPr/>
          <p:nvPr/>
        </p:nvSpPr>
        <p:spPr>
          <a:xfrm>
            <a:off x="3282950" y="916551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wrangle_arcgis.R</a:t>
            </a:r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909DF-EE82-E882-21E3-803BF6C62F9A}"/>
              </a:ext>
            </a:extLst>
          </p:cNvPr>
          <p:cNvSpPr/>
          <p:nvPr/>
        </p:nvSpPr>
        <p:spPr>
          <a:xfrm>
            <a:off x="3282950" y="456709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wrangle_cas_data.R</a:t>
            </a:r>
            <a:endParaRPr lang="en-US" sz="1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33055-3E4B-7D86-0AA2-255CDE3DC270}"/>
              </a:ext>
            </a:extLst>
          </p:cNvPr>
          <p:cNvSpPr/>
          <p:nvPr/>
        </p:nvSpPr>
        <p:spPr>
          <a:xfrm>
            <a:off x="3282950" y="150148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wrangleStationData_SI.R</a:t>
            </a: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D1516-111C-AE3C-0503-992AE73B9E6E}"/>
              </a:ext>
            </a:extLst>
          </p:cNvPr>
          <p:cNvSpPr/>
          <p:nvPr/>
        </p:nvSpPr>
        <p:spPr>
          <a:xfrm>
            <a:off x="1104900" y="215479"/>
            <a:ext cx="5372100" cy="85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wrangle_cas_si_su_data.R</a:t>
            </a:r>
            <a:endParaRPr lang="en-US" sz="3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0BB368-7EFF-8F1A-2975-1356952FE833}"/>
              </a:ext>
            </a:extLst>
          </p:cNvPr>
          <p:cNvSpPr/>
          <p:nvPr/>
        </p:nvSpPr>
        <p:spPr>
          <a:xfrm>
            <a:off x="3282950" y="3034292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wrangle_SU-SI_DuplicatesNewData.R</a:t>
            </a:r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E87A1D-6DA3-D7B4-187C-F8D08F6EF6F6}"/>
              </a:ext>
            </a:extLst>
          </p:cNvPr>
          <p:cNvSpPr/>
          <p:nvPr/>
        </p:nvSpPr>
        <p:spPr>
          <a:xfrm>
            <a:off x="3251200" y="6099902"/>
            <a:ext cx="18923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distance_calculations_mpa.R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3CA4BF-9220-9927-503F-1EFB97CD8D06}"/>
              </a:ext>
            </a:extLst>
          </p:cNvPr>
          <p:cNvSpPr/>
          <p:nvPr/>
        </p:nvSpPr>
        <p:spPr>
          <a:xfrm>
            <a:off x="3282950" y="763270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visualize_pca_mpa_influence.R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89B7A-55FF-80CA-8147-3FEEBCBBD354}"/>
              </a:ext>
            </a:extLst>
          </p:cNvPr>
          <p:cNvSpPr txBox="1"/>
          <p:nvPr/>
        </p:nvSpPr>
        <p:spPr>
          <a:xfrm>
            <a:off x="3643352" y="10873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890449-4B5F-9803-75FD-1FD83763495C}"/>
              </a:ext>
            </a:extLst>
          </p:cNvPr>
          <p:cNvSpPr/>
          <p:nvPr/>
        </p:nvSpPr>
        <p:spPr>
          <a:xfrm>
            <a:off x="5152196" y="1501487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9E3E0-7269-924F-A5B5-C68C5B80EBE6}"/>
              </a:ext>
            </a:extLst>
          </p:cNvPr>
          <p:cNvSpPr txBox="1"/>
          <p:nvPr/>
        </p:nvSpPr>
        <p:spPr>
          <a:xfrm>
            <a:off x="6057605" y="108728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93B8-B001-51BA-D2C7-85B261581FC5}"/>
              </a:ext>
            </a:extLst>
          </p:cNvPr>
          <p:cNvSpPr txBox="1"/>
          <p:nvPr/>
        </p:nvSpPr>
        <p:spPr>
          <a:xfrm>
            <a:off x="922113" y="10830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17679-AF19-B7F6-2C3C-7F01E25307D0}"/>
              </a:ext>
            </a:extLst>
          </p:cNvPr>
          <p:cNvSpPr/>
          <p:nvPr/>
        </p:nvSpPr>
        <p:spPr>
          <a:xfrm>
            <a:off x="5152196" y="5447799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D3A291-0D90-BA73-2F22-A04435859284}"/>
              </a:ext>
            </a:extLst>
          </p:cNvPr>
          <p:cNvSpPr/>
          <p:nvPr/>
        </p:nvSpPr>
        <p:spPr>
          <a:xfrm>
            <a:off x="5143500" y="9394110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data_cas_si_su_mpa_pop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553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7E575-F2DD-3F22-BF17-22BAEE3E5AE5}"/>
              </a:ext>
            </a:extLst>
          </p:cNvPr>
          <p:cNvSpPr/>
          <p:nvPr/>
        </p:nvSpPr>
        <p:spPr>
          <a:xfrm>
            <a:off x="3282950" y="916551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wrangle_arcgis.R</a:t>
            </a:r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909DF-EE82-E882-21E3-803BF6C62F9A}"/>
              </a:ext>
            </a:extLst>
          </p:cNvPr>
          <p:cNvSpPr/>
          <p:nvPr/>
        </p:nvSpPr>
        <p:spPr>
          <a:xfrm>
            <a:off x="3282950" y="456709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wrangle_cas_data.R</a:t>
            </a:r>
            <a:endParaRPr lang="en-US" sz="1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33055-3E4B-7D86-0AA2-255CDE3DC270}"/>
              </a:ext>
            </a:extLst>
          </p:cNvPr>
          <p:cNvSpPr/>
          <p:nvPr/>
        </p:nvSpPr>
        <p:spPr>
          <a:xfrm>
            <a:off x="3282950" y="150148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wrangleStationData_SI.R</a:t>
            </a: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D1516-111C-AE3C-0503-992AE73B9E6E}"/>
              </a:ext>
            </a:extLst>
          </p:cNvPr>
          <p:cNvSpPr/>
          <p:nvPr/>
        </p:nvSpPr>
        <p:spPr>
          <a:xfrm>
            <a:off x="1104900" y="7467"/>
            <a:ext cx="5372100" cy="105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wrangle_SU-SI_DuplicatesNewData.R</a:t>
            </a:r>
            <a:endParaRPr lang="en-US" sz="36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0BB368-7EFF-8F1A-2975-1356952FE833}"/>
              </a:ext>
            </a:extLst>
          </p:cNvPr>
          <p:cNvSpPr/>
          <p:nvPr/>
        </p:nvSpPr>
        <p:spPr>
          <a:xfrm>
            <a:off x="3282950" y="3034292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wrangle_SU-SI_DuplicatesNewData.R</a:t>
            </a:r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E87A1D-6DA3-D7B4-187C-F8D08F6EF6F6}"/>
              </a:ext>
            </a:extLst>
          </p:cNvPr>
          <p:cNvSpPr/>
          <p:nvPr/>
        </p:nvSpPr>
        <p:spPr>
          <a:xfrm>
            <a:off x="3251200" y="6099902"/>
            <a:ext cx="18923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distance_calculations_mpa.R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3CA4BF-9220-9927-503F-1EFB97CD8D06}"/>
              </a:ext>
            </a:extLst>
          </p:cNvPr>
          <p:cNvSpPr/>
          <p:nvPr/>
        </p:nvSpPr>
        <p:spPr>
          <a:xfrm>
            <a:off x="3282950" y="763270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visualize_pca_mpa_influence.R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BC03AE-12A2-2BAC-2B49-3A95CC3CC8F5}"/>
              </a:ext>
            </a:extLst>
          </p:cNvPr>
          <p:cNvSpPr/>
          <p:nvPr/>
        </p:nvSpPr>
        <p:spPr>
          <a:xfrm>
            <a:off x="16704" y="1501487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../SI/</a:t>
            </a:r>
            <a:r>
              <a:rPr lang="en-US" sz="1200" b="1" dirty="0" err="1"/>
              <a:t>Collections_Data</a:t>
            </a:r>
            <a:r>
              <a:rPr lang="en-US" sz="1200" b="1" dirty="0"/>
              <a:t>/*.csv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9E2602-BAB5-0F62-0CAC-E3B6D6634A0A}"/>
              </a:ext>
            </a:extLst>
          </p:cNvPr>
          <p:cNvSpPr/>
          <p:nvPr/>
        </p:nvSpPr>
        <p:spPr>
          <a:xfrm>
            <a:off x="16704" y="1854716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../SI/Coordinates/Coordinate_Conversions.xlsx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A460A6-1004-E5DA-AD23-3EB36320975D}"/>
              </a:ext>
            </a:extLst>
          </p:cNvPr>
          <p:cNvSpPr/>
          <p:nvPr/>
        </p:nvSpPr>
        <p:spPr>
          <a:xfrm>
            <a:off x="16704" y="220794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../data/station_info.xlsx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E076C8-C808-017A-8E5D-95DB44CAF9FD}"/>
              </a:ext>
            </a:extLst>
          </p:cNvPr>
          <p:cNvSpPr/>
          <p:nvPr/>
        </p:nvSpPr>
        <p:spPr>
          <a:xfrm>
            <a:off x="16704" y="256117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89B7A-55FF-80CA-8147-3FEEBCBBD354}"/>
              </a:ext>
            </a:extLst>
          </p:cNvPr>
          <p:cNvSpPr txBox="1"/>
          <p:nvPr/>
        </p:nvSpPr>
        <p:spPr>
          <a:xfrm>
            <a:off x="3643352" y="10873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890449-4B5F-9803-75FD-1FD83763495C}"/>
              </a:ext>
            </a:extLst>
          </p:cNvPr>
          <p:cNvSpPr/>
          <p:nvPr/>
        </p:nvSpPr>
        <p:spPr>
          <a:xfrm>
            <a:off x="5152196" y="1501487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9E3E0-7269-924F-A5B5-C68C5B80EBE6}"/>
              </a:ext>
            </a:extLst>
          </p:cNvPr>
          <p:cNvSpPr txBox="1"/>
          <p:nvPr/>
        </p:nvSpPr>
        <p:spPr>
          <a:xfrm>
            <a:off x="6057605" y="108728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93B8-B001-51BA-D2C7-85B261581FC5}"/>
              </a:ext>
            </a:extLst>
          </p:cNvPr>
          <p:cNvSpPr txBox="1"/>
          <p:nvPr/>
        </p:nvSpPr>
        <p:spPr>
          <a:xfrm>
            <a:off x="922113" y="10830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17679-AF19-B7F6-2C3C-7F01E25307D0}"/>
              </a:ext>
            </a:extLst>
          </p:cNvPr>
          <p:cNvSpPr/>
          <p:nvPr/>
        </p:nvSpPr>
        <p:spPr>
          <a:xfrm>
            <a:off x="5152196" y="5447799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D3A291-0D90-BA73-2F22-A04435859284}"/>
              </a:ext>
            </a:extLst>
          </p:cNvPr>
          <p:cNvSpPr/>
          <p:nvPr/>
        </p:nvSpPr>
        <p:spPr>
          <a:xfrm>
            <a:off x="5143500" y="9394110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data_cas_si_su_mpa_pop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537EEE-F86B-B288-A5BC-AC3C9B1ECAEB}"/>
              </a:ext>
            </a:extLst>
          </p:cNvPr>
          <p:cNvSpPr/>
          <p:nvPr/>
        </p:nvSpPr>
        <p:spPr>
          <a:xfrm>
            <a:off x="16704" y="3028699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../data/SU-SI_Duplicates_20220808.xlsx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AD4348-312F-5288-3407-A5ABCB5ED92E}"/>
              </a:ext>
            </a:extLst>
          </p:cNvPr>
          <p:cNvSpPr/>
          <p:nvPr/>
        </p:nvSpPr>
        <p:spPr>
          <a:xfrm>
            <a:off x="16704" y="3354751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9F1137-02C7-212B-A3BD-849A13FDD128}"/>
              </a:ext>
            </a:extLst>
          </p:cNvPr>
          <p:cNvSpPr/>
          <p:nvPr/>
        </p:nvSpPr>
        <p:spPr>
          <a:xfrm>
            <a:off x="16704" y="3730416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</p:spTree>
    <p:extLst>
      <p:ext uri="{BB962C8B-B14F-4D97-AF65-F5344CB8AC3E}">
        <p14:creationId xmlns:p14="http://schemas.microsoft.com/office/powerpoint/2010/main" val="1294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D1B-A9A5-0CAC-6174-A6B8B80D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1BE2-73D9-5EE4-73C4-FD0AA3BD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7AAE-D2A4-0A4A-E78C-316D1674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2BFF-6E89-CAB3-EF8D-28142CFA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1387</TotalTime>
  <Words>468</Words>
  <Application>Microsoft Office PowerPoint</Application>
  <PresentationFormat>Custom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Fish Biodiversity Database of Rotenone Stations</vt:lpstr>
      <vt:lpstr>fish_biodiversity/scripts/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Whalen</dc:creator>
  <cp:lastModifiedBy>John Whalen</cp:lastModifiedBy>
  <cp:revision>11</cp:revision>
  <dcterms:created xsi:type="dcterms:W3CDTF">2023-06-01T20:15:33Z</dcterms:created>
  <dcterms:modified xsi:type="dcterms:W3CDTF">2024-03-19T21:49:32Z</dcterms:modified>
</cp:coreProperties>
</file>