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433"/>
    <a:srgbClr val="0F455D"/>
    <a:srgbClr val="080E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0AC87-3A07-4628-8A0B-048646B8E04A}" type="datetimeFigureOut">
              <a:rPr lang="de-AT" smtClean="0"/>
              <a:t>05.12.2024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78690-0DEC-46D4-A218-EF7E19F6D8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439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76A9-2D1A-BED1-84E1-2E610CF8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062894-2017-C8BF-E260-67FBB0E23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853A1-C04C-D80C-4136-3796A656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4D51-6B50-472B-8157-FD4FF4BD7F33}" type="datetime1">
              <a:rPr lang="de-AT" smtClean="0"/>
              <a:t>05.12.2024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3E589-6017-B04B-4FC7-50E173E7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45BE0-F7DA-55A8-B928-31E6C88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73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619F1-1ECC-BD19-8036-A78F18F4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2F73D8-4B84-F4CD-CAB0-851AF4C2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A93F9-4221-3179-413E-2A955364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B8E5-BD8F-4C9B-BD31-D552A617E38D}" type="datetime1">
              <a:rPr lang="de-AT" smtClean="0"/>
              <a:t>05.12.2024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A5B7D-1EB6-573F-D460-6CC86622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90495-E661-6746-DF19-A535F5C9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10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604BE-3FC6-0EC4-28A7-AD2CB6485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EA8A06-4943-67BB-41FA-0F2992CF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353A5-119C-27C9-4647-571F5EA2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35E4-406A-4617-9398-25F606C0064A}" type="datetime1">
              <a:rPr lang="de-AT" smtClean="0"/>
              <a:t>05.12.2024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3711A-8F43-4747-8789-E6D3D190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571B4-F635-A700-FC09-B3DF9AB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73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E446691-4F12-1343-7DF8-A9314F95C488}"/>
              </a:ext>
            </a:extLst>
          </p:cNvPr>
          <p:cNvSpPr/>
          <p:nvPr userDrawn="1"/>
        </p:nvSpPr>
        <p:spPr>
          <a:xfrm>
            <a:off x="0" y="6245527"/>
            <a:ext cx="12192000" cy="612473"/>
          </a:xfrm>
          <a:prstGeom prst="rect">
            <a:avLst/>
          </a:prstGeom>
          <a:solidFill>
            <a:srgbClr val="0F45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31A099-3D1B-A7D4-475A-1BFD8CDD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129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BD9F8-FEFF-F15F-1DD9-7181FE2C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331"/>
            <a:ext cx="10515600" cy="339063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4F17C-D984-17F3-2A59-AB7B0D45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de-AT" sz="16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85FB06-CDEC-4B83-9238-A8497C362BA2}" type="datetime1">
              <a:rPr lang="de-AT" smtClean="0"/>
              <a:t>05.12.2024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EB364-E912-88CC-53B0-88517BF2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FFFFFF"/>
                </a:solidFill>
              </a:defRPr>
            </a:lvl1pPr>
          </a:lstStyle>
          <a:p>
            <a:r>
              <a:rPr lang="de-AT" dirty="0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00BFE-893F-EAFD-0400-9933FC14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de-AT" sz="16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7F657A5-ECB8-484A-B961-18CDF8A909BE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7B078CD-519E-2C35-8BE5-82F08FFC559F}"/>
              </a:ext>
            </a:extLst>
          </p:cNvPr>
          <p:cNvCxnSpPr>
            <a:cxnSpLocks/>
          </p:cNvCxnSpPr>
          <p:nvPr userDrawn="1"/>
        </p:nvCxnSpPr>
        <p:spPr>
          <a:xfrm>
            <a:off x="368060" y="785005"/>
            <a:ext cx="1135523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DC77-5829-FE4E-BEDA-2512C23D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24B1F-5374-5332-EA44-C311C926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66E15-08A0-5AD3-3926-12A9389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F1C0-3AF9-4983-9A54-21602518A91F}" type="datetime1">
              <a:rPr lang="de-AT" smtClean="0"/>
              <a:t>05.12.2024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2497-DF27-C746-D2DB-2CC3BEF8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85FC5-6F40-43A5-7D3D-C8A56440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105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66964-F639-0F52-669E-7AAB95E7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C70F9-C611-2666-71E0-8035142F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5FB5D1-F8D1-3CE7-7798-7934E90F4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A798D-217D-7EF2-7BF5-CED0DC87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5769-34DE-4E2B-BA22-4C06DA83B7D2}" type="datetime1">
              <a:rPr lang="de-AT" smtClean="0"/>
              <a:t>05.12.2024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BE8471-BDAF-AD6D-03F5-9D68B19E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F222A6-C962-6247-3740-244AE3C9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606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26B32-2649-D6BA-10FA-71992BC4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C4A3DD-4EB1-3234-8557-7AFF292D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D30C67-6F61-A932-91E5-206D0A8CA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CBFF15-222C-AEF4-04E8-F9C8A105D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DF79AA-8B04-04DC-EB6E-80326F333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C435AB-032E-B25F-501E-6B6618EC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DAEC-FB5E-4D06-90E2-4002AB366008}" type="datetime1">
              <a:rPr lang="de-AT" smtClean="0"/>
              <a:t>05.12.2024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D3BB85-7645-CBB9-8B0C-363CD4C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EB411F-0C55-DB90-41CE-FE308052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159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57FD6-79C7-A5F6-FDF2-898D6E4B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EAE93D-76C2-55CF-A3CE-C1E824F1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748-EC13-4806-96FF-900F0C3CB7DA}" type="datetime1">
              <a:rPr lang="de-AT" smtClean="0"/>
              <a:t>05.12.2024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299609-837D-31AD-F2A6-368152D4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2CFB35-8EC0-0359-7E64-04BC720B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279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BB89EB-55D7-B8D0-3197-C0DBE53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325A-E34C-428E-A903-F88E22C4F63B}" type="datetime1">
              <a:rPr lang="de-AT" smtClean="0"/>
              <a:t>05.12.2024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8E2FF8-2A26-03B5-74EB-EAEE6FCF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0F443-1FCA-29CA-4358-AE1F985D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34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34FFB-8E8C-F29C-EA63-80E4E485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F1858-B055-822E-FE94-5920B971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EE6662-52AD-AECE-3549-00681EF6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221D96-B1A6-82C0-1F95-A8B842FE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5206-D370-4C63-87B6-DD5AE5CF98CF}" type="datetime1">
              <a:rPr lang="de-AT" smtClean="0"/>
              <a:t>05.12.2024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824F90-2B1E-6B43-0A61-AAA09A03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37918-294D-565E-BED2-69F6A624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23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12C5B-53B8-350B-B027-5464C147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DABF16-3BF9-2EAF-5178-3C23DE078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BC2B4E-DF6D-665D-EE88-8EA8B1B79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27AB9A-6167-B9AA-FCB9-6D516431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E8FE-D4EE-430F-B9E9-E61107CF3FC1}" type="datetime1">
              <a:rPr lang="de-AT" smtClean="0"/>
              <a:t>05.12.2024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FD7ADF-74F6-5DC4-5635-5C129775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CB3BED-463D-5AC1-8E82-33E075C8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40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33B02D-6C23-6D11-F382-393E159C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E5F9D2-D60F-0D38-FE03-E355B6F0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5F1B5B-9C1B-5BE5-08B6-27414906F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1F2C2-7497-4C68-A43A-2D734BB0CD71}" type="datetime1">
              <a:rPr lang="de-AT" smtClean="0"/>
              <a:t>05.12.2024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C613B-28C4-4BF9-2B6E-BAC4F679F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AT"/>
              <a:t>Philipp Kirchtag - Portfolio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C887E-BEF6-8963-CBF0-76BD6B54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657A5-ECB8-484A-B961-18CDF8A909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222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05088-D623-DC12-E33C-1C708874C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de-AT" b="1"/>
              <a:t>Portfolio Website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Screenshot, Elektronik, Schaltung enthält.&#10;&#10;Automatisch generierte Beschreibung">
            <a:extLst>
              <a:ext uri="{FF2B5EF4-FFF2-40B4-BE49-F238E27FC236}">
                <a16:creationId xmlns:a16="http://schemas.microsoft.com/office/drawing/2014/main" id="{2172061D-3FC2-FFFA-57BA-69AD6C25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67" y="557360"/>
            <a:ext cx="5449640" cy="563270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6AFD1-78E2-C3E6-0528-4533D263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91A8AD-54C2-45DB-94B3-656295C596C1}" type="datetime1">
              <a:rPr lang="de-AT" smtClean="0"/>
              <a:pPr>
                <a:spcAft>
                  <a:spcPts val="600"/>
                </a:spcAft>
              </a:pPr>
              <a:t>05.12.2024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81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0BDA5-5180-0FC1-CBFE-05212DD0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8501D-ECC2-2F28-92C1-014CB458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Generator</a:t>
            </a:r>
          </a:p>
          <a:p>
            <a:r>
              <a:rPr lang="de-AT" dirty="0"/>
              <a:t>Erfahrung damit</a:t>
            </a:r>
          </a:p>
          <a:p>
            <a:r>
              <a:rPr lang="de-AT" dirty="0"/>
              <a:t>Benutzerfreundlichkeit</a:t>
            </a:r>
          </a:p>
          <a:p>
            <a:r>
              <a:rPr lang="de-AT" dirty="0"/>
              <a:t>Veröffentlichung</a:t>
            </a:r>
          </a:p>
          <a:p>
            <a:r>
              <a:rPr lang="de-AT" dirty="0"/>
              <a:t>Demo der Website</a:t>
            </a:r>
          </a:p>
          <a:p>
            <a:r>
              <a:rPr lang="de-AT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CFF32C-2E52-BBCE-BFCD-CE423097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5C21-75BC-464C-B4BA-64610A962301}" type="datetime1">
              <a:rPr lang="de-AT" smtClean="0"/>
              <a:t>05.12.2024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7D7F9A-ACBA-2CFB-4E1E-E94AB52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F119E-DD7C-9DD4-2798-DDE8D978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2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119A62-B4BD-CDF3-6D06-527BEAF9755B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 Erfahrung                 Benutzerfreundlichkeit                 Veröffentlichung                  Demo             Fazit			</a:t>
            </a:r>
          </a:p>
        </p:txBody>
      </p:sp>
    </p:spTree>
    <p:extLst>
      <p:ext uri="{BB962C8B-B14F-4D97-AF65-F5344CB8AC3E}">
        <p14:creationId xmlns:p14="http://schemas.microsoft.com/office/powerpoint/2010/main" val="19201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7602B-4759-8247-2CB4-EAED14B9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Zola?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651C42-F0E0-CA15-0D97-4CA0C06D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05.12.2024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FB30-704D-6B98-F286-71A538DD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87AE1-887C-CD4C-1B12-30E7675F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CBCC63-C783-C763-F4C8-F017D785707C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Generatorwahl</a:t>
            </a:r>
            <a:r>
              <a:rPr lang="de-AT" dirty="0"/>
              <a:t>               Erfahrung                 Benutzerfreundlichkeit                 Veröffentlichung                  Demo             Fazit		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B8EEAFE-A6A9-5FAD-EC7D-0FBF07B39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5692"/>
            <a:ext cx="504740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Zola = Static Site Generator.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Keine Abhängigkeiten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Markdown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Flexibel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Portfolios, Blogs, kleine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8201A9-57F2-F0B4-338C-5B1DF068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95" y="2561058"/>
            <a:ext cx="5020681" cy="24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1132A-EDCE-0331-8240-E9671AD4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6434D-00E7-E053-B6B7-CFAAC6F1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05.12.2024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6CF49-48D0-D2C9-0F2C-C9F5CD2B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81EE3-583D-BD13-BC6A-30B906AD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4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201D42-58BF-E530-E075-F0120603AD5A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</a:t>
            </a:r>
            <a:r>
              <a:rPr lang="de-AT" b="1" dirty="0"/>
              <a:t>Erfahrung</a:t>
            </a:r>
            <a:r>
              <a:rPr lang="de-AT" dirty="0"/>
              <a:t>                 Benutzerfreundlichkeit                 Veröffentlichung                  Demo             Fazit		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C917E1-BC57-1229-DCC0-B71708D50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63012"/>
            <a:ext cx="753180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Einfache Installation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latin typeface="Arial" panose="020B0604020202020204" pitchFamily="34" charset="0"/>
              </a:rPr>
              <a:t>Mit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zola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Projekt starten.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Themes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latin typeface="Arial" panose="020B0604020202020204" pitchFamily="34" charset="0"/>
              </a:rPr>
              <a:t>Struktur wird klar erstellt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Änderungen an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templates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vorgenommen.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6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2660D-0AA9-88B1-F7C9-4FEAA5A8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Benutzerfreundlichkeit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3067C-4A8B-37B5-24E3-496664EE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05.12.2024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8B320-C0B6-C469-9FB7-C72F128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4F2AF-2027-4399-3CD1-BBD0CF92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5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EC0710-AADF-5045-A071-40D0CC4A7DFD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 Erfahrung               </a:t>
            </a:r>
            <a:r>
              <a:rPr lang="de-AT" b="1" dirty="0"/>
              <a:t>Benutzerfreundlichkeit</a:t>
            </a:r>
            <a:r>
              <a:rPr lang="de-AT" dirty="0"/>
              <a:t>               Veröffentlichung                  Demo             Fazit		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8D803DF-CC55-831E-6DAF-3BE6A4368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50321"/>
            <a:ext cx="674255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Klare Ordnerstruktur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templates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Schnelle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-Zeit durch Rust.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latin typeface="Arial" panose="020B0604020202020204" pitchFamily="34" charset="0"/>
              </a:rPr>
              <a:t>Einfache Seitenerstellung</a:t>
            </a:r>
            <a:endParaRPr kumimoji="0" lang="de-DE" altLang="de-D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Herausforderungen: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Anpassung erfordert Grundkenntnisse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Keine Plugins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Gesamtbewertung: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Kleine Projekte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Schnelle und einfache </a:t>
            </a:r>
            <a:r>
              <a:rPr lang="de-DE" altLang="de-DE" sz="2400" dirty="0">
                <a:latin typeface="Arial" panose="020B0604020202020204" pitchFamily="34" charset="0"/>
              </a:rPr>
              <a:t>U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msetzung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2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F5F9F-D541-85F5-1CCE-55C6AE17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Veröffentichung</a:t>
            </a:r>
            <a:r>
              <a:rPr lang="de-AT" dirty="0"/>
              <a:t> mit </a:t>
            </a:r>
            <a:r>
              <a:rPr lang="de-AT" dirty="0" err="1"/>
              <a:t>Netlify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A1A6C-C335-0E17-27B9-CFF3AAEA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05.12.2024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DB7AB5-CD1B-9E30-0879-99ABC8AB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8850AD-5011-1ADE-3396-F631CDD4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972EB1-CC99-F411-338F-65CCDCBCFE5B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Erfahrung                 Benutzerfreundlichkeit                </a:t>
            </a:r>
            <a:r>
              <a:rPr lang="de-AT" b="1" dirty="0"/>
              <a:t>Veröffentlichung</a:t>
            </a:r>
            <a:r>
              <a:rPr lang="de-AT" dirty="0"/>
              <a:t>                  Demo             Fazit		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A11A54E-4DE0-5AF8-57F8-6E60DBF83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93734"/>
            <a:ext cx="463780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zola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build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erstellt.</a:t>
            </a:r>
            <a:endParaRPr kumimoji="0" lang="de-DE" altLang="de-D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mit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mit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verknüpfen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 err="1">
                <a:latin typeface="Arial" panose="020B0604020202020204" pitchFamily="34" charset="0"/>
              </a:rPr>
              <a:t>Build</a:t>
            </a:r>
            <a:r>
              <a:rPr lang="de-DE" altLang="de-DE" sz="2000" dirty="0">
                <a:latin typeface="Arial" panose="020B0604020202020204" pitchFamily="34" charset="0"/>
              </a:rPr>
              <a:t> Einstellungen</a:t>
            </a:r>
            <a:endParaRPr kumimoji="0" lang="de-DE" altLang="de-D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Warten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Vorteile von </a:t>
            </a: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Einfachheit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4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1896F-35CA-4F4A-82AA-15CAF0A2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284" y="2766218"/>
            <a:ext cx="2273808" cy="1325563"/>
          </a:xfrm>
        </p:spPr>
        <p:txBody>
          <a:bodyPr>
            <a:normAutofit fontScale="90000"/>
          </a:bodyPr>
          <a:lstStyle/>
          <a:p>
            <a:r>
              <a:rPr lang="de-AT" sz="6700" b="1" dirty="0"/>
              <a:t>Demo</a:t>
            </a:r>
            <a:endParaRPr lang="de-AT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FB4EE-71AB-6356-899B-F0084A75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05.12.2024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622D89-68A8-5BDF-9EB2-F1C516E1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7E272-3AE8-0152-E441-A49F70F4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550336-497B-88A7-B1EC-817202AD37E6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 Erfahrung                 Benutzerfreundlichkeit                 Veröffentlichung                  </a:t>
            </a:r>
            <a:r>
              <a:rPr lang="de-AT" b="1" dirty="0"/>
              <a:t>Demo</a:t>
            </a:r>
            <a:r>
              <a:rPr lang="de-AT" dirty="0"/>
              <a:t>             Fazit			</a:t>
            </a:r>
          </a:p>
        </p:txBody>
      </p:sp>
    </p:spTree>
    <p:extLst>
      <p:ext uri="{BB962C8B-B14F-4D97-AF65-F5344CB8AC3E}">
        <p14:creationId xmlns:p14="http://schemas.microsoft.com/office/powerpoint/2010/main" val="277901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409E9-381A-BB95-0EF3-8948C5D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F940B9-8FD9-B7F2-5B2B-EA883072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FB06-CDEC-4B83-9238-A8497C362BA2}" type="datetime1">
              <a:rPr lang="de-AT" smtClean="0"/>
              <a:t>05.12.2024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DCF87-74ED-E2D8-3CB1-95EC0CC2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Philipp Kirchtag - Portfolio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32935-0596-4DBB-C536-E266BE65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57A5-ECB8-484A-B961-18CDF8A909BE}" type="slidenum">
              <a:rPr lang="de-AT" smtClean="0"/>
              <a:pPr/>
              <a:t>8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D60753-2F13-3D16-3B7F-E46065CCE39E}"/>
              </a:ext>
            </a:extLst>
          </p:cNvPr>
          <p:cNvSpPr txBox="1"/>
          <p:nvPr/>
        </p:nvSpPr>
        <p:spPr>
          <a:xfrm>
            <a:off x="411480" y="173736"/>
            <a:ext cx="1132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Generatorwahl                 Erfahrung                 Benutzerfreundlichkeit                 Veröffentlichung                  Demo             </a:t>
            </a:r>
            <a:r>
              <a:rPr lang="de-AT" b="1" dirty="0"/>
              <a:t>Fazit</a:t>
            </a:r>
            <a:r>
              <a:rPr lang="de-AT" dirty="0"/>
              <a:t>			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34C42DB-D3F2-AE31-AFEE-D1AD5AF5D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43374"/>
            <a:ext cx="873556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Generator: Zola – schnell, flexibel, anfängerfreundlich.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Hosting: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einfach, automatisiertes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schnelles CDN.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Erweiterbarkeit und Wiederverwendbarkeit der Website.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Potenzial für weitere Projekte mit Zola und </a:t>
            </a:r>
            <a:r>
              <a:rPr kumimoji="0" lang="de-DE" altLang="de-DE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de-DE" altLang="de-DE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3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Breitbild</PresentationFormat>
  <Paragraphs>76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Arial Unicode MS</vt:lpstr>
      <vt:lpstr>Office</vt:lpstr>
      <vt:lpstr>Portfolio Website</vt:lpstr>
      <vt:lpstr>Inhalt</vt:lpstr>
      <vt:lpstr>Warum Zola?</vt:lpstr>
      <vt:lpstr>Umsetzung</vt:lpstr>
      <vt:lpstr>Benutzerfreundlichkeit</vt:lpstr>
      <vt:lpstr>Veröffentichung mit Netlify</vt:lpstr>
      <vt:lpstr>Demo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 Kirchtag</dc:creator>
  <cp:lastModifiedBy>Philipp Kirchtag</cp:lastModifiedBy>
  <cp:revision>5</cp:revision>
  <dcterms:created xsi:type="dcterms:W3CDTF">2024-12-02T15:07:23Z</dcterms:created>
  <dcterms:modified xsi:type="dcterms:W3CDTF">2024-12-05T22:38:57Z</dcterms:modified>
</cp:coreProperties>
</file>