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1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FA09-0C85-4FED-B234-C16717EFA790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044-1CAC-443C-B619-C3DF3AA0A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FA09-0C85-4FED-B234-C16717EFA790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044-1CAC-443C-B619-C3DF3AA0A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12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FA09-0C85-4FED-B234-C16717EFA790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044-1CAC-443C-B619-C3DF3AA0A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19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FA09-0C85-4FED-B234-C16717EFA790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044-1CAC-443C-B619-C3DF3AA0A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9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FA09-0C85-4FED-B234-C16717EFA790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044-1CAC-443C-B619-C3DF3AA0A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85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FA09-0C85-4FED-B234-C16717EFA790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044-1CAC-443C-B619-C3DF3AA0A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86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FA09-0C85-4FED-B234-C16717EFA790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044-1CAC-443C-B619-C3DF3AA0A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9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FA09-0C85-4FED-B234-C16717EFA790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044-1CAC-443C-B619-C3DF3AA0A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4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FA09-0C85-4FED-B234-C16717EFA790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044-1CAC-443C-B619-C3DF3AA0A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2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FA09-0C85-4FED-B234-C16717EFA790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044-1CAC-443C-B619-C3DF3AA0A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3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FA09-0C85-4FED-B234-C16717EFA790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D044-1CAC-443C-B619-C3DF3AA0A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4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FA09-0C85-4FED-B234-C16717EFA790}" type="datetimeFigureOut">
              <a:rPr lang="en-GB" smtClean="0"/>
              <a:t>05/12/2019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D044-1CAC-443C-B619-C3DF3AA0AD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64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8869"/>
            <a:ext cx="12130481" cy="606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12528" y="5452844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</a:t>
            </a:r>
            <a:r>
              <a:rPr lang="en-DE" sz="1050" dirty="0" smtClean="0"/>
              <a:t>owest point</a:t>
            </a:r>
            <a:endParaRPr lang="en-GB" sz="1050" dirty="0"/>
          </a:p>
        </p:txBody>
      </p:sp>
      <p:sp>
        <p:nvSpPr>
          <p:cNvPr id="9" name="Right Arrow 8"/>
          <p:cNvSpPr/>
          <p:nvPr/>
        </p:nvSpPr>
        <p:spPr>
          <a:xfrm flipH="1">
            <a:off x="6192528" y="584523"/>
            <a:ext cx="720000" cy="360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 smtClean="0"/>
              <a:t>left</a:t>
            </a:r>
            <a:endParaRPr lang="en-GB" sz="1200" dirty="0"/>
          </a:p>
        </p:txBody>
      </p:sp>
      <p:sp>
        <p:nvSpPr>
          <p:cNvPr id="10" name="Right Arrow 9"/>
          <p:cNvSpPr/>
          <p:nvPr/>
        </p:nvSpPr>
        <p:spPr>
          <a:xfrm>
            <a:off x="6951901" y="582159"/>
            <a:ext cx="720000" cy="360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 smtClean="0"/>
              <a:t>right</a:t>
            </a:r>
            <a:endParaRPr lang="en-GB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930472" y="587229"/>
            <a:ext cx="0" cy="55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3781" y="194203"/>
            <a:ext cx="18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en-D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nalysis direction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9803" y="1217870"/>
            <a:ext cx="1085554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0" dirty="0" smtClean="0"/>
              <a:t>H</a:t>
            </a:r>
            <a:r>
              <a:rPr lang="en-DE" sz="1000" dirty="0" smtClean="0"/>
              <a:t>ighest point left</a:t>
            </a:r>
            <a:endParaRPr lang="en-GB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684303" y="541595"/>
            <a:ext cx="1156086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1000" dirty="0" smtClean="0"/>
              <a:t>H</a:t>
            </a:r>
            <a:r>
              <a:rPr lang="en-DE" sz="1000" dirty="0" smtClean="0"/>
              <a:t>ighest point right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5856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Dr. Knoell Consult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Krebs, Florian</dc:creator>
  <cp:lastModifiedBy>Krebs, Florian</cp:lastModifiedBy>
  <cp:revision>2</cp:revision>
  <dcterms:created xsi:type="dcterms:W3CDTF">2019-12-05T10:27:51Z</dcterms:created>
  <dcterms:modified xsi:type="dcterms:W3CDTF">2019-12-05T10:30:45Z</dcterms:modified>
</cp:coreProperties>
</file>