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4D96-0E26-001D-F22D-537807E0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D3A02-C4B4-215C-C8A1-36F16A00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31D32-3E2D-9F66-21CB-84E28D2E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C666-C497-FCD2-7E00-4ECF3093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8A4B-9035-23C2-2E4A-B0FFE1C8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8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8DD2-9613-9619-68C3-60F4FA4B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B1F5C-D343-9F43-E58B-ABE0B0409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B72E-A075-CFA8-BAA1-6EA25516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BBE2-33BC-198B-82B0-14664DC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EAE6-7135-DC48-974F-08F4DC58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BA29-A8EB-63B5-B146-20D18E817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79E1A-7BCF-4A8B-F0E0-A4ECB1278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79B7-26DE-3051-48D8-7213E6BF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634A-DB4F-3DC0-B6CB-D6B7E89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364-7C80-87D6-6DA5-10FE4801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85C7-929D-F5FA-4117-4CF37C63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388B-7BCA-BA36-8F23-25A2132D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EF60-B020-F6A4-4BF4-477435C2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B7FC-EE78-2301-650D-D4C255FA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928-ED22-127F-9621-B2682B53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0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957E-5D3D-73F3-CF29-27EFC7BC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CC17-8782-30F4-3D26-19DD39D6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6682-9839-491C-FCFD-14FC372F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88EA-5661-A992-B9B6-D1E5324D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930A-2552-1514-A072-32981C9C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32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2AFC-F55C-A507-79E3-531F7B55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8291-9D06-28B2-B3BF-6512F60B0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0D55-96F8-BE8C-FD7E-6B8DE813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750D-6217-0B0C-8316-DECB2A30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43626-0F74-E0CA-2131-9FD3E87D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0D4F-1B70-7635-C78E-5525C9CE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8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90E5-25CA-CF23-1716-B2349A6B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A471-45D1-A777-25D7-A037C778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EBD25-8921-42FE-6E88-F7EE0CB0F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69C16-FC42-A7BF-9100-5FE3D11E5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B8836-717D-4947-D4E1-4E3660935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50C1D-684F-C9DE-A889-6D770F59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B6F2A-F7A8-2A7F-8835-ECA43A01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B22EF-3012-4BCA-6AE7-7D565F42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1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3D99-7399-962E-DD4C-737E61A3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E685-50DB-8E36-DBBA-E842056F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EBC5-A8F7-8B89-2CD1-9EEE97AF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BE09F-9F20-F540-8E97-C42F020B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6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EC001-565E-2CD6-CDDB-129A2BA7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598F3-1654-D7BB-34EC-9C95CCFA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8558C-E185-9082-B7A0-75541C24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1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5BE4-05AE-4AE5-D681-0BE8784C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BDE8-AC29-4A1B-16F6-7F1C6E57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90BC0-6DF8-A718-DA1B-69BE8D57D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6E77F-C40F-A0C0-76F6-B4CB4376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F707-602E-1E30-2ABB-0973682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BB54-2406-816D-9EBE-FA11849A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1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10B7-79FA-3771-9D85-1E7B5972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72FA0-3416-1DDB-688D-5434D7E43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7A140-BE38-B585-573A-0021C0357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C3F8-C82A-C82B-E730-99D432F7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427A1-7250-3C4B-F1C9-A8332CA3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91E54-E60E-1273-25FC-D1AB20AE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EB0F-0CCF-B673-927F-0922F541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9B9A6-51AE-7B00-DD66-30CD0412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890-A27B-15B0-AB28-C24B96511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BFF0-BBD2-4EF7-AC9B-4CE85932C338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CD92-BBF7-68FF-9443-75FF4976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719C-E1CC-4802-DFB3-7C0681B5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8D31-2CE3-448F-A717-2C7E585AF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B5B5EE4-482A-604C-4F46-79C748CC1D3D}"/>
              </a:ext>
            </a:extLst>
          </p:cNvPr>
          <p:cNvGrpSpPr/>
          <p:nvPr/>
        </p:nvGrpSpPr>
        <p:grpSpPr>
          <a:xfrm>
            <a:off x="1035170" y="312220"/>
            <a:ext cx="9609826" cy="6233560"/>
            <a:chOff x="1035170" y="430914"/>
            <a:chExt cx="9609826" cy="623356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22997F3-E0A0-A960-15C9-232F6AC2731F}"/>
                </a:ext>
              </a:extLst>
            </p:cNvPr>
            <p:cNvSpPr/>
            <p:nvPr/>
          </p:nvSpPr>
          <p:spPr>
            <a:xfrm>
              <a:off x="1035170" y="430914"/>
              <a:ext cx="9609826" cy="623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EA72118-8CF7-F2AC-FA30-696CBBC74409}"/>
                </a:ext>
              </a:extLst>
            </p:cNvPr>
            <p:cNvGrpSpPr/>
            <p:nvPr/>
          </p:nvGrpSpPr>
          <p:grpSpPr>
            <a:xfrm>
              <a:off x="2180104" y="747510"/>
              <a:ext cx="7831792" cy="5823297"/>
              <a:chOff x="2385133" y="894159"/>
              <a:chExt cx="7831792" cy="582329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4DB3BD1-FB59-68C3-C5CD-C3902EFE9811}"/>
                  </a:ext>
                </a:extLst>
              </p:cNvPr>
              <p:cNvSpPr/>
              <p:nvPr/>
            </p:nvSpPr>
            <p:spPr>
              <a:xfrm>
                <a:off x="4962955" y="4185614"/>
                <a:ext cx="2241921" cy="1080528"/>
              </a:xfrm>
              <a:prstGeom prst="rect">
                <a:avLst/>
              </a:prstGeom>
              <a:noFill/>
              <a:ln w="19050">
                <a:prstDash val="lg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367287B-1D92-620C-3C82-A561BC192B57}"/>
                  </a:ext>
                </a:extLst>
              </p:cNvPr>
              <p:cNvSpPr/>
              <p:nvPr/>
            </p:nvSpPr>
            <p:spPr>
              <a:xfrm>
                <a:off x="4975038" y="913202"/>
                <a:ext cx="2241921" cy="1080528"/>
              </a:xfrm>
              <a:prstGeom prst="rect">
                <a:avLst/>
              </a:prstGeom>
              <a:noFill/>
              <a:ln w="19050">
                <a:prstDash val="lg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6A1EC75-1E9D-1402-CE1A-A7B204B67FCA}"/>
                  </a:ext>
                </a:extLst>
              </p:cNvPr>
              <p:cNvSpPr/>
              <p:nvPr/>
            </p:nvSpPr>
            <p:spPr>
              <a:xfrm>
                <a:off x="2403466" y="2004101"/>
                <a:ext cx="2241921" cy="1080528"/>
              </a:xfrm>
              <a:prstGeom prst="rect">
                <a:avLst/>
              </a:prstGeom>
              <a:noFill/>
              <a:ln w="19050">
                <a:prstDash val="lg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067A3B7-58CB-8771-A9EE-210689E401D8}"/>
                  </a:ext>
                </a:extLst>
              </p:cNvPr>
              <p:cNvSpPr/>
              <p:nvPr/>
            </p:nvSpPr>
            <p:spPr>
              <a:xfrm>
                <a:off x="2385135" y="3209394"/>
                <a:ext cx="2272552" cy="1080528"/>
              </a:xfrm>
              <a:prstGeom prst="rect">
                <a:avLst/>
              </a:prstGeom>
              <a:noFill/>
              <a:ln w="19050">
                <a:prstDash val="lg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16DC134-2F28-8578-A365-96FE3CFF1F0F}"/>
                  </a:ext>
                </a:extLst>
              </p:cNvPr>
              <p:cNvSpPr/>
              <p:nvPr/>
            </p:nvSpPr>
            <p:spPr>
              <a:xfrm>
                <a:off x="7527396" y="1945951"/>
                <a:ext cx="2241921" cy="1080528"/>
              </a:xfrm>
              <a:prstGeom prst="rect">
                <a:avLst/>
              </a:prstGeom>
              <a:noFill/>
              <a:ln w="19050">
                <a:prstDash val="lg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A98F504-A080-76A1-90F3-3CC116C688A0}"/>
                  </a:ext>
                </a:extLst>
              </p:cNvPr>
              <p:cNvSpPr/>
              <p:nvPr/>
            </p:nvSpPr>
            <p:spPr>
              <a:xfrm>
                <a:off x="7535600" y="3154079"/>
                <a:ext cx="2241921" cy="1080528"/>
              </a:xfrm>
              <a:prstGeom prst="rect">
                <a:avLst/>
              </a:prstGeom>
              <a:noFill/>
              <a:ln w="19050">
                <a:prstDash val="lg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0E03DA1-0A91-81BD-1EFC-5FC7CBCADDAA}"/>
                  </a:ext>
                </a:extLst>
              </p:cNvPr>
              <p:cNvSpPr/>
              <p:nvPr/>
            </p:nvSpPr>
            <p:spPr>
              <a:xfrm>
                <a:off x="5223163" y="2512097"/>
                <a:ext cx="1745673" cy="118225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METIS Class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22C0C1-E7CA-1DC1-7F62-5948A54C7E4C}"/>
                  </a:ext>
                </a:extLst>
              </p:cNvPr>
              <p:cNvSpPr/>
              <p:nvPr/>
            </p:nvSpPr>
            <p:spPr>
              <a:xfrm>
                <a:off x="6271989" y="4722528"/>
                <a:ext cx="2898475" cy="517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Error</a:t>
                </a:r>
                <a:r>
                  <a:rPr lang="es-CO" dirty="0"/>
                  <a:t>_</a:t>
                </a:r>
                <a:r>
                  <a:rPr lang="es-CO" dirty="0" err="1"/>
                  <a:t>analysis_Pendulum.m</a:t>
                </a:r>
                <a:endParaRPr lang="en-GB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B32660-DC5C-1F6C-7A9A-43047800ABDE}"/>
                  </a:ext>
                </a:extLst>
              </p:cNvPr>
              <p:cNvSpPr txBox="1"/>
              <p:nvPr/>
            </p:nvSpPr>
            <p:spPr>
              <a:xfrm>
                <a:off x="8211629" y="2170919"/>
                <a:ext cx="16200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O" dirty="0" err="1"/>
                  <a:t>Solver.m</a:t>
                </a:r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FBFFB1-3C61-AB91-EA62-FE553971BFED}"/>
                  </a:ext>
                </a:extLst>
              </p:cNvPr>
              <p:cNvSpPr txBox="1"/>
              <p:nvPr/>
            </p:nvSpPr>
            <p:spPr>
              <a:xfrm>
                <a:off x="2576720" y="3209394"/>
                <a:ext cx="16200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O" dirty="0" err="1"/>
                  <a:t>Pendulum.m</a:t>
                </a:r>
                <a:endParaRPr lang="en-GB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2444D6-00F7-CBAD-D6CE-6C1D8F4B679B}"/>
                  </a:ext>
                </a:extLst>
              </p:cNvPr>
              <p:cNvSpPr txBox="1"/>
              <p:nvPr/>
            </p:nvSpPr>
            <p:spPr>
              <a:xfrm>
                <a:off x="8211629" y="3236274"/>
                <a:ext cx="16200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O" dirty="0" err="1"/>
                  <a:t>Postprocess.m</a:t>
                </a:r>
                <a:endParaRPr lang="en-GB" dirty="0"/>
              </a:p>
            </p:txBody>
          </p:sp>
          <p:pic>
            <p:nvPicPr>
              <p:cNvPr id="13" name="Graphic 12" descr="Users with solid fill">
                <a:extLst>
                  <a:ext uri="{FF2B5EF4-FFF2-40B4-BE49-F238E27FC236}">
                    <a16:creationId xmlns:a16="http://schemas.microsoft.com/office/drawing/2014/main" id="{EF205E3D-1A96-B8E4-3018-6746D5A93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26715" y="5803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phic 16" descr="Paper outline">
                <a:extLst>
                  <a:ext uri="{FF2B5EF4-FFF2-40B4-BE49-F238E27FC236}">
                    <a16:creationId xmlns:a16="http://schemas.microsoft.com/office/drawing/2014/main" id="{7257DE88-B165-DFA7-80AA-7BBB91236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27396" y="213460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Paper outline">
                <a:extLst>
                  <a:ext uri="{FF2B5EF4-FFF2-40B4-BE49-F238E27FC236}">
                    <a16:creationId xmlns:a16="http://schemas.microsoft.com/office/drawing/2014/main" id="{2DC76971-F4F9-6502-05C5-5C372A08E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43754" y="31763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Paper outline">
                <a:extLst>
                  <a:ext uri="{FF2B5EF4-FFF2-40B4-BE49-F238E27FC236}">
                    <a16:creationId xmlns:a16="http://schemas.microsoft.com/office/drawing/2014/main" id="{10B24304-2FB9-1DD5-9C1A-23BEEA7D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36370" y="21716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aper outline">
                <a:extLst>
                  <a:ext uri="{FF2B5EF4-FFF2-40B4-BE49-F238E27FC236}">
                    <a16:creationId xmlns:a16="http://schemas.microsoft.com/office/drawing/2014/main" id="{52A2B5FE-7E53-30A1-6C91-6A3E624C2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50203" y="32371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02B41D-EFA2-3016-3E7F-04F39CF66B6C}"/>
                  </a:ext>
                </a:extLst>
              </p:cNvPr>
              <p:cNvSpPr txBox="1"/>
              <p:nvPr/>
            </p:nvSpPr>
            <p:spPr>
              <a:xfrm>
                <a:off x="2824210" y="2152627"/>
                <a:ext cx="162000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O" dirty="0" err="1"/>
                  <a:t>EM_pH.m</a:t>
                </a:r>
                <a:endParaRPr lang="en-GB" dirty="0"/>
              </a:p>
            </p:txBody>
          </p:sp>
          <p:pic>
            <p:nvPicPr>
              <p:cNvPr id="22" name="Graphic 21" descr="Paper outline">
                <a:extLst>
                  <a:ext uri="{FF2B5EF4-FFF2-40B4-BE49-F238E27FC236}">
                    <a16:creationId xmlns:a16="http://schemas.microsoft.com/office/drawing/2014/main" id="{70E4BEAC-EE6C-924B-42EA-1FB04F57A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3967" y="4195683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A486F73-62BB-20CE-9EE3-A57514613378}"/>
                  </a:ext>
                </a:extLst>
              </p:cNvPr>
              <p:cNvCxnSpPr>
                <a:cxnSpLocks/>
                <a:stCxn id="5" idx="2"/>
                <a:endCxn id="19" idx="3"/>
              </p:cNvCxnSpPr>
              <p:nvPr/>
            </p:nvCxnSpPr>
            <p:spPr>
              <a:xfrm flipH="1" flipV="1">
                <a:off x="4650770" y="2628808"/>
                <a:ext cx="572393" cy="47441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D35D5D6-713C-0271-B7F6-CA077F8DD0C7}"/>
                  </a:ext>
                </a:extLst>
              </p:cNvPr>
              <p:cNvCxnSpPr>
                <a:stCxn id="20" idx="3"/>
                <a:endCxn id="5" idx="2"/>
              </p:cNvCxnSpPr>
              <p:nvPr/>
            </p:nvCxnSpPr>
            <p:spPr>
              <a:xfrm flipV="1">
                <a:off x="4664603" y="3103224"/>
                <a:ext cx="558560" cy="591119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6C19D0C-6179-6FE9-F5EC-B8A7BFA8402D}"/>
                  </a:ext>
                </a:extLst>
              </p:cNvPr>
              <p:cNvCxnSpPr>
                <a:stCxn id="5" idx="6"/>
                <a:endCxn id="17" idx="1"/>
              </p:cNvCxnSpPr>
              <p:nvPr/>
            </p:nvCxnSpPr>
            <p:spPr>
              <a:xfrm flipV="1">
                <a:off x="6968836" y="2591803"/>
                <a:ext cx="558560" cy="511421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AA1753E-5700-6944-C5E7-BE8342068996}"/>
                  </a:ext>
                </a:extLst>
              </p:cNvPr>
              <p:cNvCxnSpPr>
                <a:stCxn id="5" idx="6"/>
                <a:endCxn id="18" idx="1"/>
              </p:cNvCxnSpPr>
              <p:nvPr/>
            </p:nvCxnSpPr>
            <p:spPr>
              <a:xfrm>
                <a:off x="6968836" y="3103224"/>
                <a:ext cx="574918" cy="530333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850F1FB-40FD-B94A-5EFC-8C95AE371D62}"/>
                  </a:ext>
                </a:extLst>
              </p:cNvPr>
              <p:cNvCxnSpPr>
                <a:stCxn id="22" idx="0"/>
                <a:endCxn id="5" idx="4"/>
              </p:cNvCxnSpPr>
              <p:nvPr/>
            </p:nvCxnSpPr>
            <p:spPr>
              <a:xfrm flipH="1" flipV="1">
                <a:off x="6096000" y="3694351"/>
                <a:ext cx="5167" cy="5013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A2E8D4A-E4B5-CFFF-CC62-3EFD42A31BF6}"/>
                  </a:ext>
                </a:extLst>
              </p:cNvPr>
              <p:cNvCxnSpPr>
                <a:cxnSpLocks/>
                <a:stCxn id="13" idx="0"/>
                <a:endCxn id="67" idx="2"/>
              </p:cNvCxnSpPr>
              <p:nvPr/>
            </p:nvCxnSpPr>
            <p:spPr>
              <a:xfrm flipV="1">
                <a:off x="6083915" y="5266142"/>
                <a:ext cx="1" cy="53691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96E370-6B09-766D-C501-ABD6A05EC406}"/>
                  </a:ext>
                </a:extLst>
              </p:cNvPr>
              <p:cNvSpPr/>
              <p:nvPr/>
            </p:nvSpPr>
            <p:spPr>
              <a:xfrm>
                <a:off x="5349211" y="6199054"/>
                <a:ext cx="2898475" cy="5175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err="1"/>
                  <a:t>Users</a:t>
                </a:r>
                <a:endParaRPr lang="en-GB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613E71D-5FA2-DB5A-7FC3-D3067B75C6BA}"/>
                  </a:ext>
                </a:extLst>
              </p:cNvPr>
              <p:cNvGrpSpPr/>
              <p:nvPr/>
            </p:nvGrpSpPr>
            <p:grpSpPr>
              <a:xfrm>
                <a:off x="3736370" y="2628808"/>
                <a:ext cx="1890345" cy="3631449"/>
                <a:chOff x="4536759" y="2628808"/>
                <a:chExt cx="1099575" cy="3631449"/>
              </a:xfrm>
            </p:grpSpPr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2D063B24-7993-BEDE-A42F-3051F9FF1418}"/>
                    </a:ext>
                  </a:extLst>
                </p:cNvPr>
                <p:cNvCxnSpPr>
                  <a:stCxn id="13" idx="1"/>
                  <a:endCxn id="20" idx="1"/>
                </p:cNvCxnSpPr>
                <p:nvPr/>
              </p:nvCxnSpPr>
              <p:spPr>
                <a:xfrm rot="10800000">
                  <a:off x="4544805" y="3694344"/>
                  <a:ext cx="1091528" cy="2565913"/>
                </a:xfrm>
                <a:prstGeom prst="bentConnector3">
                  <a:avLst>
                    <a:gd name="adj1" fmla="val 193550"/>
                  </a:avLst>
                </a:prstGeom>
                <a:ln w="19050">
                  <a:solidFill>
                    <a:srgbClr val="FF0000"/>
                  </a:solidFill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or: Elbow 46">
                  <a:extLst>
                    <a:ext uri="{FF2B5EF4-FFF2-40B4-BE49-F238E27FC236}">
                      <a16:creationId xmlns:a16="http://schemas.microsoft.com/office/drawing/2014/main" id="{ABE804C0-7806-7BBA-7DA6-DC29353D2B53}"/>
                    </a:ext>
                  </a:extLst>
                </p:cNvPr>
                <p:cNvCxnSpPr>
                  <a:stCxn id="13" idx="1"/>
                  <a:endCxn id="19" idx="1"/>
                </p:cNvCxnSpPr>
                <p:nvPr/>
              </p:nvCxnSpPr>
              <p:spPr>
                <a:xfrm rot="10800000">
                  <a:off x="4536759" y="2628808"/>
                  <a:ext cx="1099575" cy="3631448"/>
                </a:xfrm>
                <a:prstGeom prst="bentConnector3">
                  <a:avLst>
                    <a:gd name="adj1" fmla="val 191953"/>
                  </a:avLst>
                </a:prstGeom>
                <a:ln w="19050">
                  <a:solidFill>
                    <a:srgbClr val="FF0000"/>
                  </a:solidFill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D58ADE9-BF2F-19E7-6808-6C7CAAC81D38}"/>
                  </a:ext>
                </a:extLst>
              </p:cNvPr>
              <p:cNvGrpSpPr/>
              <p:nvPr/>
            </p:nvGrpSpPr>
            <p:grpSpPr>
              <a:xfrm>
                <a:off x="5212640" y="894159"/>
                <a:ext cx="1756196" cy="927877"/>
                <a:chOff x="5212640" y="970831"/>
                <a:chExt cx="1756196" cy="927877"/>
              </a:xfrm>
            </p:grpSpPr>
            <p:pic>
              <p:nvPicPr>
                <p:cNvPr id="51" name="Graphic 50" descr="Presentation with pie chart outline">
                  <a:extLst>
                    <a:ext uri="{FF2B5EF4-FFF2-40B4-BE49-F238E27FC236}">
                      <a16:creationId xmlns:a16="http://schemas.microsoft.com/office/drawing/2014/main" id="{F1878279-2227-F0C0-9EA9-173B5A1FF2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2640" y="98430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Document outline">
                  <a:extLst>
                    <a:ext uri="{FF2B5EF4-FFF2-40B4-BE49-F238E27FC236}">
                      <a16:creationId xmlns:a16="http://schemas.microsoft.com/office/drawing/2014/main" id="{AF7E3FA3-026E-7DAE-531F-1F376A8862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54436" y="97083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B09EA14-AF92-4D33-8312-AB71481DA838}"/>
                  </a:ext>
                </a:extLst>
              </p:cNvPr>
              <p:cNvSpPr txBox="1"/>
              <p:nvPr/>
            </p:nvSpPr>
            <p:spPr>
              <a:xfrm>
                <a:off x="2404979" y="2804320"/>
                <a:ext cx="10955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Integrator</a:t>
                </a:r>
                <a:endParaRPr lang="en-GB" sz="14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9220E7-5CAE-9DCE-5848-13754EECA74E}"/>
                  </a:ext>
                </a:extLst>
              </p:cNvPr>
              <p:cNvSpPr txBox="1"/>
              <p:nvPr/>
            </p:nvSpPr>
            <p:spPr>
              <a:xfrm>
                <a:off x="2385133" y="4008355"/>
                <a:ext cx="10955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System</a:t>
                </a:r>
                <a:endParaRPr lang="en-GB" sz="14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050EE0E-6F79-0AD4-6A6F-430BB5CD18A6}"/>
                  </a:ext>
                </a:extLst>
              </p:cNvPr>
              <p:cNvSpPr txBox="1"/>
              <p:nvPr/>
            </p:nvSpPr>
            <p:spPr>
              <a:xfrm>
                <a:off x="4962955" y="1715081"/>
                <a:ext cx="10955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Results</a:t>
                </a:r>
                <a:endParaRPr lang="en-GB" sz="14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0E4B499-03E6-F6E9-ABC2-6D60FFD2DFCC}"/>
                  </a:ext>
                </a:extLst>
              </p:cNvPr>
              <p:cNvSpPr txBox="1"/>
              <p:nvPr/>
            </p:nvSpPr>
            <p:spPr>
              <a:xfrm>
                <a:off x="8550476" y="3711387"/>
                <a:ext cx="16664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Postprocessing</a:t>
                </a:r>
                <a:r>
                  <a:rPr lang="es-CO" sz="1400" i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s-CO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parameters</a:t>
                </a:r>
                <a:endParaRPr lang="en-GB" sz="14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72C79AA-BF71-8198-8A9C-8D34A06F55B9}"/>
                  </a:ext>
                </a:extLst>
              </p:cNvPr>
              <p:cNvSpPr txBox="1"/>
              <p:nvPr/>
            </p:nvSpPr>
            <p:spPr>
              <a:xfrm>
                <a:off x="8550476" y="2729964"/>
                <a:ext cx="14451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Solver</a:t>
                </a:r>
                <a:r>
                  <a:rPr lang="es-CO" sz="1400" i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s-CO" sz="1400" i="1" dirty="0" err="1">
                    <a:solidFill>
                      <a:schemeClr val="bg1">
                        <a:lumMod val="65000"/>
                      </a:schemeClr>
                    </a:solidFill>
                  </a:rPr>
                  <a:t>method</a:t>
                </a:r>
                <a:endParaRPr lang="en-GB" sz="14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2FAEC8-3436-5890-EDFD-4936ECDCF626}"/>
                  </a:ext>
                </a:extLst>
              </p:cNvPr>
              <p:cNvSpPr txBox="1"/>
              <p:nvPr/>
            </p:nvSpPr>
            <p:spPr>
              <a:xfrm>
                <a:off x="4923076" y="4990264"/>
                <a:ext cx="10955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i="1" dirty="0">
                    <a:solidFill>
                      <a:schemeClr val="bg1">
                        <a:lumMod val="65000"/>
                      </a:schemeClr>
                    </a:solidFill>
                  </a:rPr>
                  <a:t>Input</a:t>
                </a:r>
                <a:endParaRPr lang="en-GB" sz="14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D9E023B-ED9A-84DD-2BEF-65C1CF5710F7}"/>
                  </a:ext>
                </a:extLst>
              </p:cNvPr>
              <p:cNvCxnSpPr>
                <a:stCxn id="5" idx="0"/>
                <a:endCxn id="57" idx="2"/>
              </p:cNvCxnSpPr>
              <p:nvPr/>
            </p:nvCxnSpPr>
            <p:spPr>
              <a:xfrm flipH="1" flipV="1">
                <a:off x="6095999" y="1993730"/>
                <a:ext cx="1" cy="5183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534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 Aero</dc:creator>
  <cp:lastModifiedBy>Grim Aero</cp:lastModifiedBy>
  <cp:revision>5</cp:revision>
  <dcterms:created xsi:type="dcterms:W3CDTF">2023-10-01T12:35:01Z</dcterms:created>
  <dcterms:modified xsi:type="dcterms:W3CDTF">2023-10-01T13:38:11Z</dcterms:modified>
</cp:coreProperties>
</file>