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283" r:id="rId4"/>
    <p:sldId id="288" r:id="rId5"/>
    <p:sldId id="281" r:id="rId6"/>
    <p:sldId id="284" r:id="rId7"/>
    <p:sldId id="285" r:id="rId8"/>
    <p:sldId id="294" r:id="rId9"/>
    <p:sldId id="286" r:id="rId10"/>
    <p:sldId id="289" r:id="rId11"/>
    <p:sldId id="290" r:id="rId12"/>
    <p:sldId id="291" r:id="rId13"/>
    <p:sldId id="292" r:id="rId14"/>
    <p:sldId id="295" r:id="rId15"/>
    <p:sldId id="293" r:id="rId16"/>
    <p:sldId id="296" r:id="rId17"/>
    <p:sldId id="297" r:id="rId18"/>
    <p:sldId id="298" r:id="rId19"/>
    <p:sldId id="299" r:id="rId20"/>
    <p:sldId id="300" r:id="rId21"/>
  </p:sldIdLst>
  <p:sldSz cx="9144000" cy="6858000" type="screen4x3"/>
  <p:notesSz cx="7099300" cy="10234613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5111" autoAdjust="0"/>
  </p:normalViewPr>
  <p:slideViewPr>
    <p:cSldViewPr snapToObjects="1" showGuides="1">
      <p:cViewPr varScale="1">
        <p:scale>
          <a:sx n="70" d="100"/>
          <a:sy n="70" d="100"/>
        </p:scale>
        <p:origin x="-720" y="-96"/>
      </p:cViewPr>
      <p:guideLst>
        <p:guide orient="horz" pos="2568"/>
        <p:guide orient="horz" pos="3929"/>
        <p:guide orient="horz" pos="2432"/>
        <p:guide orient="horz" pos="1071"/>
        <p:guide pos="295"/>
        <p:guide pos="1927"/>
        <p:guide pos="2064"/>
        <p:guide pos="3696"/>
        <p:guide pos="3833"/>
        <p:guide pos="5465"/>
        <p:guide pos="2812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5" d="100"/>
          <a:sy n="75" d="100"/>
        </p:scale>
        <p:origin x="-4002" y="-90"/>
      </p:cViewPr>
      <p:guideLst>
        <p:guide orient="horz" pos="3224"/>
        <p:guide orient="horz" pos="388"/>
        <p:guide orient="horz" pos="3064"/>
        <p:guide orient="horz" pos="5967"/>
        <p:guide pos="580"/>
        <p:guide pos="4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920750" y="9721106"/>
            <a:ext cx="763054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0857F2B8-DC41-4C66-AA0C-DCBEEC6935BA}" type="datetimeFigureOut">
              <a:rPr lang="de-DE" smtClean="0"/>
              <a:pPr algn="l"/>
              <a:t>19.07.2015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745580" y="9721106"/>
            <a:ext cx="4828258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/>
            </a:lvl1pPr>
          </a:lstStyle>
          <a:p>
            <a:r>
              <a:rPr lang="en-US" dirty="0"/>
              <a:t>Write here your presentation title 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89311" y="9721106"/>
            <a:ext cx="329840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300"/>
            </a:lvl1pPr>
          </a:lstStyle>
          <a:p>
            <a:pPr algn="l"/>
            <a:fld id="{EA10CE9F-9802-4A11-9AFD-BACF7FDDE04B}" type="slidenum">
              <a:rPr lang="de-DE" smtClean="0"/>
              <a:pPr algn="l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579603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1219015" y="9722882"/>
            <a:ext cx="590735" cy="511731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/>
            </a:lvl1pPr>
          </a:lstStyle>
          <a:p>
            <a:fld id="{A38C7675-B12B-4D1C-8967-FC4B696D9077}" type="datetimeFigureOut">
              <a:rPr lang="de-DE" smtClean="0"/>
              <a:pPr/>
              <a:t>19.07.2015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920751" y="615950"/>
            <a:ext cx="5651499" cy="4239501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920750" y="5118101"/>
            <a:ext cx="5653087" cy="4348916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bg-BG" noProof="0" dirty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64518" y="9721106"/>
            <a:ext cx="470931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r>
              <a:rPr lang="en-US" dirty="0" smtClean="0"/>
              <a:t>Write here your presentation title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 flipH="1">
            <a:off x="901887" y="9721106"/>
            <a:ext cx="271499" cy="5117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/>
            </a:lvl1pPr>
          </a:lstStyle>
          <a:p>
            <a:fld id="{C307C0ED-5920-40DA-B2FE-58218B5992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67312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600" b="1" kern="1200">
        <a:solidFill>
          <a:schemeClr val="bg2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200" kern="1200">
        <a:solidFill>
          <a:schemeClr val="bg2"/>
        </a:solidFill>
        <a:latin typeface="+mn-lt"/>
        <a:ea typeface="+mn-ea"/>
        <a:cs typeface="+mn-cs"/>
      </a:defRPr>
    </a:lvl2pPr>
    <a:lvl3pPr marL="144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buClr>
        <a:schemeClr val="bg2"/>
      </a:buClr>
      <a:buSzPct val="110000"/>
      <a:buFont typeface="Arial" panose="020B0604020202020204" pitchFamily="34" charset="0"/>
      <a:buChar char="•"/>
      <a:defRPr sz="1200" kern="1200">
        <a:solidFill>
          <a:schemeClr val="bg2"/>
        </a:solidFill>
        <a:latin typeface="+mn-lt"/>
        <a:ea typeface="+mn-ea"/>
        <a:cs typeface="+mn-cs"/>
      </a:defRPr>
    </a:lvl4pPr>
    <a:lvl5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b="0" kern="1200">
        <a:solidFill>
          <a:schemeClr val="tx2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90000"/>
      </a:lnSpc>
      <a:spcBef>
        <a:spcPts val="200"/>
      </a:spcBef>
      <a:spcAft>
        <a:spcPts val="400"/>
      </a:spcAft>
      <a:defRPr sz="1400" kern="1200">
        <a:solidFill>
          <a:schemeClr val="tx2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65" name="Gruppieren 2064"/>
          <p:cNvGrpSpPr/>
          <p:nvPr userDrawn="1"/>
        </p:nvGrpSpPr>
        <p:grpSpPr bwMode="gray">
          <a:xfrm>
            <a:off x="3079750" y="3832225"/>
            <a:ext cx="2989263" cy="873125"/>
            <a:chOff x="3079750" y="3832225"/>
            <a:chExt cx="2989263" cy="873125"/>
          </a:xfrm>
        </p:grpSpPr>
        <p:sp>
          <p:nvSpPr>
            <p:cNvPr id="5" name="Freeform 7"/>
            <p:cNvSpPr>
              <a:spLocks noEditPoints="1"/>
            </p:cNvSpPr>
            <p:nvPr userDrawn="1"/>
          </p:nvSpPr>
          <p:spPr bwMode="gray">
            <a:xfrm>
              <a:off x="3079750" y="3832225"/>
              <a:ext cx="228600" cy="496887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gray">
            <a:xfrm>
              <a:off x="3370263" y="3832225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gray">
            <a:xfrm>
              <a:off x="3502025" y="3979863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10"/>
            <p:cNvSpPr>
              <a:spLocks noEditPoints="1"/>
            </p:cNvSpPr>
            <p:nvPr userDrawn="1"/>
          </p:nvSpPr>
          <p:spPr bwMode="gray">
            <a:xfrm>
              <a:off x="3770313" y="3975100"/>
              <a:ext cx="217488" cy="354012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gray">
            <a:xfrm>
              <a:off x="4068763" y="3976688"/>
              <a:ext cx="274638" cy="500062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2"/>
            <p:cNvSpPr>
              <a:spLocks noEditPoints="1"/>
            </p:cNvSpPr>
            <p:nvPr userDrawn="1"/>
          </p:nvSpPr>
          <p:spPr bwMode="gray">
            <a:xfrm>
              <a:off x="4356100" y="3970338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3"/>
            <p:cNvSpPr>
              <a:spLocks/>
            </p:cNvSpPr>
            <p:nvPr userDrawn="1"/>
          </p:nvSpPr>
          <p:spPr bwMode="gray">
            <a:xfrm>
              <a:off x="4668838" y="3970338"/>
              <a:ext cx="260350" cy="354012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4"/>
            <p:cNvSpPr>
              <a:spLocks noEditPoints="1"/>
            </p:cNvSpPr>
            <p:nvPr userDrawn="1"/>
          </p:nvSpPr>
          <p:spPr bwMode="gray">
            <a:xfrm>
              <a:off x="4984750" y="3832225"/>
              <a:ext cx="266700" cy="496887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15"/>
            <p:cNvSpPr>
              <a:spLocks noEditPoints="1"/>
            </p:cNvSpPr>
            <p:nvPr userDrawn="1"/>
          </p:nvSpPr>
          <p:spPr bwMode="gray">
            <a:xfrm>
              <a:off x="5300663" y="3970338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gray">
            <a:xfrm>
              <a:off x="5613400" y="3970338"/>
              <a:ext cx="176213" cy="354012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gray">
            <a:xfrm>
              <a:off x="3308350" y="4538663"/>
              <a:ext cx="66675" cy="128587"/>
            </a:xfrm>
            <a:custGeom>
              <a:avLst/>
              <a:gdLst>
                <a:gd name="T0" fmla="*/ 0 w 42"/>
                <a:gd name="T1" fmla="*/ 0 h 81"/>
                <a:gd name="T2" fmla="*/ 42 w 42"/>
                <a:gd name="T3" fmla="*/ 0 h 81"/>
                <a:gd name="T4" fmla="*/ 42 w 42"/>
                <a:gd name="T5" fmla="*/ 8 h 81"/>
                <a:gd name="T6" fmla="*/ 9 w 42"/>
                <a:gd name="T7" fmla="*/ 8 h 81"/>
                <a:gd name="T8" fmla="*/ 9 w 42"/>
                <a:gd name="T9" fmla="*/ 36 h 81"/>
                <a:gd name="T10" fmla="*/ 40 w 42"/>
                <a:gd name="T11" fmla="*/ 36 h 81"/>
                <a:gd name="T12" fmla="*/ 40 w 42"/>
                <a:gd name="T13" fmla="*/ 45 h 81"/>
                <a:gd name="T14" fmla="*/ 9 w 42"/>
                <a:gd name="T15" fmla="*/ 45 h 81"/>
                <a:gd name="T16" fmla="*/ 9 w 42"/>
                <a:gd name="T17" fmla="*/ 81 h 81"/>
                <a:gd name="T18" fmla="*/ 0 w 42"/>
                <a:gd name="T19" fmla="*/ 81 h 81"/>
                <a:gd name="T20" fmla="*/ 0 w 42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81">
                  <a:moveTo>
                    <a:pt x="0" y="0"/>
                  </a:moveTo>
                  <a:lnTo>
                    <a:pt x="42" y="0"/>
                  </a:lnTo>
                  <a:lnTo>
                    <a:pt x="42" y="8"/>
                  </a:lnTo>
                  <a:lnTo>
                    <a:pt x="9" y="8"/>
                  </a:lnTo>
                  <a:lnTo>
                    <a:pt x="9" y="36"/>
                  </a:lnTo>
                  <a:lnTo>
                    <a:pt x="40" y="36"/>
                  </a:lnTo>
                  <a:lnTo>
                    <a:pt x="40" y="45"/>
                  </a:lnTo>
                  <a:lnTo>
                    <a:pt x="9" y="45"/>
                  </a:lnTo>
                  <a:lnTo>
                    <a:pt x="9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gray">
            <a:xfrm>
              <a:off x="3389313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gray">
            <a:xfrm>
              <a:off x="3498850" y="4573588"/>
              <a:ext cx="47625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6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19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557588" y="4573588"/>
              <a:ext cx="133350" cy="93662"/>
            </a:xfrm>
            <a:custGeom>
              <a:avLst/>
              <a:gdLst>
                <a:gd name="T0" fmla="*/ 7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6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39 w 60"/>
                <a:gd name="T15" fmla="*/ 21 h 42"/>
                <a:gd name="T16" fmla="*/ 43 w 60"/>
                <a:gd name="T17" fmla="*/ 34 h 42"/>
                <a:gd name="T18" fmla="*/ 43 w 60"/>
                <a:gd name="T19" fmla="*/ 34 h 42"/>
                <a:gd name="T20" fmla="*/ 46 w 60"/>
                <a:gd name="T21" fmla="*/ 21 h 42"/>
                <a:gd name="T22" fmla="*/ 52 w 60"/>
                <a:gd name="T23" fmla="*/ 0 h 42"/>
                <a:gd name="T24" fmla="*/ 60 w 60"/>
                <a:gd name="T25" fmla="*/ 0 h 42"/>
                <a:gd name="T26" fmla="*/ 46 w 60"/>
                <a:gd name="T27" fmla="*/ 42 h 42"/>
                <a:gd name="T28" fmla="*/ 39 w 60"/>
                <a:gd name="T29" fmla="*/ 42 h 42"/>
                <a:gd name="T30" fmla="*/ 33 w 60"/>
                <a:gd name="T31" fmla="*/ 22 h 42"/>
                <a:gd name="T32" fmla="*/ 29 w 60"/>
                <a:gd name="T33" fmla="*/ 8 h 42"/>
                <a:gd name="T34" fmla="*/ 29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2 w 60"/>
                <a:gd name="T41" fmla="*/ 42 h 42"/>
                <a:gd name="T42" fmla="*/ 0 w 60"/>
                <a:gd name="T43" fmla="*/ 0 h 42"/>
                <a:gd name="T44" fmla="*/ 7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7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5" y="30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0"/>
                    <a:pt x="18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4" y="30"/>
                    <a:pt x="45" y="26"/>
                    <a:pt x="46" y="2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6" y="42"/>
                    <a:pt x="46" y="42"/>
                    <a:pt x="46" y="42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17"/>
                    <a:pt x="31" y="13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21"/>
            <p:cNvSpPr>
              <a:spLocks noEditPoints="1"/>
            </p:cNvSpPr>
            <p:nvPr userDrawn="1"/>
          </p:nvSpPr>
          <p:spPr bwMode="gray">
            <a:xfrm>
              <a:off x="3700463" y="4573588"/>
              <a:ext cx="69850" cy="96837"/>
            </a:xfrm>
            <a:custGeom>
              <a:avLst/>
              <a:gdLst>
                <a:gd name="T0" fmla="*/ 32 w 32"/>
                <a:gd name="T1" fmla="*/ 32 h 43"/>
                <a:gd name="T2" fmla="*/ 32 w 32"/>
                <a:gd name="T3" fmla="*/ 42 h 43"/>
                <a:gd name="T4" fmla="*/ 26 w 32"/>
                <a:gd name="T5" fmla="*/ 42 h 43"/>
                <a:gd name="T6" fmla="*/ 25 w 32"/>
                <a:gd name="T7" fmla="*/ 36 h 43"/>
                <a:gd name="T8" fmla="*/ 25 w 32"/>
                <a:gd name="T9" fmla="*/ 36 h 43"/>
                <a:gd name="T10" fmla="*/ 12 w 32"/>
                <a:gd name="T11" fmla="*/ 43 h 43"/>
                <a:gd name="T12" fmla="*/ 0 w 32"/>
                <a:gd name="T13" fmla="*/ 31 h 43"/>
                <a:gd name="T14" fmla="*/ 24 w 32"/>
                <a:gd name="T15" fmla="*/ 15 h 43"/>
                <a:gd name="T16" fmla="*/ 24 w 32"/>
                <a:gd name="T17" fmla="*/ 15 h 43"/>
                <a:gd name="T18" fmla="*/ 15 w 32"/>
                <a:gd name="T19" fmla="*/ 5 h 43"/>
                <a:gd name="T20" fmla="*/ 4 w 32"/>
                <a:gd name="T21" fmla="*/ 8 h 43"/>
                <a:gd name="T22" fmla="*/ 3 w 32"/>
                <a:gd name="T23" fmla="*/ 3 h 43"/>
                <a:gd name="T24" fmla="*/ 16 w 32"/>
                <a:gd name="T25" fmla="*/ 0 h 43"/>
                <a:gd name="T26" fmla="*/ 32 w 32"/>
                <a:gd name="T27" fmla="*/ 16 h 43"/>
                <a:gd name="T28" fmla="*/ 32 w 32"/>
                <a:gd name="T29" fmla="*/ 32 h 43"/>
                <a:gd name="T30" fmla="*/ 25 w 32"/>
                <a:gd name="T31" fmla="*/ 21 h 43"/>
                <a:gd name="T32" fmla="*/ 7 w 32"/>
                <a:gd name="T33" fmla="*/ 30 h 43"/>
                <a:gd name="T34" fmla="*/ 14 w 32"/>
                <a:gd name="T35" fmla="*/ 37 h 43"/>
                <a:gd name="T36" fmla="*/ 24 w 32"/>
                <a:gd name="T37" fmla="*/ 30 h 43"/>
                <a:gd name="T38" fmla="*/ 25 w 32"/>
                <a:gd name="T39" fmla="*/ 28 h 43"/>
                <a:gd name="T40" fmla="*/ 25 w 32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3">
                  <a:moveTo>
                    <a:pt x="32" y="32"/>
                  </a:moveTo>
                  <a:cubicBezTo>
                    <a:pt x="32" y="35"/>
                    <a:pt x="32" y="39"/>
                    <a:pt x="3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8" y="43"/>
                    <a:pt x="12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1"/>
                    <a:pt x="24" y="5"/>
                    <a:pt x="15" y="5"/>
                  </a:cubicBezTo>
                  <a:cubicBezTo>
                    <a:pt x="11" y="5"/>
                    <a:pt x="7" y="6"/>
                    <a:pt x="4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1" y="0"/>
                    <a:pt x="16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6" y="20"/>
                    <a:pt x="7" y="22"/>
                    <a:pt x="7" y="30"/>
                  </a:cubicBezTo>
                  <a:cubicBezTo>
                    <a:pt x="7" y="35"/>
                    <a:pt x="10" y="37"/>
                    <a:pt x="14" y="37"/>
                  </a:cubicBezTo>
                  <a:cubicBezTo>
                    <a:pt x="20" y="37"/>
                    <a:pt x="23" y="34"/>
                    <a:pt x="24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gray">
            <a:xfrm>
              <a:off x="3795713" y="4573588"/>
              <a:ext cx="46038" cy="93662"/>
            </a:xfrm>
            <a:custGeom>
              <a:avLst/>
              <a:gdLst>
                <a:gd name="T0" fmla="*/ 0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7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8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0 w 21"/>
                <a:gd name="T25" fmla="*/ 42 h 42"/>
                <a:gd name="T26" fmla="*/ 0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19" y="7"/>
                    <a:pt x="18" y="7"/>
                  </a:cubicBezTo>
                  <a:cubicBezTo>
                    <a:pt x="13" y="7"/>
                    <a:pt x="9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gray">
            <a:xfrm>
              <a:off x="3851275" y="4532313"/>
              <a:ext cx="87313" cy="138112"/>
            </a:xfrm>
            <a:custGeom>
              <a:avLst/>
              <a:gdLst>
                <a:gd name="T0" fmla="*/ 38 w 39"/>
                <a:gd name="T1" fmla="*/ 0 h 62"/>
                <a:gd name="T2" fmla="*/ 38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1 w 39"/>
                <a:gd name="T11" fmla="*/ 53 h 62"/>
                <a:gd name="T12" fmla="*/ 17 w 39"/>
                <a:gd name="T13" fmla="*/ 62 h 62"/>
                <a:gd name="T14" fmla="*/ 0 w 39"/>
                <a:gd name="T15" fmla="*/ 41 h 62"/>
                <a:gd name="T16" fmla="*/ 18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8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7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8" y="0"/>
                  </a:moveTo>
                  <a:cubicBezTo>
                    <a:pt x="38" y="50"/>
                    <a:pt x="38" y="50"/>
                    <a:pt x="38" y="50"/>
                  </a:cubicBezTo>
                  <a:cubicBezTo>
                    <a:pt x="38" y="54"/>
                    <a:pt x="38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1" y="53"/>
                    <a:pt x="31" y="53"/>
                    <a:pt x="31" y="53"/>
                  </a:cubicBezTo>
                  <a:cubicBezTo>
                    <a:pt x="29" y="58"/>
                    <a:pt x="24" y="62"/>
                    <a:pt x="17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8" y="19"/>
                    <a:pt x="18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8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29" y="28"/>
                    <a:pt x="25" y="24"/>
                    <a:pt x="20" y="24"/>
                  </a:cubicBezTo>
                  <a:cubicBezTo>
                    <a:pt x="12" y="24"/>
                    <a:pt x="7" y="31"/>
                    <a:pt x="7" y="40"/>
                  </a:cubicBezTo>
                  <a:cubicBezTo>
                    <a:pt x="7" y="49"/>
                    <a:pt x="12" y="56"/>
                    <a:pt x="20" y="56"/>
                  </a:cubicBezTo>
                  <a:cubicBezTo>
                    <a:pt x="25" y="56"/>
                    <a:pt x="29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gray">
            <a:xfrm>
              <a:off x="4010025" y="4532313"/>
              <a:ext cx="14288" cy="134937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5"/>
            <p:cNvSpPr>
              <a:spLocks noEditPoints="1"/>
            </p:cNvSpPr>
            <p:nvPr userDrawn="1"/>
          </p:nvSpPr>
          <p:spPr bwMode="gray">
            <a:xfrm>
              <a:off x="4046538" y="4573588"/>
              <a:ext cx="90488" cy="96837"/>
            </a:xfrm>
            <a:custGeom>
              <a:avLst/>
              <a:gdLst>
                <a:gd name="T0" fmla="*/ 40 w 40"/>
                <a:gd name="T1" fmla="*/ 21 h 43"/>
                <a:gd name="T2" fmla="*/ 19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19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2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gray">
            <a:xfrm>
              <a:off x="41513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0 w 40"/>
                <a:gd name="T7" fmla="*/ 0 h 43"/>
                <a:gd name="T8" fmla="*/ 40 w 40"/>
                <a:gd name="T9" fmla="*/ 21 h 43"/>
                <a:gd name="T10" fmla="*/ 7 w 40"/>
                <a:gd name="T11" fmla="*/ 21 h 43"/>
                <a:gd name="T12" fmla="*/ 20 w 40"/>
                <a:gd name="T13" fmla="*/ 37 h 43"/>
                <a:gd name="T14" fmla="*/ 32 w 40"/>
                <a:gd name="T15" fmla="*/ 21 h 43"/>
                <a:gd name="T16" fmla="*/ 20 w 40"/>
                <a:gd name="T17" fmla="*/ 5 h 43"/>
                <a:gd name="T18" fmla="*/ 7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29" y="43"/>
                    <a:pt x="20" y="43"/>
                  </a:cubicBezTo>
                  <a:cubicBezTo>
                    <a:pt x="8" y="43"/>
                    <a:pt x="0" y="34"/>
                    <a:pt x="0" y="21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7" y="21"/>
                  </a:moveTo>
                  <a:cubicBezTo>
                    <a:pt x="7" y="30"/>
                    <a:pt x="13" y="37"/>
                    <a:pt x="20" y="37"/>
                  </a:cubicBezTo>
                  <a:cubicBezTo>
                    <a:pt x="27" y="37"/>
                    <a:pt x="32" y="30"/>
                    <a:pt x="32" y="21"/>
                  </a:cubicBezTo>
                  <a:cubicBezTo>
                    <a:pt x="32" y="14"/>
                    <a:pt x="29" y="5"/>
                    <a:pt x="20" y="5"/>
                  </a:cubicBezTo>
                  <a:cubicBezTo>
                    <a:pt x="11" y="5"/>
                    <a:pt x="7" y="13"/>
                    <a:pt x="7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gray">
            <a:xfrm>
              <a:off x="4262438" y="4532313"/>
              <a:ext cx="76200" cy="134937"/>
            </a:xfrm>
            <a:custGeom>
              <a:avLst/>
              <a:gdLst>
                <a:gd name="T0" fmla="*/ 7 w 34"/>
                <a:gd name="T1" fmla="*/ 38 h 61"/>
                <a:gd name="T2" fmla="*/ 7 w 34"/>
                <a:gd name="T3" fmla="*/ 38 h 61"/>
                <a:gd name="T4" fmla="*/ 11 w 34"/>
                <a:gd name="T5" fmla="*/ 34 h 61"/>
                <a:gd name="T6" fmla="*/ 23 w 34"/>
                <a:gd name="T7" fmla="*/ 19 h 61"/>
                <a:gd name="T8" fmla="*/ 32 w 34"/>
                <a:gd name="T9" fmla="*/ 19 h 61"/>
                <a:gd name="T10" fmla="*/ 16 w 34"/>
                <a:gd name="T11" fmla="*/ 36 h 61"/>
                <a:gd name="T12" fmla="*/ 34 w 34"/>
                <a:gd name="T13" fmla="*/ 61 h 61"/>
                <a:gd name="T14" fmla="*/ 25 w 34"/>
                <a:gd name="T15" fmla="*/ 61 h 61"/>
                <a:gd name="T16" fmla="*/ 11 w 34"/>
                <a:gd name="T17" fmla="*/ 41 h 61"/>
                <a:gd name="T18" fmla="*/ 7 w 34"/>
                <a:gd name="T19" fmla="*/ 45 h 61"/>
                <a:gd name="T20" fmla="*/ 7 w 34"/>
                <a:gd name="T21" fmla="*/ 61 h 61"/>
                <a:gd name="T22" fmla="*/ 0 w 34"/>
                <a:gd name="T23" fmla="*/ 61 h 61"/>
                <a:gd name="T24" fmla="*/ 0 w 34"/>
                <a:gd name="T25" fmla="*/ 0 h 61"/>
                <a:gd name="T26" fmla="*/ 7 w 34"/>
                <a:gd name="T27" fmla="*/ 0 h 61"/>
                <a:gd name="T28" fmla="*/ 7 w 34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61">
                  <a:moveTo>
                    <a:pt x="7" y="38"/>
                  </a:move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9" y="35"/>
                    <a:pt x="11" y="34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7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gray">
            <a:xfrm>
              <a:off x="4349750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gray">
            <a:xfrm>
              <a:off x="4394200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8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5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gray">
            <a:xfrm>
              <a:off x="4494213" y="4573588"/>
              <a:ext cx="87313" cy="131762"/>
            </a:xfrm>
            <a:custGeom>
              <a:avLst/>
              <a:gdLst>
                <a:gd name="T0" fmla="*/ 38 w 39"/>
                <a:gd name="T1" fmla="*/ 36 h 59"/>
                <a:gd name="T2" fmla="*/ 32 w 39"/>
                <a:gd name="T3" fmla="*/ 54 h 59"/>
                <a:gd name="T4" fmla="*/ 17 w 39"/>
                <a:gd name="T5" fmla="*/ 59 h 59"/>
                <a:gd name="T6" fmla="*/ 4 w 39"/>
                <a:gd name="T7" fmla="*/ 56 h 59"/>
                <a:gd name="T8" fmla="*/ 5 w 39"/>
                <a:gd name="T9" fmla="*/ 50 h 59"/>
                <a:gd name="T10" fmla="*/ 18 w 39"/>
                <a:gd name="T11" fmla="*/ 54 h 59"/>
                <a:gd name="T12" fmla="*/ 31 w 39"/>
                <a:gd name="T13" fmla="*/ 39 h 59"/>
                <a:gd name="T14" fmla="*/ 31 w 39"/>
                <a:gd name="T15" fmla="*/ 35 h 59"/>
                <a:gd name="T16" fmla="*/ 31 w 39"/>
                <a:gd name="T17" fmla="*/ 35 h 59"/>
                <a:gd name="T18" fmla="*/ 18 w 39"/>
                <a:gd name="T19" fmla="*/ 41 h 59"/>
                <a:gd name="T20" fmla="*/ 0 w 39"/>
                <a:gd name="T21" fmla="*/ 21 h 59"/>
                <a:gd name="T22" fmla="*/ 19 w 39"/>
                <a:gd name="T23" fmla="*/ 0 h 59"/>
                <a:gd name="T24" fmla="*/ 31 w 39"/>
                <a:gd name="T25" fmla="*/ 7 h 59"/>
                <a:gd name="T26" fmla="*/ 32 w 39"/>
                <a:gd name="T27" fmla="*/ 7 h 59"/>
                <a:gd name="T28" fmla="*/ 32 w 39"/>
                <a:gd name="T29" fmla="*/ 0 h 59"/>
                <a:gd name="T30" fmla="*/ 39 w 39"/>
                <a:gd name="T31" fmla="*/ 0 h 59"/>
                <a:gd name="T32" fmla="*/ 38 w 39"/>
                <a:gd name="T33" fmla="*/ 12 h 59"/>
                <a:gd name="T34" fmla="*/ 38 w 39"/>
                <a:gd name="T35" fmla="*/ 36 h 59"/>
                <a:gd name="T36" fmla="*/ 31 w 39"/>
                <a:gd name="T37" fmla="*/ 17 h 59"/>
                <a:gd name="T38" fmla="*/ 30 w 39"/>
                <a:gd name="T39" fmla="*/ 13 h 59"/>
                <a:gd name="T40" fmla="*/ 20 w 39"/>
                <a:gd name="T41" fmla="*/ 5 h 59"/>
                <a:gd name="T42" fmla="*/ 8 w 39"/>
                <a:gd name="T43" fmla="*/ 21 h 59"/>
                <a:gd name="T44" fmla="*/ 20 w 39"/>
                <a:gd name="T45" fmla="*/ 36 h 59"/>
                <a:gd name="T46" fmla="*/ 30 w 39"/>
                <a:gd name="T47" fmla="*/ 28 h 59"/>
                <a:gd name="T48" fmla="*/ 31 w 39"/>
                <a:gd name="T49" fmla="*/ 24 h 59"/>
                <a:gd name="T50" fmla="*/ 31 w 39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4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8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8" y="38"/>
                    <a:pt x="24" y="41"/>
                    <a:pt x="18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9" y="0"/>
                  </a:cubicBezTo>
                  <a:cubicBezTo>
                    <a:pt x="26" y="0"/>
                    <a:pt x="30" y="3"/>
                    <a:pt x="31" y="7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1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3" y="5"/>
                    <a:pt x="8" y="11"/>
                    <a:pt x="8" y="21"/>
                  </a:cubicBezTo>
                  <a:cubicBezTo>
                    <a:pt x="8" y="29"/>
                    <a:pt x="12" y="36"/>
                    <a:pt x="20" y="36"/>
                  </a:cubicBezTo>
                  <a:cubicBezTo>
                    <a:pt x="24" y="36"/>
                    <a:pt x="29" y="33"/>
                    <a:pt x="30" y="28"/>
                  </a:cubicBezTo>
                  <a:cubicBezTo>
                    <a:pt x="31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Oval 31"/>
            <p:cNvSpPr>
              <a:spLocks noChangeArrowheads="1"/>
            </p:cNvSpPr>
            <p:nvPr userDrawn="1"/>
          </p:nvSpPr>
          <p:spPr bwMode="gray">
            <a:xfrm>
              <a:off x="4603750" y="4645025"/>
              <a:ext cx="22225" cy="25400"/>
            </a:xfrm>
            <a:prstGeom prst="ellipse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gray">
            <a:xfrm>
              <a:off x="4691063" y="4538663"/>
              <a:ext cx="68263" cy="128587"/>
            </a:xfrm>
            <a:custGeom>
              <a:avLst/>
              <a:gdLst>
                <a:gd name="T0" fmla="*/ 0 w 43"/>
                <a:gd name="T1" fmla="*/ 0 h 81"/>
                <a:gd name="T2" fmla="*/ 43 w 43"/>
                <a:gd name="T3" fmla="*/ 0 h 81"/>
                <a:gd name="T4" fmla="*/ 43 w 43"/>
                <a:gd name="T5" fmla="*/ 8 h 81"/>
                <a:gd name="T6" fmla="*/ 11 w 43"/>
                <a:gd name="T7" fmla="*/ 8 h 81"/>
                <a:gd name="T8" fmla="*/ 11 w 43"/>
                <a:gd name="T9" fmla="*/ 36 h 81"/>
                <a:gd name="T10" fmla="*/ 41 w 43"/>
                <a:gd name="T11" fmla="*/ 36 h 81"/>
                <a:gd name="T12" fmla="*/ 41 w 43"/>
                <a:gd name="T13" fmla="*/ 45 h 81"/>
                <a:gd name="T14" fmla="*/ 11 w 43"/>
                <a:gd name="T15" fmla="*/ 45 h 81"/>
                <a:gd name="T16" fmla="*/ 11 w 43"/>
                <a:gd name="T17" fmla="*/ 81 h 81"/>
                <a:gd name="T18" fmla="*/ 0 w 43"/>
                <a:gd name="T19" fmla="*/ 81 h 81"/>
                <a:gd name="T20" fmla="*/ 0 w 43"/>
                <a:gd name="T2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81">
                  <a:moveTo>
                    <a:pt x="0" y="0"/>
                  </a:moveTo>
                  <a:lnTo>
                    <a:pt x="43" y="0"/>
                  </a:lnTo>
                  <a:lnTo>
                    <a:pt x="43" y="8"/>
                  </a:lnTo>
                  <a:lnTo>
                    <a:pt x="11" y="8"/>
                  </a:lnTo>
                  <a:lnTo>
                    <a:pt x="11" y="36"/>
                  </a:lnTo>
                  <a:lnTo>
                    <a:pt x="41" y="36"/>
                  </a:lnTo>
                  <a:lnTo>
                    <a:pt x="41" y="45"/>
                  </a:lnTo>
                  <a:lnTo>
                    <a:pt x="11" y="45"/>
                  </a:lnTo>
                  <a:lnTo>
                    <a:pt x="11" y="81"/>
                  </a:lnTo>
                  <a:lnTo>
                    <a:pt x="0" y="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8" name="Freeform 33"/>
            <p:cNvSpPr>
              <a:spLocks noEditPoints="1"/>
            </p:cNvSpPr>
            <p:nvPr userDrawn="1"/>
          </p:nvSpPr>
          <p:spPr bwMode="gray">
            <a:xfrm>
              <a:off x="4773613" y="4573588"/>
              <a:ext cx="88900" cy="96837"/>
            </a:xfrm>
            <a:custGeom>
              <a:avLst/>
              <a:gdLst>
                <a:gd name="T0" fmla="*/ 40 w 40"/>
                <a:gd name="T1" fmla="*/ 21 h 43"/>
                <a:gd name="T2" fmla="*/ 20 w 40"/>
                <a:gd name="T3" fmla="*/ 43 h 43"/>
                <a:gd name="T4" fmla="*/ 0 w 40"/>
                <a:gd name="T5" fmla="*/ 21 h 43"/>
                <a:gd name="T6" fmla="*/ 21 w 40"/>
                <a:gd name="T7" fmla="*/ 0 h 43"/>
                <a:gd name="T8" fmla="*/ 40 w 40"/>
                <a:gd name="T9" fmla="*/ 21 h 43"/>
                <a:gd name="T10" fmla="*/ 8 w 40"/>
                <a:gd name="T11" fmla="*/ 21 h 43"/>
                <a:gd name="T12" fmla="*/ 20 w 40"/>
                <a:gd name="T13" fmla="*/ 37 h 43"/>
                <a:gd name="T14" fmla="*/ 33 w 40"/>
                <a:gd name="T15" fmla="*/ 21 h 43"/>
                <a:gd name="T16" fmla="*/ 20 w 40"/>
                <a:gd name="T17" fmla="*/ 5 h 43"/>
                <a:gd name="T18" fmla="*/ 8 w 40"/>
                <a:gd name="T1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3">
                  <a:moveTo>
                    <a:pt x="40" y="21"/>
                  </a:moveTo>
                  <a:cubicBezTo>
                    <a:pt x="40" y="36"/>
                    <a:pt x="30" y="43"/>
                    <a:pt x="20" y="43"/>
                  </a:cubicBezTo>
                  <a:cubicBezTo>
                    <a:pt x="9" y="43"/>
                    <a:pt x="0" y="34"/>
                    <a:pt x="0" y="21"/>
                  </a:cubicBezTo>
                  <a:cubicBezTo>
                    <a:pt x="0" y="8"/>
                    <a:pt x="9" y="0"/>
                    <a:pt x="21" y="0"/>
                  </a:cubicBezTo>
                  <a:cubicBezTo>
                    <a:pt x="32" y="0"/>
                    <a:pt x="40" y="8"/>
                    <a:pt x="40" y="21"/>
                  </a:cubicBezTo>
                  <a:moveTo>
                    <a:pt x="8" y="21"/>
                  </a:moveTo>
                  <a:cubicBezTo>
                    <a:pt x="8" y="30"/>
                    <a:pt x="13" y="37"/>
                    <a:pt x="20" y="37"/>
                  </a:cubicBezTo>
                  <a:cubicBezTo>
                    <a:pt x="27" y="37"/>
                    <a:pt x="33" y="30"/>
                    <a:pt x="33" y="21"/>
                  </a:cubicBezTo>
                  <a:cubicBezTo>
                    <a:pt x="33" y="14"/>
                    <a:pt x="29" y="5"/>
                    <a:pt x="20" y="5"/>
                  </a:cubicBezTo>
                  <a:cubicBezTo>
                    <a:pt x="12" y="5"/>
                    <a:pt x="8" y="13"/>
                    <a:pt x="8" y="21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9" name="Freeform 34"/>
            <p:cNvSpPr>
              <a:spLocks/>
            </p:cNvSpPr>
            <p:nvPr userDrawn="1"/>
          </p:nvSpPr>
          <p:spPr bwMode="gray">
            <a:xfrm>
              <a:off x="4883150" y="4573588"/>
              <a:ext cx="46038" cy="93662"/>
            </a:xfrm>
            <a:custGeom>
              <a:avLst/>
              <a:gdLst>
                <a:gd name="T0" fmla="*/ 1 w 21"/>
                <a:gd name="T1" fmla="*/ 13 h 42"/>
                <a:gd name="T2" fmla="*/ 0 w 21"/>
                <a:gd name="T3" fmla="*/ 0 h 42"/>
                <a:gd name="T4" fmla="*/ 7 w 21"/>
                <a:gd name="T5" fmla="*/ 0 h 42"/>
                <a:gd name="T6" fmla="*/ 7 w 21"/>
                <a:gd name="T7" fmla="*/ 9 h 42"/>
                <a:gd name="T8" fmla="*/ 8 w 21"/>
                <a:gd name="T9" fmla="*/ 9 h 42"/>
                <a:gd name="T10" fmla="*/ 19 w 21"/>
                <a:gd name="T11" fmla="*/ 0 h 42"/>
                <a:gd name="T12" fmla="*/ 21 w 21"/>
                <a:gd name="T13" fmla="*/ 0 h 42"/>
                <a:gd name="T14" fmla="*/ 21 w 21"/>
                <a:gd name="T15" fmla="*/ 7 h 42"/>
                <a:gd name="T16" fmla="*/ 19 w 21"/>
                <a:gd name="T17" fmla="*/ 7 h 42"/>
                <a:gd name="T18" fmla="*/ 8 w 21"/>
                <a:gd name="T19" fmla="*/ 16 h 42"/>
                <a:gd name="T20" fmla="*/ 8 w 21"/>
                <a:gd name="T21" fmla="*/ 20 h 42"/>
                <a:gd name="T22" fmla="*/ 8 w 21"/>
                <a:gd name="T23" fmla="*/ 42 h 42"/>
                <a:gd name="T24" fmla="*/ 1 w 21"/>
                <a:gd name="T25" fmla="*/ 42 h 42"/>
                <a:gd name="T26" fmla="*/ 1 w 21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42">
                  <a:moveTo>
                    <a:pt x="1" y="13"/>
                  </a:moveTo>
                  <a:cubicBezTo>
                    <a:pt x="1" y="8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3"/>
                    <a:pt x="14" y="0"/>
                    <a:pt x="19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19" y="7"/>
                  </a:cubicBezTo>
                  <a:cubicBezTo>
                    <a:pt x="13" y="7"/>
                    <a:pt x="10" y="11"/>
                    <a:pt x="8" y="16"/>
                  </a:cubicBezTo>
                  <a:cubicBezTo>
                    <a:pt x="8" y="17"/>
                    <a:pt x="8" y="18"/>
                    <a:pt x="8" y="20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1" name="Freeform 35"/>
            <p:cNvSpPr>
              <a:spLocks/>
            </p:cNvSpPr>
            <p:nvPr userDrawn="1"/>
          </p:nvSpPr>
          <p:spPr bwMode="gray">
            <a:xfrm>
              <a:off x="4940300" y="4573588"/>
              <a:ext cx="133350" cy="93662"/>
            </a:xfrm>
            <a:custGeom>
              <a:avLst/>
              <a:gdLst>
                <a:gd name="T0" fmla="*/ 8 w 60"/>
                <a:gd name="T1" fmla="*/ 0 h 42"/>
                <a:gd name="T2" fmla="*/ 13 w 60"/>
                <a:gd name="T3" fmla="*/ 21 h 42"/>
                <a:gd name="T4" fmla="*/ 16 w 60"/>
                <a:gd name="T5" fmla="*/ 34 h 42"/>
                <a:gd name="T6" fmla="*/ 17 w 60"/>
                <a:gd name="T7" fmla="*/ 34 h 42"/>
                <a:gd name="T8" fmla="*/ 20 w 60"/>
                <a:gd name="T9" fmla="*/ 21 h 42"/>
                <a:gd name="T10" fmla="*/ 27 w 60"/>
                <a:gd name="T11" fmla="*/ 0 h 42"/>
                <a:gd name="T12" fmla="*/ 33 w 60"/>
                <a:gd name="T13" fmla="*/ 0 h 42"/>
                <a:gd name="T14" fmla="*/ 40 w 60"/>
                <a:gd name="T15" fmla="*/ 21 h 42"/>
                <a:gd name="T16" fmla="*/ 43 w 60"/>
                <a:gd name="T17" fmla="*/ 34 h 42"/>
                <a:gd name="T18" fmla="*/ 44 w 60"/>
                <a:gd name="T19" fmla="*/ 34 h 42"/>
                <a:gd name="T20" fmla="*/ 47 w 60"/>
                <a:gd name="T21" fmla="*/ 21 h 42"/>
                <a:gd name="T22" fmla="*/ 53 w 60"/>
                <a:gd name="T23" fmla="*/ 0 h 42"/>
                <a:gd name="T24" fmla="*/ 60 w 60"/>
                <a:gd name="T25" fmla="*/ 0 h 42"/>
                <a:gd name="T26" fmla="*/ 47 w 60"/>
                <a:gd name="T27" fmla="*/ 42 h 42"/>
                <a:gd name="T28" fmla="*/ 40 w 60"/>
                <a:gd name="T29" fmla="*/ 42 h 42"/>
                <a:gd name="T30" fmla="*/ 34 w 60"/>
                <a:gd name="T31" fmla="*/ 22 h 42"/>
                <a:gd name="T32" fmla="*/ 30 w 60"/>
                <a:gd name="T33" fmla="*/ 8 h 42"/>
                <a:gd name="T34" fmla="*/ 30 w 60"/>
                <a:gd name="T35" fmla="*/ 8 h 42"/>
                <a:gd name="T36" fmla="*/ 26 w 60"/>
                <a:gd name="T37" fmla="*/ 22 h 42"/>
                <a:gd name="T38" fmla="*/ 19 w 60"/>
                <a:gd name="T39" fmla="*/ 42 h 42"/>
                <a:gd name="T40" fmla="*/ 13 w 60"/>
                <a:gd name="T41" fmla="*/ 42 h 42"/>
                <a:gd name="T42" fmla="*/ 0 w 60"/>
                <a:gd name="T43" fmla="*/ 0 h 42"/>
                <a:gd name="T44" fmla="*/ 8 w 60"/>
                <a:gd name="T4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2">
                  <a:moveTo>
                    <a:pt x="8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4" y="26"/>
                    <a:pt x="16" y="30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0"/>
                    <a:pt x="19" y="26"/>
                    <a:pt x="20" y="2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6"/>
                    <a:pt x="42" y="30"/>
                    <a:pt x="43" y="34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0"/>
                    <a:pt x="45" y="26"/>
                    <a:pt x="47" y="2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0" y="42"/>
                    <a:pt x="40" y="42"/>
                    <a:pt x="40" y="4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2" y="17"/>
                    <a:pt x="31" y="13"/>
                    <a:pt x="30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9" y="13"/>
                    <a:pt x="27" y="18"/>
                    <a:pt x="26" y="2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2" name="Freeform 36"/>
            <p:cNvSpPr>
              <a:spLocks noEditPoints="1"/>
            </p:cNvSpPr>
            <p:nvPr userDrawn="1"/>
          </p:nvSpPr>
          <p:spPr bwMode="gray">
            <a:xfrm>
              <a:off x="5083175" y="4573588"/>
              <a:ext cx="73025" cy="96837"/>
            </a:xfrm>
            <a:custGeom>
              <a:avLst/>
              <a:gdLst>
                <a:gd name="T0" fmla="*/ 32 w 33"/>
                <a:gd name="T1" fmla="*/ 32 h 43"/>
                <a:gd name="T2" fmla="*/ 33 w 33"/>
                <a:gd name="T3" fmla="*/ 42 h 43"/>
                <a:gd name="T4" fmla="*/ 26 w 33"/>
                <a:gd name="T5" fmla="*/ 42 h 43"/>
                <a:gd name="T6" fmla="*/ 26 w 33"/>
                <a:gd name="T7" fmla="*/ 36 h 43"/>
                <a:gd name="T8" fmla="*/ 25 w 33"/>
                <a:gd name="T9" fmla="*/ 36 h 43"/>
                <a:gd name="T10" fmla="*/ 13 w 33"/>
                <a:gd name="T11" fmla="*/ 43 h 43"/>
                <a:gd name="T12" fmla="*/ 0 w 33"/>
                <a:gd name="T13" fmla="*/ 31 h 43"/>
                <a:gd name="T14" fmla="*/ 25 w 33"/>
                <a:gd name="T15" fmla="*/ 15 h 43"/>
                <a:gd name="T16" fmla="*/ 25 w 33"/>
                <a:gd name="T17" fmla="*/ 15 h 43"/>
                <a:gd name="T18" fmla="*/ 16 w 33"/>
                <a:gd name="T19" fmla="*/ 5 h 43"/>
                <a:gd name="T20" fmla="*/ 5 w 33"/>
                <a:gd name="T21" fmla="*/ 8 h 43"/>
                <a:gd name="T22" fmla="*/ 3 w 33"/>
                <a:gd name="T23" fmla="*/ 3 h 43"/>
                <a:gd name="T24" fmla="*/ 17 w 33"/>
                <a:gd name="T25" fmla="*/ 0 h 43"/>
                <a:gd name="T26" fmla="*/ 32 w 33"/>
                <a:gd name="T27" fmla="*/ 16 h 43"/>
                <a:gd name="T28" fmla="*/ 32 w 33"/>
                <a:gd name="T29" fmla="*/ 32 h 43"/>
                <a:gd name="T30" fmla="*/ 25 w 33"/>
                <a:gd name="T31" fmla="*/ 21 h 43"/>
                <a:gd name="T32" fmla="*/ 8 w 33"/>
                <a:gd name="T33" fmla="*/ 30 h 43"/>
                <a:gd name="T34" fmla="*/ 15 w 33"/>
                <a:gd name="T35" fmla="*/ 37 h 43"/>
                <a:gd name="T36" fmla="*/ 25 w 33"/>
                <a:gd name="T37" fmla="*/ 30 h 43"/>
                <a:gd name="T38" fmla="*/ 25 w 33"/>
                <a:gd name="T39" fmla="*/ 28 h 43"/>
                <a:gd name="T40" fmla="*/ 25 w 33"/>
                <a:gd name="T41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43">
                  <a:moveTo>
                    <a:pt x="32" y="32"/>
                  </a:moveTo>
                  <a:cubicBezTo>
                    <a:pt x="32" y="35"/>
                    <a:pt x="33" y="39"/>
                    <a:pt x="33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3" y="40"/>
                    <a:pt x="19" y="43"/>
                    <a:pt x="13" y="43"/>
                  </a:cubicBezTo>
                  <a:cubicBezTo>
                    <a:pt x="4" y="43"/>
                    <a:pt x="0" y="37"/>
                    <a:pt x="0" y="31"/>
                  </a:cubicBezTo>
                  <a:cubicBezTo>
                    <a:pt x="0" y="21"/>
                    <a:pt x="9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1"/>
                    <a:pt x="24" y="5"/>
                    <a:pt x="16" y="5"/>
                  </a:cubicBezTo>
                  <a:cubicBezTo>
                    <a:pt x="12" y="5"/>
                    <a:pt x="8" y="6"/>
                    <a:pt x="5" y="8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6" y="1"/>
                    <a:pt x="12" y="0"/>
                    <a:pt x="17" y="0"/>
                  </a:cubicBezTo>
                  <a:cubicBezTo>
                    <a:pt x="29" y="0"/>
                    <a:pt x="32" y="8"/>
                    <a:pt x="32" y="16"/>
                  </a:cubicBezTo>
                  <a:lnTo>
                    <a:pt x="32" y="32"/>
                  </a:lnTo>
                  <a:close/>
                  <a:moveTo>
                    <a:pt x="25" y="21"/>
                  </a:moveTo>
                  <a:cubicBezTo>
                    <a:pt x="17" y="20"/>
                    <a:pt x="8" y="22"/>
                    <a:pt x="8" y="30"/>
                  </a:cubicBezTo>
                  <a:cubicBezTo>
                    <a:pt x="8" y="35"/>
                    <a:pt x="11" y="37"/>
                    <a:pt x="15" y="37"/>
                  </a:cubicBezTo>
                  <a:cubicBezTo>
                    <a:pt x="20" y="37"/>
                    <a:pt x="24" y="34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lnTo>
                    <a:pt x="25" y="21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3" name="Freeform 37"/>
            <p:cNvSpPr>
              <a:spLocks/>
            </p:cNvSpPr>
            <p:nvPr userDrawn="1"/>
          </p:nvSpPr>
          <p:spPr bwMode="gray">
            <a:xfrm>
              <a:off x="5181600" y="4573588"/>
              <a:ext cx="44450" cy="93662"/>
            </a:xfrm>
            <a:custGeom>
              <a:avLst/>
              <a:gdLst>
                <a:gd name="T0" fmla="*/ 0 w 20"/>
                <a:gd name="T1" fmla="*/ 13 h 42"/>
                <a:gd name="T2" fmla="*/ 0 w 20"/>
                <a:gd name="T3" fmla="*/ 0 h 42"/>
                <a:gd name="T4" fmla="*/ 6 w 20"/>
                <a:gd name="T5" fmla="*/ 0 h 42"/>
                <a:gd name="T6" fmla="*/ 6 w 20"/>
                <a:gd name="T7" fmla="*/ 9 h 42"/>
                <a:gd name="T8" fmla="*/ 7 w 20"/>
                <a:gd name="T9" fmla="*/ 9 h 42"/>
                <a:gd name="T10" fmla="*/ 18 w 20"/>
                <a:gd name="T11" fmla="*/ 0 h 42"/>
                <a:gd name="T12" fmla="*/ 20 w 20"/>
                <a:gd name="T13" fmla="*/ 0 h 42"/>
                <a:gd name="T14" fmla="*/ 20 w 20"/>
                <a:gd name="T15" fmla="*/ 7 h 42"/>
                <a:gd name="T16" fmla="*/ 18 w 20"/>
                <a:gd name="T17" fmla="*/ 7 h 42"/>
                <a:gd name="T18" fmla="*/ 8 w 20"/>
                <a:gd name="T19" fmla="*/ 16 h 42"/>
                <a:gd name="T20" fmla="*/ 7 w 20"/>
                <a:gd name="T21" fmla="*/ 20 h 42"/>
                <a:gd name="T22" fmla="*/ 7 w 20"/>
                <a:gd name="T23" fmla="*/ 42 h 42"/>
                <a:gd name="T24" fmla="*/ 0 w 20"/>
                <a:gd name="T25" fmla="*/ 42 h 42"/>
                <a:gd name="T26" fmla="*/ 0 w 20"/>
                <a:gd name="T27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42">
                  <a:moveTo>
                    <a:pt x="0" y="13"/>
                  </a:moveTo>
                  <a:cubicBezTo>
                    <a:pt x="0" y="8"/>
                    <a:pt x="0" y="4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9" y="3"/>
                    <a:pt x="13" y="0"/>
                    <a:pt x="18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7"/>
                    <a:pt x="19" y="7"/>
                    <a:pt x="18" y="7"/>
                  </a:cubicBezTo>
                  <a:cubicBezTo>
                    <a:pt x="12" y="7"/>
                    <a:pt x="9" y="11"/>
                    <a:pt x="8" y="16"/>
                  </a:cubicBezTo>
                  <a:cubicBezTo>
                    <a:pt x="7" y="17"/>
                    <a:pt x="7" y="18"/>
                    <a:pt x="7" y="20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5" name="Freeform 38"/>
            <p:cNvSpPr>
              <a:spLocks noEditPoints="1"/>
            </p:cNvSpPr>
            <p:nvPr userDrawn="1"/>
          </p:nvSpPr>
          <p:spPr bwMode="gray">
            <a:xfrm>
              <a:off x="5233988" y="4532313"/>
              <a:ext cx="87313" cy="138112"/>
            </a:xfrm>
            <a:custGeom>
              <a:avLst/>
              <a:gdLst>
                <a:gd name="T0" fmla="*/ 39 w 39"/>
                <a:gd name="T1" fmla="*/ 0 h 62"/>
                <a:gd name="T2" fmla="*/ 39 w 39"/>
                <a:gd name="T3" fmla="*/ 50 h 62"/>
                <a:gd name="T4" fmla="*/ 39 w 39"/>
                <a:gd name="T5" fmla="*/ 61 h 62"/>
                <a:gd name="T6" fmla="*/ 32 w 39"/>
                <a:gd name="T7" fmla="*/ 61 h 62"/>
                <a:gd name="T8" fmla="*/ 32 w 39"/>
                <a:gd name="T9" fmla="*/ 53 h 62"/>
                <a:gd name="T10" fmla="*/ 32 w 39"/>
                <a:gd name="T11" fmla="*/ 53 h 62"/>
                <a:gd name="T12" fmla="*/ 18 w 39"/>
                <a:gd name="T13" fmla="*/ 62 h 62"/>
                <a:gd name="T14" fmla="*/ 0 w 39"/>
                <a:gd name="T15" fmla="*/ 41 h 62"/>
                <a:gd name="T16" fmla="*/ 19 w 39"/>
                <a:gd name="T17" fmla="*/ 19 h 62"/>
                <a:gd name="T18" fmla="*/ 31 w 39"/>
                <a:gd name="T19" fmla="*/ 25 h 62"/>
                <a:gd name="T20" fmla="*/ 31 w 39"/>
                <a:gd name="T21" fmla="*/ 25 h 62"/>
                <a:gd name="T22" fmla="*/ 31 w 39"/>
                <a:gd name="T23" fmla="*/ 0 h 62"/>
                <a:gd name="T24" fmla="*/ 39 w 39"/>
                <a:gd name="T25" fmla="*/ 0 h 62"/>
                <a:gd name="T26" fmla="*/ 31 w 39"/>
                <a:gd name="T27" fmla="*/ 36 h 62"/>
                <a:gd name="T28" fmla="*/ 31 w 39"/>
                <a:gd name="T29" fmla="*/ 33 h 62"/>
                <a:gd name="T30" fmla="*/ 20 w 39"/>
                <a:gd name="T31" fmla="*/ 24 h 62"/>
                <a:gd name="T32" fmla="*/ 8 w 39"/>
                <a:gd name="T33" fmla="*/ 40 h 62"/>
                <a:gd name="T34" fmla="*/ 20 w 39"/>
                <a:gd name="T35" fmla="*/ 56 h 62"/>
                <a:gd name="T36" fmla="*/ 31 w 39"/>
                <a:gd name="T37" fmla="*/ 47 h 62"/>
                <a:gd name="T38" fmla="*/ 31 w 39"/>
                <a:gd name="T39" fmla="*/ 43 h 62"/>
                <a:gd name="T40" fmla="*/ 31 w 39"/>
                <a:gd name="T41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62">
                  <a:moveTo>
                    <a:pt x="39" y="0"/>
                  </a:moveTo>
                  <a:cubicBezTo>
                    <a:pt x="39" y="50"/>
                    <a:pt x="39" y="50"/>
                    <a:pt x="39" y="50"/>
                  </a:cubicBezTo>
                  <a:cubicBezTo>
                    <a:pt x="39" y="54"/>
                    <a:pt x="39" y="58"/>
                    <a:pt x="3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0" y="58"/>
                    <a:pt x="25" y="62"/>
                    <a:pt x="18" y="62"/>
                  </a:cubicBezTo>
                  <a:cubicBezTo>
                    <a:pt x="8" y="62"/>
                    <a:pt x="0" y="53"/>
                    <a:pt x="0" y="41"/>
                  </a:cubicBezTo>
                  <a:cubicBezTo>
                    <a:pt x="0" y="27"/>
                    <a:pt x="9" y="19"/>
                    <a:pt x="19" y="19"/>
                  </a:cubicBezTo>
                  <a:cubicBezTo>
                    <a:pt x="25" y="19"/>
                    <a:pt x="29" y="22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9" y="0"/>
                  </a:lnTo>
                  <a:close/>
                  <a:moveTo>
                    <a:pt x="31" y="36"/>
                  </a:moveTo>
                  <a:cubicBezTo>
                    <a:pt x="31" y="35"/>
                    <a:pt x="31" y="34"/>
                    <a:pt x="31" y="33"/>
                  </a:cubicBezTo>
                  <a:cubicBezTo>
                    <a:pt x="30" y="28"/>
                    <a:pt x="26" y="24"/>
                    <a:pt x="20" y="24"/>
                  </a:cubicBezTo>
                  <a:cubicBezTo>
                    <a:pt x="12" y="24"/>
                    <a:pt x="8" y="31"/>
                    <a:pt x="8" y="40"/>
                  </a:cubicBezTo>
                  <a:cubicBezTo>
                    <a:pt x="8" y="49"/>
                    <a:pt x="12" y="56"/>
                    <a:pt x="20" y="56"/>
                  </a:cubicBezTo>
                  <a:cubicBezTo>
                    <a:pt x="25" y="56"/>
                    <a:pt x="30" y="52"/>
                    <a:pt x="31" y="47"/>
                  </a:cubicBezTo>
                  <a:cubicBezTo>
                    <a:pt x="31" y="46"/>
                    <a:pt x="31" y="45"/>
                    <a:pt x="31" y="43"/>
                  </a:cubicBezTo>
                  <a:lnTo>
                    <a:pt x="31" y="3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6" name="Freeform 39"/>
            <p:cNvSpPr>
              <a:spLocks/>
            </p:cNvSpPr>
            <p:nvPr userDrawn="1"/>
          </p:nvSpPr>
          <p:spPr bwMode="gray">
            <a:xfrm>
              <a:off x="5381625" y="4554538"/>
              <a:ext cx="55563" cy="115887"/>
            </a:xfrm>
            <a:custGeom>
              <a:avLst/>
              <a:gdLst>
                <a:gd name="T0" fmla="*/ 14 w 25"/>
                <a:gd name="T1" fmla="*/ 0 h 52"/>
                <a:gd name="T2" fmla="*/ 14 w 25"/>
                <a:gd name="T3" fmla="*/ 9 h 52"/>
                <a:gd name="T4" fmla="*/ 25 w 25"/>
                <a:gd name="T5" fmla="*/ 9 h 52"/>
                <a:gd name="T6" fmla="*/ 25 w 25"/>
                <a:gd name="T7" fmla="*/ 15 h 52"/>
                <a:gd name="T8" fmla="*/ 14 w 25"/>
                <a:gd name="T9" fmla="*/ 15 h 52"/>
                <a:gd name="T10" fmla="*/ 14 w 25"/>
                <a:gd name="T11" fmla="*/ 37 h 52"/>
                <a:gd name="T12" fmla="*/ 20 w 25"/>
                <a:gd name="T13" fmla="*/ 45 h 52"/>
                <a:gd name="T14" fmla="*/ 24 w 25"/>
                <a:gd name="T15" fmla="*/ 45 h 52"/>
                <a:gd name="T16" fmla="*/ 24 w 25"/>
                <a:gd name="T17" fmla="*/ 51 h 52"/>
                <a:gd name="T18" fmla="*/ 18 w 25"/>
                <a:gd name="T19" fmla="*/ 52 h 52"/>
                <a:gd name="T20" fmla="*/ 10 w 25"/>
                <a:gd name="T21" fmla="*/ 48 h 52"/>
                <a:gd name="T22" fmla="*/ 7 w 25"/>
                <a:gd name="T23" fmla="*/ 38 h 52"/>
                <a:gd name="T24" fmla="*/ 7 w 25"/>
                <a:gd name="T25" fmla="*/ 15 h 52"/>
                <a:gd name="T26" fmla="*/ 0 w 25"/>
                <a:gd name="T27" fmla="*/ 15 h 52"/>
                <a:gd name="T28" fmla="*/ 0 w 25"/>
                <a:gd name="T29" fmla="*/ 9 h 52"/>
                <a:gd name="T30" fmla="*/ 7 w 25"/>
                <a:gd name="T31" fmla="*/ 9 h 52"/>
                <a:gd name="T32" fmla="*/ 7 w 25"/>
                <a:gd name="T33" fmla="*/ 2 h 52"/>
                <a:gd name="T34" fmla="*/ 14 w 25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52">
                  <a:moveTo>
                    <a:pt x="14" y="0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42"/>
                    <a:pt x="15" y="45"/>
                    <a:pt x="20" y="45"/>
                  </a:cubicBezTo>
                  <a:cubicBezTo>
                    <a:pt x="22" y="45"/>
                    <a:pt x="23" y="45"/>
                    <a:pt x="24" y="4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2"/>
                    <a:pt x="18" y="52"/>
                  </a:cubicBezTo>
                  <a:cubicBezTo>
                    <a:pt x="14" y="52"/>
                    <a:pt x="11" y="50"/>
                    <a:pt x="10" y="48"/>
                  </a:cubicBezTo>
                  <a:cubicBezTo>
                    <a:pt x="8" y="46"/>
                    <a:pt x="7" y="42"/>
                    <a:pt x="7" y="3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7" name="Freeform 40"/>
            <p:cNvSpPr>
              <a:spLocks/>
            </p:cNvSpPr>
            <p:nvPr userDrawn="1"/>
          </p:nvSpPr>
          <p:spPr bwMode="gray">
            <a:xfrm>
              <a:off x="5454650" y="4532313"/>
              <a:ext cx="77788" cy="134937"/>
            </a:xfrm>
            <a:custGeom>
              <a:avLst/>
              <a:gdLst>
                <a:gd name="T0" fmla="*/ 0 w 35"/>
                <a:gd name="T1" fmla="*/ 0 h 61"/>
                <a:gd name="T2" fmla="*/ 7 w 35"/>
                <a:gd name="T3" fmla="*/ 0 h 61"/>
                <a:gd name="T4" fmla="*/ 7 w 35"/>
                <a:gd name="T5" fmla="*/ 26 h 61"/>
                <a:gd name="T6" fmla="*/ 7 w 35"/>
                <a:gd name="T7" fmla="*/ 26 h 61"/>
                <a:gd name="T8" fmla="*/ 13 w 35"/>
                <a:gd name="T9" fmla="*/ 21 h 61"/>
                <a:gd name="T10" fmla="*/ 20 w 35"/>
                <a:gd name="T11" fmla="*/ 19 h 61"/>
                <a:gd name="T12" fmla="*/ 35 w 35"/>
                <a:gd name="T13" fmla="*/ 36 h 61"/>
                <a:gd name="T14" fmla="*/ 35 w 35"/>
                <a:gd name="T15" fmla="*/ 61 h 61"/>
                <a:gd name="T16" fmla="*/ 27 w 35"/>
                <a:gd name="T17" fmla="*/ 61 h 61"/>
                <a:gd name="T18" fmla="*/ 27 w 35"/>
                <a:gd name="T19" fmla="*/ 37 h 61"/>
                <a:gd name="T20" fmla="*/ 18 w 35"/>
                <a:gd name="T21" fmla="*/ 25 h 61"/>
                <a:gd name="T22" fmla="*/ 8 w 35"/>
                <a:gd name="T23" fmla="*/ 32 h 61"/>
                <a:gd name="T24" fmla="*/ 7 w 35"/>
                <a:gd name="T25" fmla="*/ 36 h 61"/>
                <a:gd name="T26" fmla="*/ 7 w 35"/>
                <a:gd name="T27" fmla="*/ 61 h 61"/>
                <a:gd name="T28" fmla="*/ 0 w 35"/>
                <a:gd name="T29" fmla="*/ 61 h 61"/>
                <a:gd name="T30" fmla="*/ 0 w 35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61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" y="24"/>
                    <a:pt x="10" y="22"/>
                    <a:pt x="13" y="21"/>
                  </a:cubicBezTo>
                  <a:cubicBezTo>
                    <a:pt x="15" y="19"/>
                    <a:pt x="17" y="19"/>
                    <a:pt x="20" y="19"/>
                  </a:cubicBezTo>
                  <a:cubicBezTo>
                    <a:pt x="26" y="19"/>
                    <a:pt x="35" y="22"/>
                    <a:pt x="35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30"/>
                    <a:pt x="25" y="25"/>
                    <a:pt x="18" y="25"/>
                  </a:cubicBezTo>
                  <a:cubicBezTo>
                    <a:pt x="13" y="25"/>
                    <a:pt x="9" y="28"/>
                    <a:pt x="8" y="32"/>
                  </a:cubicBezTo>
                  <a:cubicBezTo>
                    <a:pt x="7" y="33"/>
                    <a:pt x="7" y="34"/>
                    <a:pt x="7" y="36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8" name="Freeform 41"/>
            <p:cNvSpPr>
              <a:spLocks noEditPoints="1"/>
            </p:cNvSpPr>
            <p:nvPr userDrawn="1"/>
          </p:nvSpPr>
          <p:spPr bwMode="gray">
            <a:xfrm>
              <a:off x="5554663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9" name="Freeform 42"/>
            <p:cNvSpPr>
              <a:spLocks/>
            </p:cNvSpPr>
            <p:nvPr userDrawn="1"/>
          </p:nvSpPr>
          <p:spPr bwMode="gray">
            <a:xfrm>
              <a:off x="5599113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7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0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9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0" name="Freeform 43"/>
            <p:cNvSpPr>
              <a:spLocks/>
            </p:cNvSpPr>
            <p:nvPr userDrawn="1"/>
          </p:nvSpPr>
          <p:spPr bwMode="gray">
            <a:xfrm>
              <a:off x="5703888" y="4532313"/>
              <a:ext cx="77788" cy="134937"/>
            </a:xfrm>
            <a:custGeom>
              <a:avLst/>
              <a:gdLst>
                <a:gd name="T0" fmla="*/ 8 w 35"/>
                <a:gd name="T1" fmla="*/ 38 h 61"/>
                <a:gd name="T2" fmla="*/ 8 w 35"/>
                <a:gd name="T3" fmla="*/ 38 h 61"/>
                <a:gd name="T4" fmla="*/ 12 w 35"/>
                <a:gd name="T5" fmla="*/ 34 h 61"/>
                <a:gd name="T6" fmla="*/ 24 w 35"/>
                <a:gd name="T7" fmla="*/ 19 h 61"/>
                <a:gd name="T8" fmla="*/ 33 w 35"/>
                <a:gd name="T9" fmla="*/ 19 h 61"/>
                <a:gd name="T10" fmla="*/ 17 w 35"/>
                <a:gd name="T11" fmla="*/ 36 h 61"/>
                <a:gd name="T12" fmla="*/ 35 w 35"/>
                <a:gd name="T13" fmla="*/ 61 h 61"/>
                <a:gd name="T14" fmla="*/ 26 w 35"/>
                <a:gd name="T15" fmla="*/ 61 h 61"/>
                <a:gd name="T16" fmla="*/ 12 w 35"/>
                <a:gd name="T17" fmla="*/ 41 h 61"/>
                <a:gd name="T18" fmla="*/ 8 w 35"/>
                <a:gd name="T19" fmla="*/ 45 h 61"/>
                <a:gd name="T20" fmla="*/ 8 w 35"/>
                <a:gd name="T21" fmla="*/ 61 h 61"/>
                <a:gd name="T22" fmla="*/ 0 w 35"/>
                <a:gd name="T23" fmla="*/ 61 h 61"/>
                <a:gd name="T24" fmla="*/ 0 w 35"/>
                <a:gd name="T25" fmla="*/ 0 h 61"/>
                <a:gd name="T26" fmla="*/ 8 w 35"/>
                <a:gd name="T27" fmla="*/ 0 h 61"/>
                <a:gd name="T28" fmla="*/ 8 w 35"/>
                <a:gd name="T29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61">
                  <a:moveTo>
                    <a:pt x="8" y="38"/>
                  </a:moveTo>
                  <a:cubicBezTo>
                    <a:pt x="8" y="38"/>
                    <a:pt x="8" y="38"/>
                    <a:pt x="8" y="38"/>
                  </a:cubicBezTo>
                  <a:cubicBezTo>
                    <a:pt x="9" y="37"/>
                    <a:pt x="10" y="35"/>
                    <a:pt x="12" y="34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8" y="38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1" name="Freeform 44"/>
            <p:cNvSpPr>
              <a:spLocks noEditPoints="1"/>
            </p:cNvSpPr>
            <p:nvPr userDrawn="1"/>
          </p:nvSpPr>
          <p:spPr bwMode="gray">
            <a:xfrm>
              <a:off x="5792788" y="4538663"/>
              <a:ext cx="22225" cy="128587"/>
            </a:xfrm>
            <a:custGeom>
              <a:avLst/>
              <a:gdLst>
                <a:gd name="T0" fmla="*/ 10 w 10"/>
                <a:gd name="T1" fmla="*/ 5 h 58"/>
                <a:gd name="T2" fmla="*/ 5 w 10"/>
                <a:gd name="T3" fmla="*/ 9 h 58"/>
                <a:gd name="T4" fmla="*/ 0 w 10"/>
                <a:gd name="T5" fmla="*/ 5 h 58"/>
                <a:gd name="T6" fmla="*/ 5 w 10"/>
                <a:gd name="T7" fmla="*/ 0 h 58"/>
                <a:gd name="T8" fmla="*/ 10 w 10"/>
                <a:gd name="T9" fmla="*/ 5 h 58"/>
                <a:gd name="T10" fmla="*/ 1 w 10"/>
                <a:gd name="T11" fmla="*/ 16 h 58"/>
                <a:gd name="T12" fmla="*/ 9 w 10"/>
                <a:gd name="T13" fmla="*/ 16 h 58"/>
                <a:gd name="T14" fmla="*/ 9 w 10"/>
                <a:gd name="T15" fmla="*/ 58 h 58"/>
                <a:gd name="T16" fmla="*/ 1 w 10"/>
                <a:gd name="T17" fmla="*/ 58 h 58"/>
                <a:gd name="T18" fmla="*/ 1 w 10"/>
                <a:gd name="T19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58">
                  <a:moveTo>
                    <a:pt x="10" y="5"/>
                  </a:moveTo>
                  <a:cubicBezTo>
                    <a:pt x="10" y="7"/>
                    <a:pt x="8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moveTo>
                    <a:pt x="1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58"/>
                    <a:pt x="1" y="58"/>
                    <a:pt x="1" y="58"/>
                  </a:cubicBezTo>
                  <a:lnTo>
                    <a:pt x="1" y="16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2" name="Freeform 45"/>
            <p:cNvSpPr>
              <a:spLocks/>
            </p:cNvSpPr>
            <p:nvPr userDrawn="1"/>
          </p:nvSpPr>
          <p:spPr bwMode="gray">
            <a:xfrm>
              <a:off x="5837238" y="4573588"/>
              <a:ext cx="80963" cy="93662"/>
            </a:xfrm>
            <a:custGeom>
              <a:avLst/>
              <a:gdLst>
                <a:gd name="T0" fmla="*/ 1 w 36"/>
                <a:gd name="T1" fmla="*/ 12 h 42"/>
                <a:gd name="T2" fmla="*/ 0 w 36"/>
                <a:gd name="T3" fmla="*/ 0 h 42"/>
                <a:gd name="T4" fmla="*/ 7 w 36"/>
                <a:gd name="T5" fmla="*/ 0 h 42"/>
                <a:gd name="T6" fmla="*/ 7 w 36"/>
                <a:gd name="T7" fmla="*/ 7 h 42"/>
                <a:gd name="T8" fmla="*/ 8 w 36"/>
                <a:gd name="T9" fmla="*/ 7 h 42"/>
                <a:gd name="T10" fmla="*/ 21 w 36"/>
                <a:gd name="T11" fmla="*/ 0 h 42"/>
                <a:gd name="T12" fmla="*/ 36 w 36"/>
                <a:gd name="T13" fmla="*/ 17 h 42"/>
                <a:gd name="T14" fmla="*/ 36 w 36"/>
                <a:gd name="T15" fmla="*/ 42 h 42"/>
                <a:gd name="T16" fmla="*/ 28 w 36"/>
                <a:gd name="T17" fmla="*/ 42 h 42"/>
                <a:gd name="T18" fmla="*/ 28 w 36"/>
                <a:gd name="T19" fmla="*/ 18 h 42"/>
                <a:gd name="T20" fmla="*/ 19 w 36"/>
                <a:gd name="T21" fmla="*/ 6 h 42"/>
                <a:gd name="T22" fmla="*/ 9 w 36"/>
                <a:gd name="T23" fmla="*/ 13 h 42"/>
                <a:gd name="T24" fmla="*/ 8 w 36"/>
                <a:gd name="T25" fmla="*/ 17 h 42"/>
                <a:gd name="T26" fmla="*/ 8 w 36"/>
                <a:gd name="T27" fmla="*/ 42 h 42"/>
                <a:gd name="T28" fmla="*/ 1 w 36"/>
                <a:gd name="T29" fmla="*/ 42 h 42"/>
                <a:gd name="T30" fmla="*/ 1 w 36"/>
                <a:gd name="T3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" h="42">
                  <a:moveTo>
                    <a:pt x="1" y="12"/>
                  </a:moveTo>
                  <a:cubicBezTo>
                    <a:pt x="1" y="7"/>
                    <a:pt x="1" y="4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3"/>
                    <a:pt x="14" y="0"/>
                    <a:pt x="21" y="0"/>
                  </a:cubicBezTo>
                  <a:cubicBezTo>
                    <a:pt x="27" y="0"/>
                    <a:pt x="36" y="3"/>
                    <a:pt x="36" y="17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8" y="11"/>
                    <a:pt x="26" y="6"/>
                    <a:pt x="19" y="6"/>
                  </a:cubicBezTo>
                  <a:cubicBezTo>
                    <a:pt x="14" y="6"/>
                    <a:pt x="10" y="9"/>
                    <a:pt x="9" y="13"/>
                  </a:cubicBezTo>
                  <a:cubicBezTo>
                    <a:pt x="8" y="14"/>
                    <a:pt x="8" y="16"/>
                    <a:pt x="8" y="17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1" y="42"/>
                    <a:pt x="1" y="42"/>
                    <a:pt x="1" y="42"/>
                  </a:cubicBezTo>
                  <a:lnTo>
                    <a:pt x="1" y="12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3" name="Freeform 46"/>
            <p:cNvSpPr>
              <a:spLocks noEditPoints="1"/>
            </p:cNvSpPr>
            <p:nvPr userDrawn="1"/>
          </p:nvSpPr>
          <p:spPr bwMode="gray">
            <a:xfrm>
              <a:off x="5938838" y="4573588"/>
              <a:ext cx="84138" cy="131762"/>
            </a:xfrm>
            <a:custGeom>
              <a:avLst/>
              <a:gdLst>
                <a:gd name="T0" fmla="*/ 38 w 38"/>
                <a:gd name="T1" fmla="*/ 36 h 59"/>
                <a:gd name="T2" fmla="*/ 32 w 38"/>
                <a:gd name="T3" fmla="*/ 54 h 59"/>
                <a:gd name="T4" fmla="*/ 17 w 38"/>
                <a:gd name="T5" fmla="*/ 59 h 59"/>
                <a:gd name="T6" fmla="*/ 3 w 38"/>
                <a:gd name="T7" fmla="*/ 56 h 59"/>
                <a:gd name="T8" fmla="*/ 5 w 38"/>
                <a:gd name="T9" fmla="*/ 50 h 59"/>
                <a:gd name="T10" fmla="*/ 17 w 38"/>
                <a:gd name="T11" fmla="*/ 54 h 59"/>
                <a:gd name="T12" fmla="*/ 31 w 38"/>
                <a:gd name="T13" fmla="*/ 39 h 59"/>
                <a:gd name="T14" fmla="*/ 31 w 38"/>
                <a:gd name="T15" fmla="*/ 35 h 59"/>
                <a:gd name="T16" fmla="*/ 30 w 38"/>
                <a:gd name="T17" fmla="*/ 35 h 59"/>
                <a:gd name="T18" fmla="*/ 17 w 38"/>
                <a:gd name="T19" fmla="*/ 41 h 59"/>
                <a:gd name="T20" fmla="*/ 0 w 38"/>
                <a:gd name="T21" fmla="*/ 21 h 59"/>
                <a:gd name="T22" fmla="*/ 18 w 38"/>
                <a:gd name="T23" fmla="*/ 0 h 59"/>
                <a:gd name="T24" fmla="*/ 31 w 38"/>
                <a:gd name="T25" fmla="*/ 7 h 59"/>
                <a:gd name="T26" fmla="*/ 31 w 38"/>
                <a:gd name="T27" fmla="*/ 7 h 59"/>
                <a:gd name="T28" fmla="*/ 32 w 38"/>
                <a:gd name="T29" fmla="*/ 0 h 59"/>
                <a:gd name="T30" fmla="*/ 38 w 38"/>
                <a:gd name="T31" fmla="*/ 0 h 59"/>
                <a:gd name="T32" fmla="*/ 38 w 38"/>
                <a:gd name="T33" fmla="*/ 12 h 59"/>
                <a:gd name="T34" fmla="*/ 38 w 38"/>
                <a:gd name="T35" fmla="*/ 36 h 59"/>
                <a:gd name="T36" fmla="*/ 31 w 38"/>
                <a:gd name="T37" fmla="*/ 17 h 59"/>
                <a:gd name="T38" fmla="*/ 30 w 38"/>
                <a:gd name="T39" fmla="*/ 13 h 59"/>
                <a:gd name="T40" fmla="*/ 20 w 38"/>
                <a:gd name="T41" fmla="*/ 5 h 59"/>
                <a:gd name="T42" fmla="*/ 7 w 38"/>
                <a:gd name="T43" fmla="*/ 21 h 59"/>
                <a:gd name="T44" fmla="*/ 20 w 38"/>
                <a:gd name="T45" fmla="*/ 36 h 59"/>
                <a:gd name="T46" fmla="*/ 30 w 38"/>
                <a:gd name="T47" fmla="*/ 28 h 59"/>
                <a:gd name="T48" fmla="*/ 31 w 38"/>
                <a:gd name="T49" fmla="*/ 24 h 59"/>
                <a:gd name="T50" fmla="*/ 31 w 38"/>
                <a:gd name="T5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" h="59">
                  <a:moveTo>
                    <a:pt x="38" y="36"/>
                  </a:moveTo>
                  <a:cubicBezTo>
                    <a:pt x="38" y="45"/>
                    <a:pt x="36" y="51"/>
                    <a:pt x="32" y="54"/>
                  </a:cubicBezTo>
                  <a:cubicBezTo>
                    <a:pt x="28" y="58"/>
                    <a:pt x="22" y="59"/>
                    <a:pt x="17" y="59"/>
                  </a:cubicBezTo>
                  <a:cubicBezTo>
                    <a:pt x="12" y="59"/>
                    <a:pt x="7" y="58"/>
                    <a:pt x="3" y="56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8" y="52"/>
                    <a:pt x="12" y="54"/>
                    <a:pt x="17" y="54"/>
                  </a:cubicBezTo>
                  <a:cubicBezTo>
                    <a:pt x="25" y="54"/>
                    <a:pt x="31" y="50"/>
                    <a:pt x="31" y="39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8" y="38"/>
                    <a:pt x="24" y="41"/>
                    <a:pt x="17" y="41"/>
                  </a:cubicBezTo>
                  <a:cubicBezTo>
                    <a:pt x="7" y="41"/>
                    <a:pt x="0" y="33"/>
                    <a:pt x="0" y="21"/>
                  </a:cubicBezTo>
                  <a:cubicBezTo>
                    <a:pt x="0" y="7"/>
                    <a:pt x="9" y="0"/>
                    <a:pt x="18" y="0"/>
                  </a:cubicBezTo>
                  <a:cubicBezTo>
                    <a:pt x="26" y="0"/>
                    <a:pt x="29" y="3"/>
                    <a:pt x="31" y="7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3"/>
                    <a:pt x="38" y="7"/>
                    <a:pt x="38" y="12"/>
                  </a:cubicBezTo>
                  <a:lnTo>
                    <a:pt x="38" y="36"/>
                  </a:lnTo>
                  <a:close/>
                  <a:moveTo>
                    <a:pt x="31" y="17"/>
                  </a:moveTo>
                  <a:cubicBezTo>
                    <a:pt x="31" y="15"/>
                    <a:pt x="30" y="14"/>
                    <a:pt x="30" y="13"/>
                  </a:cubicBezTo>
                  <a:cubicBezTo>
                    <a:pt x="29" y="9"/>
                    <a:pt x="25" y="5"/>
                    <a:pt x="20" y="5"/>
                  </a:cubicBezTo>
                  <a:cubicBezTo>
                    <a:pt x="12" y="5"/>
                    <a:pt x="7" y="11"/>
                    <a:pt x="7" y="21"/>
                  </a:cubicBezTo>
                  <a:cubicBezTo>
                    <a:pt x="7" y="29"/>
                    <a:pt x="12" y="36"/>
                    <a:pt x="20" y="36"/>
                  </a:cubicBezTo>
                  <a:cubicBezTo>
                    <a:pt x="24" y="36"/>
                    <a:pt x="28" y="33"/>
                    <a:pt x="30" y="28"/>
                  </a:cubicBezTo>
                  <a:cubicBezTo>
                    <a:pt x="30" y="27"/>
                    <a:pt x="31" y="25"/>
                    <a:pt x="31" y="24"/>
                  </a:cubicBezTo>
                  <a:lnTo>
                    <a:pt x="31" y="1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4" name="Freeform 47"/>
            <p:cNvSpPr>
              <a:spLocks/>
            </p:cNvSpPr>
            <p:nvPr userDrawn="1"/>
          </p:nvSpPr>
          <p:spPr bwMode="gray">
            <a:xfrm>
              <a:off x="6045200" y="4645025"/>
              <a:ext cx="23813" cy="25400"/>
            </a:xfrm>
            <a:custGeom>
              <a:avLst/>
              <a:gdLst>
                <a:gd name="T0" fmla="*/ 0 w 11"/>
                <a:gd name="T1" fmla="*/ 5 h 11"/>
                <a:gd name="T2" fmla="*/ 6 w 11"/>
                <a:gd name="T3" fmla="*/ 0 h 11"/>
                <a:gd name="T4" fmla="*/ 11 w 11"/>
                <a:gd name="T5" fmla="*/ 5 h 11"/>
                <a:gd name="T6" fmla="*/ 5 w 11"/>
                <a:gd name="T7" fmla="*/ 11 h 11"/>
                <a:gd name="T8" fmla="*/ 0 w 11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0" y="5"/>
                  </a:move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5" y="11"/>
                  </a:cubicBezTo>
                  <a:cubicBezTo>
                    <a:pt x="3" y="11"/>
                    <a:pt x="0" y="8"/>
                    <a:pt x="0" y="5"/>
                  </a:cubicBezTo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460561"/>
            <a:ext cx="3041840" cy="19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1" name="Picture 5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717321" y="1363850"/>
            <a:ext cx="4511615" cy="19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gray">
          <a:xfrm>
            <a:off x="0" y="1196752"/>
            <a:ext cx="345287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087584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 bwMode="gray">
          <a:xfrm>
            <a:off x="46800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1847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 bwMode="gray">
          <a:xfrm>
            <a:off x="4675694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289039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080572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 userDrawn="1"/>
        </p:nvSpPr>
        <p:spPr bwMode="gray">
          <a:xfrm>
            <a:off x="6779540" y="527075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 userDrawn="1"/>
        </p:nvSpPr>
        <p:spPr bwMode="gray">
          <a:xfrm>
            <a:off x="46800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 userDrawn="1"/>
        </p:nvSpPr>
        <p:spPr bwMode="gray">
          <a:xfrm>
            <a:off x="2571847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4" name="Rechteck 33"/>
          <p:cNvSpPr/>
          <p:nvPr userDrawn="1"/>
        </p:nvSpPr>
        <p:spPr bwMode="gray">
          <a:xfrm>
            <a:off x="4675694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36" name="Rechteck 35"/>
          <p:cNvSpPr/>
          <p:nvPr userDrawn="1"/>
        </p:nvSpPr>
        <p:spPr bwMode="gray">
          <a:xfrm>
            <a:off x="6779540" y="510033"/>
            <a:ext cx="1886040" cy="966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wa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9" name="Rechteck 8"/>
          <p:cNvSpPr/>
          <p:nvPr userDrawn="1"/>
        </p:nvSpPr>
        <p:spPr bwMode="gray">
          <a:xfrm>
            <a:off x="46800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gray">
          <a:xfrm>
            <a:off x="46800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 bwMode="gray">
          <a:xfrm>
            <a:off x="46800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 userDrawn="1"/>
        </p:nvSpPr>
        <p:spPr bwMode="gray">
          <a:xfrm>
            <a:off x="2571847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 userDrawn="1"/>
        </p:nvSpPr>
        <p:spPr bwMode="gray">
          <a:xfrm>
            <a:off x="2571847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 bwMode="gray">
          <a:xfrm>
            <a:off x="2571847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 bwMode="gray">
          <a:xfrm>
            <a:off x="4675694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4675694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 bwMode="gray">
          <a:xfrm>
            <a:off x="4675694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 userDrawn="1"/>
        </p:nvSpPr>
        <p:spPr bwMode="gray">
          <a:xfrm>
            <a:off x="6779540" y="1700211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 userDrawn="1"/>
        </p:nvSpPr>
        <p:spPr bwMode="gray">
          <a:xfrm>
            <a:off x="6779540" y="3284750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 userDrawn="1"/>
        </p:nvSpPr>
        <p:spPr bwMode="gray">
          <a:xfrm>
            <a:off x="6779540" y="4869288"/>
            <a:ext cx="1886040" cy="13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2"/>
            <a:ext cx="1440000" cy="1440756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2"/>
            <a:ext cx="1440000" cy="1440756"/>
          </a:xfr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78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5A906B5-8193-469F-A1B6-A15E95501162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35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3" name="Textplatzhalter 8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2754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4" name="Textplatzhalter 8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5200" y="3212976"/>
            <a:ext cx="2592000" cy="3024312"/>
          </a:xfrm>
        </p:spPr>
        <p:txBody>
          <a:bodyPr/>
          <a:lstStyle>
            <a:lvl1pPr>
              <a:defRPr sz="2800"/>
            </a:lvl1pPr>
            <a:lvl2pPr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7380312" y="6381328"/>
            <a:ext cx="154817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111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B996581-8E3B-4EEC-924C-B7694D29C84C}" type="datetime1">
              <a:rPr lang="de-DE" smtClean="0"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680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 smtClean="0"/>
          </a:p>
        </p:txBody>
      </p:sp>
      <p:sp>
        <p:nvSpPr>
          <p:cNvPr id="32" name="Bildplatzhalter 11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766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33" name="Bildplatzhalter 11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85200" y="1700213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Bildplatzhalter 11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4680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Bildplatzhalter 11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32766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6085200" y="4071938"/>
            <a:ext cx="1296000" cy="1296987"/>
          </a:xfrm>
          <a:prstGeom prst="ellipse">
            <a:avLst/>
          </a:prstGeo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000" y="3212976"/>
            <a:ext cx="2592000" cy="647824"/>
          </a:xfrm>
        </p:spPr>
        <p:txBody>
          <a:bodyPr/>
          <a:lstStyle>
            <a:lvl1pPr>
              <a:defRPr sz="2800" baseline="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4" name="Textplatzhalter 8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766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85200" y="3212976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6" name="Textplatzhalter 8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80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7" name="Textplatzhalter 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2766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8" name="Textplatzhalter 8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085200" y="5587188"/>
            <a:ext cx="2592000" cy="647824"/>
          </a:xfrm>
        </p:spPr>
        <p:txBody>
          <a:bodyPr/>
          <a:lstStyle>
            <a:lvl1pPr>
              <a:defRPr sz="2800"/>
            </a:lvl1pPr>
            <a:lvl2pPr>
              <a:spcBef>
                <a:spcPts val="0"/>
              </a:spcBef>
              <a:defRPr sz="1400">
                <a:solidFill>
                  <a:schemeClr val="accent5"/>
                </a:solidFill>
              </a:defRPr>
            </a:lvl2pPr>
            <a:lvl3pPr>
              <a:defRPr sz="1400">
                <a:solidFill>
                  <a:schemeClr val="accent5"/>
                </a:solidFill>
              </a:defRPr>
            </a:lvl3pPr>
            <a:lvl4pPr>
              <a:defRPr sz="1400">
                <a:solidFill>
                  <a:schemeClr val="accent5"/>
                </a:solidFill>
              </a:defRPr>
            </a:lvl4pPr>
            <a:lvl5pPr>
              <a:defRPr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Insert Text</a:t>
            </a:r>
            <a:endParaRPr lang="de-D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8" name="Rechteck 17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Picture +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4464050" cy="6858000"/>
          </a:xfrm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79950" y="1700213"/>
            <a:ext cx="3995738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7380312" y="6381328"/>
            <a:ext cx="1368152" cy="324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9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6858000"/>
          </a:xfrm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noProof="0" dirty="0" smtClean="0"/>
              <a:t>Click the icon </a:t>
            </a:r>
            <a:br>
              <a:rPr lang="en-US" noProof="0" dirty="0" smtClean="0"/>
            </a:br>
            <a:r>
              <a:rPr lang="en-US" noProof="0" dirty="0" smtClean="0"/>
              <a:t>to insert a picture.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402000"/>
            <a:ext cx="9143999" cy="3456000"/>
          </a:xfrm>
          <a:solidFill>
            <a:schemeClr val="bg1">
              <a:alpha val="70000"/>
            </a:schemeClr>
          </a:solidFill>
        </p:spPr>
        <p:txBody>
          <a:bodyPr lIns="432000" tIns="648000" rIns="432000" bIns="432000"/>
          <a:lstStyle>
            <a:lvl1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1pPr>
            <a:lvl2pPr marL="0" indent="0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 b="1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44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44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371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ize Picture (3)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11"/>
          <p:cNvSpPr>
            <a:spLocks noGrp="1"/>
          </p:cNvSpPr>
          <p:nvPr>
            <p:ph type="pic" sz="quarter" idx="17"/>
          </p:nvPr>
        </p:nvSpPr>
        <p:spPr bwMode="gray">
          <a:xfrm>
            <a:off x="6084888" y="0"/>
            <a:ext cx="3059112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 bwMode="gray">
          <a:xfrm>
            <a:off x="0" y="0"/>
            <a:ext cx="3059999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7" name="Bildplatzhalter 11"/>
          <p:cNvSpPr>
            <a:spLocks noGrp="1"/>
          </p:cNvSpPr>
          <p:nvPr>
            <p:ph type="pic" sz="quarter" idx="16"/>
          </p:nvPr>
        </p:nvSpPr>
        <p:spPr bwMode="gray">
          <a:xfrm>
            <a:off x="3060000" y="0"/>
            <a:ext cx="3024000" cy="6858000"/>
          </a:xfrm>
          <a:noFill/>
          <a:ln>
            <a:noFill/>
          </a:ln>
        </p:spPr>
        <p:txBody>
          <a:bodyPr anchor="ctr"/>
          <a:lstStyle>
            <a:lvl1pPr algn="ctr"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060000" y="5085184"/>
            <a:ext cx="3024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84000" y="5085184"/>
            <a:ext cx="3060000" cy="1772816"/>
          </a:xfrm>
          <a:solidFill>
            <a:schemeClr val="bg1">
              <a:alpha val="70000"/>
            </a:schemeClr>
          </a:solidFill>
        </p:spPr>
        <p:txBody>
          <a:bodyPr lIns="432000" tIns="504000" rIns="180000" bIns="432000"/>
          <a:lstStyle>
            <a:lvl1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  <a:latin typeface="Myriad Pro SemiCond" pitchFamily="34" charset="0"/>
              </a:defRPr>
            </a:lvl1pPr>
            <a:lvl2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2pPr>
            <a:lvl3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3pPr>
            <a:lvl4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None/>
              <a:defRPr sz="2000">
                <a:solidFill>
                  <a:schemeClr val="bg2"/>
                </a:solidFill>
              </a:defRPr>
            </a:lvl4pPr>
            <a:lvl5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5pPr>
            <a:lvl6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6pPr>
            <a:lvl7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7pPr>
            <a:lvl8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8pPr>
            <a:lvl9pPr marL="0" indent="0">
              <a:lnSpc>
                <a:spcPct val="8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879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aseline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4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1700213"/>
            <a:ext cx="8207375" cy="2031424"/>
          </a:xfrm>
        </p:spPr>
        <p:txBody>
          <a:bodyPr anchor="b"/>
          <a:lstStyle>
            <a:lvl1pPr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313" y="3795623"/>
            <a:ext cx="8207375" cy="504000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" name="Picture 5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rot="20811766" flipV="1">
            <a:off x="7451604" y="1209799"/>
            <a:ext cx="1307376" cy="55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7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43816" y="1556792"/>
            <a:ext cx="3709084" cy="6234929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298358" y="3409930"/>
            <a:ext cx="3245750" cy="5580620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5328084" y="1594893"/>
            <a:ext cx="3234170" cy="5436604"/>
          </a:xfrm>
          <a:custGeom>
            <a:avLst/>
            <a:gdLst/>
            <a:ahLst/>
            <a:cxnLst/>
            <a:rect l="l" t="t" r="r" b="b"/>
            <a:pathLst>
              <a:path w="3916363" h="6583363">
                <a:moveTo>
                  <a:pt x="1731963" y="1"/>
                </a:moveTo>
                <a:lnTo>
                  <a:pt x="1792288" y="4764"/>
                </a:lnTo>
                <a:lnTo>
                  <a:pt x="1854200" y="12701"/>
                </a:lnTo>
                <a:lnTo>
                  <a:pt x="1916113" y="15876"/>
                </a:lnTo>
                <a:lnTo>
                  <a:pt x="2001838" y="14289"/>
                </a:lnTo>
                <a:lnTo>
                  <a:pt x="2087563" y="12701"/>
                </a:lnTo>
                <a:lnTo>
                  <a:pt x="2173288" y="12701"/>
                </a:lnTo>
                <a:lnTo>
                  <a:pt x="2257425" y="12701"/>
                </a:lnTo>
                <a:lnTo>
                  <a:pt x="2338388" y="15876"/>
                </a:lnTo>
                <a:lnTo>
                  <a:pt x="2413000" y="23814"/>
                </a:lnTo>
                <a:lnTo>
                  <a:pt x="2482851" y="36514"/>
                </a:lnTo>
                <a:lnTo>
                  <a:pt x="2497138" y="36514"/>
                </a:lnTo>
                <a:lnTo>
                  <a:pt x="2520951" y="31751"/>
                </a:lnTo>
                <a:lnTo>
                  <a:pt x="2547938" y="33339"/>
                </a:lnTo>
                <a:lnTo>
                  <a:pt x="2570163" y="44451"/>
                </a:lnTo>
                <a:lnTo>
                  <a:pt x="2589213" y="44451"/>
                </a:lnTo>
                <a:lnTo>
                  <a:pt x="2635251" y="44451"/>
                </a:lnTo>
                <a:lnTo>
                  <a:pt x="2674938" y="47626"/>
                </a:lnTo>
                <a:lnTo>
                  <a:pt x="2711451" y="58739"/>
                </a:lnTo>
                <a:lnTo>
                  <a:pt x="2717801" y="58739"/>
                </a:lnTo>
                <a:lnTo>
                  <a:pt x="2851151" y="74614"/>
                </a:lnTo>
                <a:lnTo>
                  <a:pt x="2981326" y="100014"/>
                </a:lnTo>
                <a:lnTo>
                  <a:pt x="3105151" y="133351"/>
                </a:lnTo>
                <a:lnTo>
                  <a:pt x="3130551" y="141288"/>
                </a:lnTo>
                <a:lnTo>
                  <a:pt x="3159126" y="152401"/>
                </a:lnTo>
                <a:lnTo>
                  <a:pt x="3184526" y="161926"/>
                </a:lnTo>
                <a:lnTo>
                  <a:pt x="3187701" y="161926"/>
                </a:lnTo>
                <a:lnTo>
                  <a:pt x="3213101" y="171451"/>
                </a:lnTo>
                <a:lnTo>
                  <a:pt x="3267076" y="193676"/>
                </a:lnTo>
                <a:lnTo>
                  <a:pt x="3319463" y="219076"/>
                </a:lnTo>
                <a:lnTo>
                  <a:pt x="3424238" y="276226"/>
                </a:lnTo>
                <a:lnTo>
                  <a:pt x="3522663" y="339726"/>
                </a:lnTo>
                <a:lnTo>
                  <a:pt x="3613151" y="409576"/>
                </a:lnTo>
                <a:lnTo>
                  <a:pt x="3694113" y="485776"/>
                </a:lnTo>
                <a:lnTo>
                  <a:pt x="3768726" y="569914"/>
                </a:lnTo>
                <a:lnTo>
                  <a:pt x="3800476" y="615951"/>
                </a:lnTo>
                <a:lnTo>
                  <a:pt x="3832226" y="669926"/>
                </a:lnTo>
                <a:lnTo>
                  <a:pt x="3860801" y="731839"/>
                </a:lnTo>
                <a:lnTo>
                  <a:pt x="3884613" y="796926"/>
                </a:lnTo>
                <a:lnTo>
                  <a:pt x="3902076" y="866776"/>
                </a:lnTo>
                <a:lnTo>
                  <a:pt x="3911601" y="938214"/>
                </a:lnTo>
                <a:lnTo>
                  <a:pt x="3916363" y="1012826"/>
                </a:lnTo>
                <a:lnTo>
                  <a:pt x="3910013" y="1085851"/>
                </a:lnTo>
                <a:lnTo>
                  <a:pt x="3894138" y="1146176"/>
                </a:lnTo>
                <a:lnTo>
                  <a:pt x="3870326" y="1208089"/>
                </a:lnTo>
                <a:lnTo>
                  <a:pt x="3836988" y="1268414"/>
                </a:lnTo>
                <a:lnTo>
                  <a:pt x="3795713" y="1328739"/>
                </a:lnTo>
                <a:lnTo>
                  <a:pt x="3752851" y="1385889"/>
                </a:lnTo>
                <a:lnTo>
                  <a:pt x="3706813" y="1436689"/>
                </a:lnTo>
                <a:lnTo>
                  <a:pt x="3662363" y="1482726"/>
                </a:lnTo>
                <a:lnTo>
                  <a:pt x="3617913" y="1517651"/>
                </a:lnTo>
                <a:lnTo>
                  <a:pt x="3552826" y="1565276"/>
                </a:lnTo>
                <a:lnTo>
                  <a:pt x="3482976" y="1606551"/>
                </a:lnTo>
                <a:lnTo>
                  <a:pt x="3408363" y="1639889"/>
                </a:lnTo>
                <a:lnTo>
                  <a:pt x="3328988" y="1668464"/>
                </a:lnTo>
                <a:lnTo>
                  <a:pt x="3243263" y="1689101"/>
                </a:lnTo>
                <a:lnTo>
                  <a:pt x="3235326" y="1689101"/>
                </a:lnTo>
                <a:lnTo>
                  <a:pt x="3206751" y="1700214"/>
                </a:lnTo>
                <a:lnTo>
                  <a:pt x="3176588" y="1708151"/>
                </a:lnTo>
                <a:lnTo>
                  <a:pt x="3144838" y="1716089"/>
                </a:lnTo>
                <a:lnTo>
                  <a:pt x="3108326" y="1717676"/>
                </a:lnTo>
                <a:lnTo>
                  <a:pt x="3100388" y="1717676"/>
                </a:lnTo>
                <a:lnTo>
                  <a:pt x="3049588" y="1735139"/>
                </a:lnTo>
                <a:lnTo>
                  <a:pt x="2995613" y="1747839"/>
                </a:lnTo>
                <a:lnTo>
                  <a:pt x="2938463" y="1757364"/>
                </a:lnTo>
                <a:lnTo>
                  <a:pt x="2881313" y="1765301"/>
                </a:lnTo>
                <a:lnTo>
                  <a:pt x="2822576" y="1770064"/>
                </a:lnTo>
                <a:lnTo>
                  <a:pt x="2763838" y="1776414"/>
                </a:lnTo>
                <a:lnTo>
                  <a:pt x="2705101" y="1781176"/>
                </a:lnTo>
                <a:lnTo>
                  <a:pt x="2649538" y="1787526"/>
                </a:lnTo>
                <a:lnTo>
                  <a:pt x="2593976" y="1795464"/>
                </a:lnTo>
                <a:lnTo>
                  <a:pt x="2541588" y="1804989"/>
                </a:lnTo>
                <a:lnTo>
                  <a:pt x="2490788" y="1820864"/>
                </a:lnTo>
                <a:lnTo>
                  <a:pt x="2447926" y="1841501"/>
                </a:lnTo>
                <a:lnTo>
                  <a:pt x="2408238" y="1866901"/>
                </a:lnTo>
                <a:lnTo>
                  <a:pt x="2371725" y="1897064"/>
                </a:lnTo>
                <a:lnTo>
                  <a:pt x="2341563" y="1936751"/>
                </a:lnTo>
                <a:lnTo>
                  <a:pt x="2320925" y="1978026"/>
                </a:lnTo>
                <a:lnTo>
                  <a:pt x="2300288" y="2028826"/>
                </a:lnTo>
                <a:lnTo>
                  <a:pt x="2281238" y="2085976"/>
                </a:lnTo>
                <a:lnTo>
                  <a:pt x="2263775" y="2141539"/>
                </a:lnTo>
                <a:lnTo>
                  <a:pt x="2249488" y="2193926"/>
                </a:lnTo>
                <a:lnTo>
                  <a:pt x="2227263" y="2289176"/>
                </a:lnTo>
                <a:lnTo>
                  <a:pt x="2211388" y="2392364"/>
                </a:lnTo>
                <a:lnTo>
                  <a:pt x="2197100" y="2503489"/>
                </a:lnTo>
                <a:lnTo>
                  <a:pt x="2187575" y="2616201"/>
                </a:lnTo>
                <a:lnTo>
                  <a:pt x="2179638" y="2730501"/>
                </a:lnTo>
                <a:lnTo>
                  <a:pt x="2171700" y="2844801"/>
                </a:lnTo>
                <a:lnTo>
                  <a:pt x="2165350" y="2955926"/>
                </a:lnTo>
                <a:lnTo>
                  <a:pt x="2157413" y="3065464"/>
                </a:lnTo>
                <a:lnTo>
                  <a:pt x="2157413" y="3071814"/>
                </a:lnTo>
                <a:lnTo>
                  <a:pt x="2154238" y="3184526"/>
                </a:lnTo>
                <a:lnTo>
                  <a:pt x="2151063" y="3295651"/>
                </a:lnTo>
                <a:lnTo>
                  <a:pt x="2151063" y="3411539"/>
                </a:lnTo>
                <a:lnTo>
                  <a:pt x="2149475" y="3522664"/>
                </a:lnTo>
                <a:lnTo>
                  <a:pt x="2143125" y="3633789"/>
                </a:lnTo>
                <a:lnTo>
                  <a:pt x="2143125" y="3652839"/>
                </a:lnTo>
                <a:lnTo>
                  <a:pt x="2146300" y="3743326"/>
                </a:lnTo>
                <a:lnTo>
                  <a:pt x="2149475" y="3832226"/>
                </a:lnTo>
                <a:lnTo>
                  <a:pt x="2154238" y="3927476"/>
                </a:lnTo>
                <a:lnTo>
                  <a:pt x="2155825" y="4017964"/>
                </a:lnTo>
                <a:lnTo>
                  <a:pt x="2154238" y="4113214"/>
                </a:lnTo>
                <a:lnTo>
                  <a:pt x="2146300" y="4206877"/>
                </a:lnTo>
                <a:lnTo>
                  <a:pt x="2130425" y="4300539"/>
                </a:lnTo>
                <a:lnTo>
                  <a:pt x="2130425" y="4306889"/>
                </a:lnTo>
                <a:lnTo>
                  <a:pt x="2135188" y="4316414"/>
                </a:lnTo>
                <a:lnTo>
                  <a:pt x="2138363" y="4332289"/>
                </a:lnTo>
                <a:lnTo>
                  <a:pt x="2138363" y="4352927"/>
                </a:lnTo>
                <a:lnTo>
                  <a:pt x="2135188" y="4368802"/>
                </a:lnTo>
                <a:lnTo>
                  <a:pt x="2130425" y="4378327"/>
                </a:lnTo>
                <a:lnTo>
                  <a:pt x="2130425" y="4398964"/>
                </a:lnTo>
                <a:lnTo>
                  <a:pt x="2127250" y="4416427"/>
                </a:lnTo>
                <a:lnTo>
                  <a:pt x="2130425" y="4435477"/>
                </a:lnTo>
                <a:lnTo>
                  <a:pt x="2130425" y="4454527"/>
                </a:lnTo>
                <a:lnTo>
                  <a:pt x="2127250" y="4471989"/>
                </a:lnTo>
                <a:lnTo>
                  <a:pt x="2122488" y="4484689"/>
                </a:lnTo>
                <a:lnTo>
                  <a:pt x="2122488" y="4489452"/>
                </a:lnTo>
                <a:lnTo>
                  <a:pt x="2117725" y="4525964"/>
                </a:lnTo>
                <a:lnTo>
                  <a:pt x="2117725" y="4564064"/>
                </a:lnTo>
                <a:lnTo>
                  <a:pt x="2114550" y="4600577"/>
                </a:lnTo>
                <a:lnTo>
                  <a:pt x="2108200" y="4632327"/>
                </a:lnTo>
                <a:lnTo>
                  <a:pt x="2108200" y="4640264"/>
                </a:lnTo>
                <a:lnTo>
                  <a:pt x="2109788" y="4694239"/>
                </a:lnTo>
                <a:lnTo>
                  <a:pt x="2106613" y="4743452"/>
                </a:lnTo>
                <a:lnTo>
                  <a:pt x="2101850" y="4794252"/>
                </a:lnTo>
                <a:lnTo>
                  <a:pt x="2101850" y="4845052"/>
                </a:lnTo>
                <a:lnTo>
                  <a:pt x="2101850" y="4852989"/>
                </a:lnTo>
                <a:lnTo>
                  <a:pt x="2097088" y="4997452"/>
                </a:lnTo>
                <a:lnTo>
                  <a:pt x="2089151" y="5135564"/>
                </a:lnTo>
                <a:lnTo>
                  <a:pt x="2078038" y="5270502"/>
                </a:lnTo>
                <a:lnTo>
                  <a:pt x="2065338" y="5405439"/>
                </a:lnTo>
                <a:lnTo>
                  <a:pt x="2065338" y="5440364"/>
                </a:lnTo>
                <a:lnTo>
                  <a:pt x="2062163" y="5500689"/>
                </a:lnTo>
                <a:lnTo>
                  <a:pt x="2060576" y="5561014"/>
                </a:lnTo>
                <a:lnTo>
                  <a:pt x="2057401" y="5621339"/>
                </a:lnTo>
                <a:lnTo>
                  <a:pt x="2052638" y="5675314"/>
                </a:lnTo>
                <a:lnTo>
                  <a:pt x="2052638" y="5683252"/>
                </a:lnTo>
                <a:lnTo>
                  <a:pt x="2043113" y="5778502"/>
                </a:lnTo>
                <a:lnTo>
                  <a:pt x="2038351" y="5880102"/>
                </a:lnTo>
                <a:lnTo>
                  <a:pt x="2033588" y="5984877"/>
                </a:lnTo>
                <a:lnTo>
                  <a:pt x="2032000" y="6089652"/>
                </a:lnTo>
                <a:lnTo>
                  <a:pt x="2032000" y="6196014"/>
                </a:lnTo>
                <a:lnTo>
                  <a:pt x="2035176" y="6299202"/>
                </a:lnTo>
                <a:lnTo>
                  <a:pt x="2043113" y="6399214"/>
                </a:lnTo>
                <a:lnTo>
                  <a:pt x="2055813" y="6496052"/>
                </a:lnTo>
                <a:lnTo>
                  <a:pt x="2071688" y="6583363"/>
                </a:lnTo>
                <a:lnTo>
                  <a:pt x="2071687" y="6583363"/>
                </a:lnTo>
                <a:lnTo>
                  <a:pt x="2049463" y="6561139"/>
                </a:lnTo>
                <a:lnTo>
                  <a:pt x="2033588" y="6534152"/>
                </a:lnTo>
                <a:lnTo>
                  <a:pt x="2022475" y="6499227"/>
                </a:lnTo>
                <a:lnTo>
                  <a:pt x="2011363" y="6461127"/>
                </a:lnTo>
                <a:lnTo>
                  <a:pt x="2006600" y="6423027"/>
                </a:lnTo>
                <a:lnTo>
                  <a:pt x="2001838" y="6384927"/>
                </a:lnTo>
                <a:lnTo>
                  <a:pt x="1995488" y="6303964"/>
                </a:lnTo>
                <a:lnTo>
                  <a:pt x="1993900" y="6219827"/>
                </a:lnTo>
                <a:lnTo>
                  <a:pt x="1993900" y="6134102"/>
                </a:lnTo>
                <a:lnTo>
                  <a:pt x="1998663" y="6051552"/>
                </a:lnTo>
                <a:lnTo>
                  <a:pt x="2001838" y="5973764"/>
                </a:lnTo>
                <a:lnTo>
                  <a:pt x="2008188" y="5902327"/>
                </a:lnTo>
                <a:lnTo>
                  <a:pt x="2008188" y="5895977"/>
                </a:lnTo>
                <a:lnTo>
                  <a:pt x="2006600" y="5861052"/>
                </a:lnTo>
                <a:lnTo>
                  <a:pt x="2006600" y="5818189"/>
                </a:lnTo>
                <a:lnTo>
                  <a:pt x="2008188" y="5772152"/>
                </a:lnTo>
                <a:lnTo>
                  <a:pt x="2011363" y="5727702"/>
                </a:lnTo>
                <a:lnTo>
                  <a:pt x="2016125" y="5691189"/>
                </a:lnTo>
                <a:lnTo>
                  <a:pt x="2016125" y="5668964"/>
                </a:lnTo>
                <a:lnTo>
                  <a:pt x="2016125" y="5646739"/>
                </a:lnTo>
                <a:lnTo>
                  <a:pt x="2016125" y="5622927"/>
                </a:lnTo>
                <a:lnTo>
                  <a:pt x="2014538" y="5599114"/>
                </a:lnTo>
                <a:lnTo>
                  <a:pt x="2016125" y="5578477"/>
                </a:lnTo>
                <a:lnTo>
                  <a:pt x="2022475" y="5562602"/>
                </a:lnTo>
                <a:lnTo>
                  <a:pt x="2022475" y="5554664"/>
                </a:lnTo>
                <a:lnTo>
                  <a:pt x="2019300" y="5492752"/>
                </a:lnTo>
                <a:lnTo>
                  <a:pt x="2019300" y="5435602"/>
                </a:lnTo>
                <a:lnTo>
                  <a:pt x="2030413" y="5376864"/>
                </a:lnTo>
                <a:lnTo>
                  <a:pt x="2030413" y="5370514"/>
                </a:lnTo>
                <a:lnTo>
                  <a:pt x="2025650" y="5343527"/>
                </a:lnTo>
                <a:lnTo>
                  <a:pt x="2025650" y="5308602"/>
                </a:lnTo>
                <a:lnTo>
                  <a:pt x="2027238" y="5273677"/>
                </a:lnTo>
                <a:lnTo>
                  <a:pt x="2032000" y="5237164"/>
                </a:lnTo>
                <a:lnTo>
                  <a:pt x="2038351" y="5207002"/>
                </a:lnTo>
                <a:lnTo>
                  <a:pt x="2038351" y="5178427"/>
                </a:lnTo>
                <a:lnTo>
                  <a:pt x="2038351" y="5151439"/>
                </a:lnTo>
                <a:lnTo>
                  <a:pt x="2035176" y="5121277"/>
                </a:lnTo>
                <a:lnTo>
                  <a:pt x="2035176" y="5092702"/>
                </a:lnTo>
                <a:lnTo>
                  <a:pt x="2038351" y="5065714"/>
                </a:lnTo>
                <a:lnTo>
                  <a:pt x="2043113" y="5043489"/>
                </a:lnTo>
                <a:lnTo>
                  <a:pt x="2043113" y="5029202"/>
                </a:lnTo>
                <a:lnTo>
                  <a:pt x="2043113" y="4999039"/>
                </a:lnTo>
                <a:lnTo>
                  <a:pt x="2046288" y="4972052"/>
                </a:lnTo>
                <a:lnTo>
                  <a:pt x="2052638" y="4945064"/>
                </a:lnTo>
                <a:lnTo>
                  <a:pt x="2052638" y="4867277"/>
                </a:lnTo>
                <a:lnTo>
                  <a:pt x="2046288" y="4832352"/>
                </a:lnTo>
                <a:lnTo>
                  <a:pt x="2047876" y="4794252"/>
                </a:lnTo>
                <a:lnTo>
                  <a:pt x="2052638" y="4754564"/>
                </a:lnTo>
                <a:lnTo>
                  <a:pt x="2057401" y="4718052"/>
                </a:lnTo>
                <a:lnTo>
                  <a:pt x="2057401" y="4710114"/>
                </a:lnTo>
                <a:lnTo>
                  <a:pt x="2057401" y="4662489"/>
                </a:lnTo>
                <a:lnTo>
                  <a:pt x="2060576" y="4613277"/>
                </a:lnTo>
                <a:lnTo>
                  <a:pt x="2063751" y="4567239"/>
                </a:lnTo>
                <a:lnTo>
                  <a:pt x="2071688" y="4525964"/>
                </a:lnTo>
                <a:lnTo>
                  <a:pt x="2071688" y="4519614"/>
                </a:lnTo>
                <a:lnTo>
                  <a:pt x="2073276" y="4494214"/>
                </a:lnTo>
                <a:lnTo>
                  <a:pt x="2070101" y="4468814"/>
                </a:lnTo>
                <a:lnTo>
                  <a:pt x="2065338" y="4441827"/>
                </a:lnTo>
                <a:lnTo>
                  <a:pt x="2065338" y="4419602"/>
                </a:lnTo>
                <a:lnTo>
                  <a:pt x="2071688" y="4398964"/>
                </a:lnTo>
                <a:lnTo>
                  <a:pt x="2071688" y="4392614"/>
                </a:lnTo>
                <a:lnTo>
                  <a:pt x="2073276" y="4357689"/>
                </a:lnTo>
                <a:lnTo>
                  <a:pt x="2071688" y="4330702"/>
                </a:lnTo>
                <a:lnTo>
                  <a:pt x="2070101" y="4302127"/>
                </a:lnTo>
                <a:lnTo>
                  <a:pt x="2071688" y="4278314"/>
                </a:lnTo>
                <a:lnTo>
                  <a:pt x="2079626" y="4256089"/>
                </a:lnTo>
                <a:lnTo>
                  <a:pt x="2079626" y="4249739"/>
                </a:lnTo>
                <a:lnTo>
                  <a:pt x="2079626" y="4232277"/>
                </a:lnTo>
                <a:lnTo>
                  <a:pt x="2079626" y="4213227"/>
                </a:lnTo>
                <a:lnTo>
                  <a:pt x="2078038" y="4192589"/>
                </a:lnTo>
                <a:lnTo>
                  <a:pt x="2079626" y="4176714"/>
                </a:lnTo>
                <a:lnTo>
                  <a:pt x="2085976" y="4164014"/>
                </a:lnTo>
                <a:lnTo>
                  <a:pt x="2085976" y="4156076"/>
                </a:lnTo>
                <a:lnTo>
                  <a:pt x="2087563" y="4060826"/>
                </a:lnTo>
                <a:lnTo>
                  <a:pt x="2085976" y="3965576"/>
                </a:lnTo>
                <a:lnTo>
                  <a:pt x="2079626" y="3873501"/>
                </a:lnTo>
                <a:lnTo>
                  <a:pt x="2079626" y="3852864"/>
                </a:lnTo>
                <a:lnTo>
                  <a:pt x="2071688" y="3808414"/>
                </a:lnTo>
                <a:lnTo>
                  <a:pt x="2065338" y="3757614"/>
                </a:lnTo>
                <a:lnTo>
                  <a:pt x="2063751" y="3703639"/>
                </a:lnTo>
                <a:lnTo>
                  <a:pt x="2065338" y="3651251"/>
                </a:lnTo>
                <a:lnTo>
                  <a:pt x="2071688" y="3603626"/>
                </a:lnTo>
                <a:lnTo>
                  <a:pt x="2071688" y="3597276"/>
                </a:lnTo>
                <a:lnTo>
                  <a:pt x="2073276" y="3573464"/>
                </a:lnTo>
                <a:lnTo>
                  <a:pt x="2071688" y="3549651"/>
                </a:lnTo>
                <a:lnTo>
                  <a:pt x="2071688" y="3522664"/>
                </a:lnTo>
                <a:lnTo>
                  <a:pt x="2073276" y="3502026"/>
                </a:lnTo>
                <a:lnTo>
                  <a:pt x="2079626" y="3482976"/>
                </a:lnTo>
                <a:lnTo>
                  <a:pt x="2079626" y="3448051"/>
                </a:lnTo>
                <a:lnTo>
                  <a:pt x="2078038" y="3417889"/>
                </a:lnTo>
                <a:lnTo>
                  <a:pt x="2073276" y="3386139"/>
                </a:lnTo>
                <a:lnTo>
                  <a:pt x="2071688" y="3355976"/>
                </a:lnTo>
                <a:lnTo>
                  <a:pt x="2071688" y="3319464"/>
                </a:lnTo>
                <a:lnTo>
                  <a:pt x="2071688" y="3302001"/>
                </a:lnTo>
                <a:lnTo>
                  <a:pt x="2071688" y="3279776"/>
                </a:lnTo>
                <a:lnTo>
                  <a:pt x="2073276" y="3259139"/>
                </a:lnTo>
                <a:lnTo>
                  <a:pt x="2071688" y="3241676"/>
                </a:lnTo>
                <a:lnTo>
                  <a:pt x="2065338" y="3227389"/>
                </a:lnTo>
                <a:lnTo>
                  <a:pt x="2065338" y="3124201"/>
                </a:lnTo>
                <a:lnTo>
                  <a:pt x="2065338" y="3019426"/>
                </a:lnTo>
                <a:lnTo>
                  <a:pt x="2063751" y="2917826"/>
                </a:lnTo>
                <a:lnTo>
                  <a:pt x="2060576" y="2820989"/>
                </a:lnTo>
                <a:lnTo>
                  <a:pt x="2052638" y="2724151"/>
                </a:lnTo>
                <a:lnTo>
                  <a:pt x="2052638" y="2717801"/>
                </a:lnTo>
                <a:lnTo>
                  <a:pt x="2041526" y="2652714"/>
                </a:lnTo>
                <a:lnTo>
                  <a:pt x="2038351" y="2582864"/>
                </a:lnTo>
                <a:lnTo>
                  <a:pt x="2038351" y="2568576"/>
                </a:lnTo>
                <a:lnTo>
                  <a:pt x="2024063" y="2482851"/>
                </a:lnTo>
                <a:lnTo>
                  <a:pt x="2014538" y="2392364"/>
                </a:lnTo>
                <a:lnTo>
                  <a:pt x="2001838" y="2306639"/>
                </a:lnTo>
                <a:lnTo>
                  <a:pt x="2001838" y="2298701"/>
                </a:lnTo>
                <a:lnTo>
                  <a:pt x="1990725" y="2259014"/>
                </a:lnTo>
                <a:lnTo>
                  <a:pt x="1981200" y="2214564"/>
                </a:lnTo>
                <a:lnTo>
                  <a:pt x="1973263" y="2171701"/>
                </a:lnTo>
                <a:lnTo>
                  <a:pt x="1973263" y="2155826"/>
                </a:lnTo>
                <a:lnTo>
                  <a:pt x="1971675" y="2139951"/>
                </a:lnTo>
                <a:lnTo>
                  <a:pt x="1965325" y="2128839"/>
                </a:lnTo>
                <a:lnTo>
                  <a:pt x="1955800" y="2074864"/>
                </a:lnTo>
                <a:lnTo>
                  <a:pt x="1941513" y="2028826"/>
                </a:lnTo>
                <a:lnTo>
                  <a:pt x="1917700" y="1987551"/>
                </a:lnTo>
                <a:lnTo>
                  <a:pt x="1887538" y="1954214"/>
                </a:lnTo>
                <a:lnTo>
                  <a:pt x="1852613" y="1924051"/>
                </a:lnTo>
                <a:lnTo>
                  <a:pt x="1809750" y="1897064"/>
                </a:lnTo>
                <a:lnTo>
                  <a:pt x="1763713" y="1878014"/>
                </a:lnTo>
                <a:lnTo>
                  <a:pt x="1712913" y="1858964"/>
                </a:lnTo>
                <a:lnTo>
                  <a:pt x="1655763" y="1846264"/>
                </a:lnTo>
                <a:lnTo>
                  <a:pt x="1598613" y="1835151"/>
                </a:lnTo>
                <a:lnTo>
                  <a:pt x="1538288" y="1825626"/>
                </a:lnTo>
                <a:lnTo>
                  <a:pt x="1474788" y="1819276"/>
                </a:lnTo>
                <a:lnTo>
                  <a:pt x="1409700" y="1812926"/>
                </a:lnTo>
                <a:lnTo>
                  <a:pt x="1344613" y="1808164"/>
                </a:lnTo>
                <a:lnTo>
                  <a:pt x="1281113" y="1803401"/>
                </a:lnTo>
                <a:lnTo>
                  <a:pt x="1214438" y="1797051"/>
                </a:lnTo>
                <a:lnTo>
                  <a:pt x="1149350" y="1792289"/>
                </a:lnTo>
                <a:lnTo>
                  <a:pt x="1087438" y="1785939"/>
                </a:lnTo>
                <a:lnTo>
                  <a:pt x="1025525" y="1778001"/>
                </a:lnTo>
                <a:lnTo>
                  <a:pt x="965200" y="1768476"/>
                </a:lnTo>
                <a:lnTo>
                  <a:pt x="911225" y="1754189"/>
                </a:lnTo>
                <a:lnTo>
                  <a:pt x="857250" y="1738314"/>
                </a:lnTo>
                <a:lnTo>
                  <a:pt x="811213" y="1717676"/>
                </a:lnTo>
                <a:lnTo>
                  <a:pt x="803275" y="1717676"/>
                </a:lnTo>
                <a:lnTo>
                  <a:pt x="735013" y="1697039"/>
                </a:lnTo>
                <a:lnTo>
                  <a:pt x="665163" y="1677989"/>
                </a:lnTo>
                <a:lnTo>
                  <a:pt x="598488" y="1657351"/>
                </a:lnTo>
                <a:lnTo>
                  <a:pt x="531813" y="1638301"/>
                </a:lnTo>
                <a:lnTo>
                  <a:pt x="466725" y="1614489"/>
                </a:lnTo>
                <a:lnTo>
                  <a:pt x="404813" y="1587501"/>
                </a:lnTo>
                <a:lnTo>
                  <a:pt x="346075" y="1560514"/>
                </a:lnTo>
                <a:lnTo>
                  <a:pt x="288925" y="1530351"/>
                </a:lnTo>
                <a:lnTo>
                  <a:pt x="234950" y="1493839"/>
                </a:lnTo>
                <a:lnTo>
                  <a:pt x="187325" y="1455739"/>
                </a:lnTo>
                <a:lnTo>
                  <a:pt x="142875" y="1412876"/>
                </a:lnTo>
                <a:lnTo>
                  <a:pt x="103188" y="1363664"/>
                </a:lnTo>
                <a:lnTo>
                  <a:pt x="69850" y="1308101"/>
                </a:lnTo>
                <a:lnTo>
                  <a:pt x="42863" y="1247776"/>
                </a:lnTo>
                <a:lnTo>
                  <a:pt x="22225" y="1182689"/>
                </a:lnTo>
                <a:lnTo>
                  <a:pt x="7938" y="1106489"/>
                </a:lnTo>
                <a:lnTo>
                  <a:pt x="7938" y="1092201"/>
                </a:lnTo>
                <a:lnTo>
                  <a:pt x="3175" y="1081089"/>
                </a:lnTo>
                <a:lnTo>
                  <a:pt x="0" y="1060451"/>
                </a:lnTo>
                <a:lnTo>
                  <a:pt x="0" y="1041401"/>
                </a:lnTo>
                <a:lnTo>
                  <a:pt x="3175" y="1020764"/>
                </a:lnTo>
                <a:lnTo>
                  <a:pt x="7938" y="1008064"/>
                </a:lnTo>
                <a:lnTo>
                  <a:pt x="7938" y="973139"/>
                </a:lnTo>
                <a:lnTo>
                  <a:pt x="9525" y="933451"/>
                </a:lnTo>
                <a:lnTo>
                  <a:pt x="17463" y="896939"/>
                </a:lnTo>
                <a:lnTo>
                  <a:pt x="30163" y="866776"/>
                </a:lnTo>
                <a:lnTo>
                  <a:pt x="30163" y="858839"/>
                </a:lnTo>
                <a:lnTo>
                  <a:pt x="55563" y="771526"/>
                </a:lnTo>
                <a:lnTo>
                  <a:pt x="88900" y="690564"/>
                </a:lnTo>
                <a:lnTo>
                  <a:pt x="130175" y="617539"/>
                </a:lnTo>
                <a:lnTo>
                  <a:pt x="176213" y="550864"/>
                </a:lnTo>
                <a:lnTo>
                  <a:pt x="227013" y="488951"/>
                </a:lnTo>
                <a:lnTo>
                  <a:pt x="285750" y="433389"/>
                </a:lnTo>
                <a:lnTo>
                  <a:pt x="349250" y="384176"/>
                </a:lnTo>
                <a:lnTo>
                  <a:pt x="415925" y="338139"/>
                </a:lnTo>
                <a:lnTo>
                  <a:pt x="487363" y="295276"/>
                </a:lnTo>
                <a:lnTo>
                  <a:pt x="563563" y="257176"/>
                </a:lnTo>
                <a:lnTo>
                  <a:pt x="642938" y="223839"/>
                </a:lnTo>
                <a:lnTo>
                  <a:pt x="727075" y="193676"/>
                </a:lnTo>
                <a:lnTo>
                  <a:pt x="811213" y="165101"/>
                </a:lnTo>
                <a:lnTo>
                  <a:pt x="898525" y="139701"/>
                </a:lnTo>
                <a:lnTo>
                  <a:pt x="989013" y="115888"/>
                </a:lnTo>
                <a:lnTo>
                  <a:pt x="1077913" y="93664"/>
                </a:lnTo>
                <a:lnTo>
                  <a:pt x="1173163" y="71439"/>
                </a:lnTo>
                <a:lnTo>
                  <a:pt x="1177925" y="71439"/>
                </a:lnTo>
                <a:lnTo>
                  <a:pt x="1235075" y="60326"/>
                </a:lnTo>
                <a:lnTo>
                  <a:pt x="1290638" y="47626"/>
                </a:lnTo>
                <a:lnTo>
                  <a:pt x="1347788" y="36514"/>
                </a:lnTo>
                <a:lnTo>
                  <a:pt x="1412875" y="30164"/>
                </a:lnTo>
                <a:lnTo>
                  <a:pt x="1492250" y="22226"/>
                </a:lnTo>
                <a:lnTo>
                  <a:pt x="1574800" y="14289"/>
                </a:lnTo>
                <a:lnTo>
                  <a:pt x="1655763" y="6351"/>
                </a:lnTo>
                <a:close/>
                <a:moveTo>
                  <a:pt x="0" y="0"/>
                </a:moveTo>
                <a:lnTo>
                  <a:pt x="3916363" y="0"/>
                </a:lnTo>
                <a:lnTo>
                  <a:pt x="3916363" y="1"/>
                </a:lnTo>
                <a:lnTo>
                  <a:pt x="1731963" y="1"/>
                </a:lnTo>
                <a:lnTo>
                  <a:pt x="0" y="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lIns="432000" tIns="324000" rIns="432000" bIns="5400000"/>
          <a:lstStyle>
            <a:lvl1pPr algn="ctr">
              <a:lnSpc>
                <a:spcPct val="110000"/>
              </a:lnSpc>
              <a:spcBef>
                <a:spcPts val="400"/>
              </a:spcBef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37661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39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1700214"/>
            <a:ext cx="8207686" cy="4537074"/>
          </a:xfrm>
        </p:spPr>
        <p:txBody>
          <a:bodyPr tIns="684000"/>
          <a:lstStyle>
            <a:lvl1pPr>
              <a:spcBef>
                <a:spcPts val="600"/>
              </a:spcBef>
              <a:spcAft>
                <a:spcPts val="600"/>
              </a:spcAft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8" name="Gerade Verbindung 7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7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Myriad Pro Light" pitchFamily="34" charset="0"/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468314" y="4777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468314" y="3409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68314" y="2041799"/>
            <a:ext cx="8207686" cy="1368000"/>
          </a:xfrm>
          <a:solidFill>
            <a:schemeClr val="bg1"/>
          </a:solidFill>
          <a:effectLst>
            <a:outerShdw dist="12700" dir="5400000" algn="t" rotWithShape="0">
              <a:schemeClr val="accent6"/>
            </a:outerShdw>
          </a:effectLst>
        </p:spPr>
        <p:txBody>
          <a:bodyPr tIns="180000" bIns="180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aseline="0"/>
            </a:lvl1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468314" y="2041800"/>
            <a:ext cx="820737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645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4E19B89-871B-44FB-A90B-DAA3E74A0BC4}" type="datetime1">
              <a:rPr lang="de-DE" smtClean="0"/>
              <a:t>19.07.2015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4EEDE227-C3AE-4D9A-82B3-C3B5F4983EF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000" y="1700213"/>
            <a:ext cx="8208000" cy="4537075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05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1" name="Picture 5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 bwMode="gray">
          <a:xfrm>
            <a:off x="0" y="-1"/>
            <a:ext cx="9144000" cy="6869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68000" y="1484784"/>
            <a:ext cx="8208000" cy="3456384"/>
          </a:xfrm>
        </p:spPr>
        <p:txBody>
          <a:bodyPr anchor="ctr"/>
          <a:lstStyle>
            <a:lvl1pPr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5000" b="0" cap="none"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3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8E697D-035E-4AD6-8B04-FBCEAC52EE36}" type="datetime1">
              <a:rPr lang="de-DE" smtClean="0"/>
              <a:pPr/>
              <a:t>19.07.2015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2" name="Titel 3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386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468000" y="-1"/>
            <a:ext cx="8208000" cy="1692593"/>
          </a:xfrm>
          <a:prstGeom prst="rect">
            <a:avLst/>
          </a:prstGeom>
        </p:spPr>
        <p:txBody>
          <a:bodyPr vert="horz" lIns="0" tIns="32400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68000" y="1700808"/>
            <a:ext cx="8208000" cy="45365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740344" y="6478281"/>
            <a:ext cx="576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8A8F9-264C-471C-A421-C80DA8846A08}" type="datetime1">
              <a:rPr lang="de-DE" smtClean="0"/>
              <a:t>19.07.2015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1363828" y="6478281"/>
            <a:ext cx="45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Write here your presentation title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459616" y="6478281"/>
            <a:ext cx="252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DE227-C3AE-4D9A-82B3-C3B5F4983EF0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59" name="Gruppieren 58"/>
          <p:cNvGrpSpPr/>
          <p:nvPr/>
        </p:nvGrpSpPr>
        <p:grpSpPr bwMode="gray">
          <a:xfrm>
            <a:off x="7550840" y="6398419"/>
            <a:ext cx="1111313" cy="264319"/>
            <a:chOff x="-998538" y="436563"/>
            <a:chExt cx="2709864" cy="644525"/>
          </a:xfrm>
        </p:grpSpPr>
        <p:sp>
          <p:nvSpPr>
            <p:cNvPr id="60" name="Freeform 6"/>
            <p:cNvSpPr>
              <a:spLocks noEditPoints="1"/>
            </p:cNvSpPr>
            <p:nvPr userDrawn="1"/>
          </p:nvSpPr>
          <p:spPr bwMode="gray">
            <a:xfrm>
              <a:off x="-998538" y="436563"/>
              <a:ext cx="228600" cy="496888"/>
            </a:xfrm>
            <a:custGeom>
              <a:avLst/>
              <a:gdLst>
                <a:gd name="T0" fmla="*/ 2 w 102"/>
                <a:gd name="T1" fmla="*/ 0 h 223"/>
                <a:gd name="T2" fmla="*/ 26 w 102"/>
                <a:gd name="T3" fmla="*/ 0 h 223"/>
                <a:gd name="T4" fmla="*/ 26 w 102"/>
                <a:gd name="T5" fmla="*/ 85 h 223"/>
                <a:gd name="T6" fmla="*/ 27 w 102"/>
                <a:gd name="T7" fmla="*/ 85 h 223"/>
                <a:gd name="T8" fmla="*/ 59 w 102"/>
                <a:gd name="T9" fmla="*/ 64 h 223"/>
                <a:gd name="T10" fmla="*/ 102 w 102"/>
                <a:gd name="T11" fmla="*/ 142 h 223"/>
                <a:gd name="T12" fmla="*/ 55 w 102"/>
                <a:gd name="T13" fmla="*/ 223 h 223"/>
                <a:gd name="T14" fmla="*/ 24 w 102"/>
                <a:gd name="T15" fmla="*/ 201 h 223"/>
                <a:gd name="T16" fmla="*/ 23 w 102"/>
                <a:gd name="T17" fmla="*/ 201 h 223"/>
                <a:gd name="T18" fmla="*/ 21 w 102"/>
                <a:gd name="T19" fmla="*/ 221 h 223"/>
                <a:gd name="T20" fmla="*/ 0 w 102"/>
                <a:gd name="T21" fmla="*/ 221 h 223"/>
                <a:gd name="T22" fmla="*/ 2 w 102"/>
                <a:gd name="T23" fmla="*/ 184 h 223"/>
                <a:gd name="T24" fmla="*/ 2 w 102"/>
                <a:gd name="T25" fmla="*/ 0 h 223"/>
                <a:gd name="T26" fmla="*/ 26 w 102"/>
                <a:gd name="T27" fmla="*/ 167 h 223"/>
                <a:gd name="T28" fmla="*/ 27 w 102"/>
                <a:gd name="T29" fmla="*/ 176 h 223"/>
                <a:gd name="T30" fmla="*/ 50 w 102"/>
                <a:gd name="T31" fmla="*/ 203 h 223"/>
                <a:gd name="T32" fmla="*/ 77 w 102"/>
                <a:gd name="T33" fmla="*/ 143 h 223"/>
                <a:gd name="T34" fmla="*/ 50 w 102"/>
                <a:gd name="T35" fmla="*/ 85 h 223"/>
                <a:gd name="T36" fmla="*/ 27 w 102"/>
                <a:gd name="T37" fmla="*/ 113 h 223"/>
                <a:gd name="T38" fmla="*/ 26 w 102"/>
                <a:gd name="T39" fmla="*/ 123 h 223"/>
                <a:gd name="T40" fmla="*/ 26 w 102"/>
                <a:gd name="T41" fmla="*/ 16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" h="223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35" y="70"/>
                    <a:pt x="46" y="64"/>
                    <a:pt x="59" y="64"/>
                  </a:cubicBezTo>
                  <a:cubicBezTo>
                    <a:pt x="84" y="64"/>
                    <a:pt x="102" y="92"/>
                    <a:pt x="102" y="142"/>
                  </a:cubicBezTo>
                  <a:cubicBezTo>
                    <a:pt x="102" y="198"/>
                    <a:pt x="79" y="223"/>
                    <a:pt x="55" y="223"/>
                  </a:cubicBezTo>
                  <a:cubicBezTo>
                    <a:pt x="38" y="223"/>
                    <a:pt x="30" y="214"/>
                    <a:pt x="24" y="201"/>
                  </a:cubicBezTo>
                  <a:cubicBezTo>
                    <a:pt x="23" y="201"/>
                    <a:pt x="23" y="201"/>
                    <a:pt x="23" y="201"/>
                  </a:cubicBezTo>
                  <a:cubicBezTo>
                    <a:pt x="21" y="221"/>
                    <a:pt x="21" y="221"/>
                    <a:pt x="21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" y="212"/>
                    <a:pt x="2" y="194"/>
                    <a:pt x="2" y="184"/>
                  </a:cubicBezTo>
                  <a:lnTo>
                    <a:pt x="2" y="0"/>
                  </a:lnTo>
                  <a:close/>
                  <a:moveTo>
                    <a:pt x="26" y="167"/>
                  </a:moveTo>
                  <a:cubicBezTo>
                    <a:pt x="26" y="170"/>
                    <a:pt x="26" y="173"/>
                    <a:pt x="27" y="176"/>
                  </a:cubicBezTo>
                  <a:cubicBezTo>
                    <a:pt x="33" y="199"/>
                    <a:pt x="43" y="203"/>
                    <a:pt x="50" y="203"/>
                  </a:cubicBezTo>
                  <a:cubicBezTo>
                    <a:pt x="70" y="203"/>
                    <a:pt x="77" y="176"/>
                    <a:pt x="77" y="143"/>
                  </a:cubicBezTo>
                  <a:cubicBezTo>
                    <a:pt x="77" y="112"/>
                    <a:pt x="70" y="85"/>
                    <a:pt x="50" y="85"/>
                  </a:cubicBezTo>
                  <a:cubicBezTo>
                    <a:pt x="38" y="85"/>
                    <a:pt x="29" y="99"/>
                    <a:pt x="27" y="113"/>
                  </a:cubicBezTo>
                  <a:cubicBezTo>
                    <a:pt x="26" y="116"/>
                    <a:pt x="26" y="120"/>
                    <a:pt x="26" y="123"/>
                  </a:cubicBezTo>
                  <a:lnTo>
                    <a:pt x="26" y="167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Rectangle 7"/>
            <p:cNvSpPr>
              <a:spLocks noChangeArrowheads="1"/>
            </p:cNvSpPr>
            <p:nvPr userDrawn="1"/>
          </p:nvSpPr>
          <p:spPr bwMode="gray">
            <a:xfrm>
              <a:off x="-708025" y="436563"/>
              <a:ext cx="55563" cy="492125"/>
            </a:xfrm>
            <a:prstGeom prst="rect">
              <a:avLst/>
            </a:pr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8"/>
            <p:cNvSpPr>
              <a:spLocks/>
            </p:cNvSpPr>
            <p:nvPr userDrawn="1"/>
          </p:nvSpPr>
          <p:spPr bwMode="gray">
            <a:xfrm>
              <a:off x="-576263" y="584200"/>
              <a:ext cx="211138" cy="349250"/>
            </a:xfrm>
            <a:custGeom>
              <a:avLst/>
              <a:gdLst>
                <a:gd name="T0" fmla="*/ 93 w 95"/>
                <a:gd name="T1" fmla="*/ 113 h 157"/>
                <a:gd name="T2" fmla="*/ 95 w 95"/>
                <a:gd name="T3" fmla="*/ 155 h 157"/>
                <a:gd name="T4" fmla="*/ 73 w 95"/>
                <a:gd name="T5" fmla="*/ 155 h 157"/>
                <a:gd name="T6" fmla="*/ 71 w 95"/>
                <a:gd name="T7" fmla="*/ 139 h 157"/>
                <a:gd name="T8" fmla="*/ 71 w 95"/>
                <a:gd name="T9" fmla="*/ 139 h 157"/>
                <a:gd name="T10" fmla="*/ 38 w 95"/>
                <a:gd name="T11" fmla="*/ 157 h 157"/>
                <a:gd name="T12" fmla="*/ 0 w 95"/>
                <a:gd name="T13" fmla="*/ 98 h 157"/>
                <a:gd name="T14" fmla="*/ 0 w 95"/>
                <a:gd name="T15" fmla="*/ 0 h 157"/>
                <a:gd name="T16" fmla="*/ 25 w 95"/>
                <a:gd name="T17" fmla="*/ 0 h 157"/>
                <a:gd name="T18" fmla="*/ 25 w 95"/>
                <a:gd name="T19" fmla="*/ 95 h 157"/>
                <a:gd name="T20" fmla="*/ 46 w 95"/>
                <a:gd name="T21" fmla="*/ 137 h 157"/>
                <a:gd name="T22" fmla="*/ 68 w 95"/>
                <a:gd name="T23" fmla="*/ 116 h 157"/>
                <a:gd name="T24" fmla="*/ 69 w 95"/>
                <a:gd name="T25" fmla="*/ 102 h 157"/>
                <a:gd name="T26" fmla="*/ 69 w 95"/>
                <a:gd name="T27" fmla="*/ 0 h 157"/>
                <a:gd name="T28" fmla="*/ 93 w 95"/>
                <a:gd name="T29" fmla="*/ 0 h 157"/>
                <a:gd name="T30" fmla="*/ 93 w 95"/>
                <a:gd name="T31" fmla="*/ 11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57">
                  <a:moveTo>
                    <a:pt x="93" y="113"/>
                  </a:moveTo>
                  <a:cubicBezTo>
                    <a:pt x="93" y="130"/>
                    <a:pt x="94" y="143"/>
                    <a:pt x="95" y="155"/>
                  </a:cubicBezTo>
                  <a:cubicBezTo>
                    <a:pt x="73" y="155"/>
                    <a:pt x="73" y="155"/>
                    <a:pt x="73" y="155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66" y="146"/>
                    <a:pt x="54" y="157"/>
                    <a:pt x="38" y="157"/>
                  </a:cubicBezTo>
                  <a:cubicBezTo>
                    <a:pt x="11" y="157"/>
                    <a:pt x="0" y="136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19"/>
                    <a:pt x="29" y="137"/>
                    <a:pt x="46" y="137"/>
                  </a:cubicBezTo>
                  <a:cubicBezTo>
                    <a:pt x="60" y="137"/>
                    <a:pt x="66" y="123"/>
                    <a:pt x="68" y="116"/>
                  </a:cubicBezTo>
                  <a:cubicBezTo>
                    <a:pt x="69" y="112"/>
                    <a:pt x="69" y="107"/>
                    <a:pt x="69" y="102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3" y="0"/>
                    <a:pt x="93" y="0"/>
                    <a:pt x="93" y="0"/>
                  </a:cubicBezTo>
                  <a:lnTo>
                    <a:pt x="93" y="113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9"/>
            <p:cNvSpPr>
              <a:spLocks noEditPoints="1"/>
            </p:cNvSpPr>
            <p:nvPr userDrawn="1"/>
          </p:nvSpPr>
          <p:spPr bwMode="gray">
            <a:xfrm>
              <a:off x="-307975" y="579438"/>
              <a:ext cx="217488" cy="354013"/>
            </a:xfrm>
            <a:custGeom>
              <a:avLst/>
              <a:gdLst>
                <a:gd name="T0" fmla="*/ 24 w 97"/>
                <a:gd name="T1" fmla="*/ 82 h 159"/>
                <a:gd name="T2" fmla="*/ 61 w 97"/>
                <a:gd name="T3" fmla="*/ 139 h 159"/>
                <a:gd name="T4" fmla="*/ 86 w 97"/>
                <a:gd name="T5" fmla="*/ 134 h 159"/>
                <a:gd name="T6" fmla="*/ 90 w 97"/>
                <a:gd name="T7" fmla="*/ 151 h 159"/>
                <a:gd name="T8" fmla="*/ 56 w 97"/>
                <a:gd name="T9" fmla="*/ 159 h 159"/>
                <a:gd name="T10" fmla="*/ 0 w 97"/>
                <a:gd name="T11" fmla="*/ 81 h 159"/>
                <a:gd name="T12" fmla="*/ 53 w 97"/>
                <a:gd name="T13" fmla="*/ 0 h 159"/>
                <a:gd name="T14" fmla="*/ 97 w 97"/>
                <a:gd name="T15" fmla="*/ 68 h 159"/>
                <a:gd name="T16" fmla="*/ 96 w 97"/>
                <a:gd name="T17" fmla="*/ 82 h 159"/>
                <a:gd name="T18" fmla="*/ 24 w 97"/>
                <a:gd name="T19" fmla="*/ 82 h 159"/>
                <a:gd name="T20" fmla="*/ 73 w 97"/>
                <a:gd name="T21" fmla="*/ 64 h 159"/>
                <a:gd name="T22" fmla="*/ 50 w 97"/>
                <a:gd name="T23" fmla="*/ 19 h 159"/>
                <a:gd name="T24" fmla="*/ 25 w 97"/>
                <a:gd name="T25" fmla="*/ 64 h 159"/>
                <a:gd name="T26" fmla="*/ 73 w 97"/>
                <a:gd name="T27" fmla="*/ 6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59">
                  <a:moveTo>
                    <a:pt x="24" y="82"/>
                  </a:moveTo>
                  <a:cubicBezTo>
                    <a:pt x="24" y="129"/>
                    <a:pt x="43" y="139"/>
                    <a:pt x="61" y="139"/>
                  </a:cubicBezTo>
                  <a:cubicBezTo>
                    <a:pt x="72" y="139"/>
                    <a:pt x="80" y="137"/>
                    <a:pt x="86" y="134"/>
                  </a:cubicBezTo>
                  <a:cubicBezTo>
                    <a:pt x="90" y="151"/>
                    <a:pt x="90" y="151"/>
                    <a:pt x="90" y="151"/>
                  </a:cubicBezTo>
                  <a:cubicBezTo>
                    <a:pt x="82" y="156"/>
                    <a:pt x="69" y="159"/>
                    <a:pt x="56" y="159"/>
                  </a:cubicBezTo>
                  <a:cubicBezTo>
                    <a:pt x="19" y="159"/>
                    <a:pt x="0" y="128"/>
                    <a:pt x="0" y="81"/>
                  </a:cubicBezTo>
                  <a:cubicBezTo>
                    <a:pt x="0" y="31"/>
                    <a:pt x="22" y="0"/>
                    <a:pt x="53" y="0"/>
                  </a:cubicBezTo>
                  <a:cubicBezTo>
                    <a:pt x="84" y="0"/>
                    <a:pt x="97" y="33"/>
                    <a:pt x="97" y="68"/>
                  </a:cubicBezTo>
                  <a:cubicBezTo>
                    <a:pt x="97" y="74"/>
                    <a:pt x="96" y="78"/>
                    <a:pt x="96" y="82"/>
                  </a:cubicBezTo>
                  <a:lnTo>
                    <a:pt x="24" y="82"/>
                  </a:lnTo>
                  <a:close/>
                  <a:moveTo>
                    <a:pt x="73" y="64"/>
                  </a:moveTo>
                  <a:cubicBezTo>
                    <a:pt x="73" y="33"/>
                    <a:pt x="62" y="19"/>
                    <a:pt x="50" y="19"/>
                  </a:cubicBezTo>
                  <a:cubicBezTo>
                    <a:pt x="34" y="19"/>
                    <a:pt x="26" y="43"/>
                    <a:pt x="25" y="64"/>
                  </a:cubicBezTo>
                  <a:lnTo>
                    <a:pt x="73" y="64"/>
                  </a:lnTo>
                  <a:close/>
                </a:path>
              </a:pathLst>
            </a:custGeom>
            <a:solidFill>
              <a:srgbClr val="00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0"/>
            <p:cNvSpPr>
              <a:spLocks/>
            </p:cNvSpPr>
            <p:nvPr userDrawn="1"/>
          </p:nvSpPr>
          <p:spPr bwMode="gray">
            <a:xfrm>
              <a:off x="-9525" y="581025"/>
              <a:ext cx="274638" cy="500063"/>
            </a:xfrm>
            <a:custGeom>
              <a:avLst/>
              <a:gdLst>
                <a:gd name="T0" fmla="*/ 45 w 123"/>
                <a:gd name="T1" fmla="*/ 0 h 224"/>
                <a:gd name="T2" fmla="*/ 60 w 123"/>
                <a:gd name="T3" fmla="*/ 81 h 224"/>
                <a:gd name="T4" fmla="*/ 65 w 123"/>
                <a:gd name="T5" fmla="*/ 107 h 224"/>
                <a:gd name="T6" fmla="*/ 65 w 123"/>
                <a:gd name="T7" fmla="*/ 107 h 224"/>
                <a:gd name="T8" fmla="*/ 69 w 123"/>
                <a:gd name="T9" fmla="*/ 82 h 224"/>
                <a:gd name="T10" fmla="*/ 82 w 123"/>
                <a:gd name="T11" fmla="*/ 0 h 224"/>
                <a:gd name="T12" fmla="*/ 123 w 123"/>
                <a:gd name="T13" fmla="*/ 0 h 224"/>
                <a:gd name="T14" fmla="*/ 91 w 123"/>
                <a:gd name="T15" fmla="*/ 120 h 224"/>
                <a:gd name="T16" fmla="*/ 56 w 123"/>
                <a:gd name="T17" fmla="*/ 200 h 224"/>
                <a:gd name="T18" fmla="*/ 21 w 123"/>
                <a:gd name="T19" fmla="*/ 224 h 224"/>
                <a:gd name="T20" fmla="*/ 8 w 123"/>
                <a:gd name="T21" fmla="*/ 188 h 224"/>
                <a:gd name="T22" fmla="*/ 29 w 123"/>
                <a:gd name="T23" fmla="*/ 176 h 224"/>
                <a:gd name="T24" fmla="*/ 42 w 123"/>
                <a:gd name="T25" fmla="*/ 157 h 224"/>
                <a:gd name="T26" fmla="*/ 44 w 123"/>
                <a:gd name="T27" fmla="*/ 150 h 224"/>
                <a:gd name="T28" fmla="*/ 43 w 123"/>
                <a:gd name="T29" fmla="*/ 144 h 224"/>
                <a:gd name="T30" fmla="*/ 0 w 123"/>
                <a:gd name="T31" fmla="*/ 0 h 224"/>
                <a:gd name="T32" fmla="*/ 45 w 123"/>
                <a:gd name="T3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224">
                  <a:moveTo>
                    <a:pt x="45" y="0"/>
                  </a:moveTo>
                  <a:cubicBezTo>
                    <a:pt x="60" y="81"/>
                    <a:pt x="60" y="81"/>
                    <a:pt x="60" y="81"/>
                  </a:cubicBezTo>
                  <a:cubicBezTo>
                    <a:pt x="62" y="90"/>
                    <a:pt x="63" y="99"/>
                    <a:pt x="65" y="107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67" y="99"/>
                    <a:pt x="68" y="90"/>
                    <a:pt x="69" y="82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91" y="120"/>
                    <a:pt x="91" y="120"/>
                    <a:pt x="91" y="120"/>
                  </a:cubicBezTo>
                  <a:cubicBezTo>
                    <a:pt x="84" y="150"/>
                    <a:pt x="73" y="180"/>
                    <a:pt x="56" y="200"/>
                  </a:cubicBezTo>
                  <a:cubicBezTo>
                    <a:pt x="43" y="215"/>
                    <a:pt x="27" y="223"/>
                    <a:pt x="21" y="224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15" y="186"/>
                    <a:pt x="23" y="181"/>
                    <a:pt x="29" y="176"/>
                  </a:cubicBezTo>
                  <a:cubicBezTo>
                    <a:pt x="35" y="170"/>
                    <a:pt x="39" y="163"/>
                    <a:pt x="42" y="157"/>
                  </a:cubicBezTo>
                  <a:cubicBezTo>
                    <a:pt x="43" y="154"/>
                    <a:pt x="44" y="152"/>
                    <a:pt x="44" y="150"/>
                  </a:cubicBezTo>
                  <a:cubicBezTo>
                    <a:pt x="44" y="148"/>
                    <a:pt x="44" y="146"/>
                    <a:pt x="43" y="14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1"/>
            <p:cNvSpPr>
              <a:spLocks noEditPoints="1"/>
            </p:cNvSpPr>
            <p:nvPr userDrawn="1"/>
          </p:nvSpPr>
          <p:spPr bwMode="gray">
            <a:xfrm>
              <a:off x="277813" y="574675"/>
              <a:ext cx="265113" cy="358775"/>
            </a:xfrm>
            <a:custGeom>
              <a:avLst/>
              <a:gdLst>
                <a:gd name="T0" fmla="*/ 119 w 119"/>
                <a:gd name="T1" fmla="*/ 80 h 161"/>
                <a:gd name="T2" fmla="*/ 59 w 119"/>
                <a:gd name="T3" fmla="*/ 161 h 161"/>
                <a:gd name="T4" fmla="*/ 0 w 119"/>
                <a:gd name="T5" fmla="*/ 81 h 161"/>
                <a:gd name="T6" fmla="*/ 60 w 119"/>
                <a:gd name="T7" fmla="*/ 0 h 161"/>
                <a:gd name="T8" fmla="*/ 119 w 119"/>
                <a:gd name="T9" fmla="*/ 80 h 161"/>
                <a:gd name="T10" fmla="*/ 41 w 119"/>
                <a:gd name="T11" fmla="*/ 80 h 161"/>
                <a:gd name="T12" fmla="*/ 60 w 119"/>
                <a:gd name="T13" fmla="*/ 129 h 161"/>
                <a:gd name="T14" fmla="*/ 78 w 119"/>
                <a:gd name="T15" fmla="*/ 80 h 161"/>
                <a:gd name="T16" fmla="*/ 60 w 119"/>
                <a:gd name="T17" fmla="*/ 32 h 161"/>
                <a:gd name="T18" fmla="*/ 41 w 119"/>
                <a:gd name="T19" fmla="*/ 8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161">
                  <a:moveTo>
                    <a:pt x="119" y="80"/>
                  </a:moveTo>
                  <a:cubicBezTo>
                    <a:pt x="119" y="145"/>
                    <a:pt x="83" y="161"/>
                    <a:pt x="59" y="161"/>
                  </a:cubicBezTo>
                  <a:cubicBezTo>
                    <a:pt x="22" y="161"/>
                    <a:pt x="0" y="132"/>
                    <a:pt x="0" y="81"/>
                  </a:cubicBezTo>
                  <a:cubicBezTo>
                    <a:pt x="0" y="25"/>
                    <a:pt x="29" y="0"/>
                    <a:pt x="60" y="0"/>
                  </a:cubicBezTo>
                  <a:cubicBezTo>
                    <a:pt x="97" y="0"/>
                    <a:pt x="119" y="31"/>
                    <a:pt x="119" y="80"/>
                  </a:cubicBezTo>
                  <a:moveTo>
                    <a:pt x="41" y="80"/>
                  </a:moveTo>
                  <a:cubicBezTo>
                    <a:pt x="41" y="107"/>
                    <a:pt x="45" y="129"/>
                    <a:pt x="60" y="129"/>
                  </a:cubicBezTo>
                  <a:cubicBezTo>
                    <a:pt x="74" y="129"/>
                    <a:pt x="78" y="103"/>
                    <a:pt x="78" y="80"/>
                  </a:cubicBezTo>
                  <a:cubicBezTo>
                    <a:pt x="78" y="59"/>
                    <a:pt x="74" y="32"/>
                    <a:pt x="60" y="32"/>
                  </a:cubicBezTo>
                  <a:cubicBezTo>
                    <a:pt x="44" y="32"/>
                    <a:pt x="41" y="59"/>
                    <a:pt x="41" y="80"/>
                  </a:cubicBezTo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2"/>
            <p:cNvSpPr>
              <a:spLocks/>
            </p:cNvSpPr>
            <p:nvPr userDrawn="1"/>
          </p:nvSpPr>
          <p:spPr bwMode="gray">
            <a:xfrm>
              <a:off x="590550" y="574675"/>
              <a:ext cx="260350" cy="354013"/>
            </a:xfrm>
            <a:custGeom>
              <a:avLst/>
              <a:gdLst>
                <a:gd name="T0" fmla="*/ 1 w 117"/>
                <a:gd name="T1" fmla="*/ 50 h 159"/>
                <a:gd name="T2" fmla="*/ 0 w 117"/>
                <a:gd name="T3" fmla="*/ 3 h 159"/>
                <a:gd name="T4" fmla="*/ 36 w 117"/>
                <a:gd name="T5" fmla="*/ 3 h 159"/>
                <a:gd name="T6" fmla="*/ 38 w 117"/>
                <a:gd name="T7" fmla="*/ 21 h 159"/>
                <a:gd name="T8" fmla="*/ 38 w 117"/>
                <a:gd name="T9" fmla="*/ 21 h 159"/>
                <a:gd name="T10" fmla="*/ 76 w 117"/>
                <a:gd name="T11" fmla="*/ 0 h 159"/>
                <a:gd name="T12" fmla="*/ 117 w 117"/>
                <a:gd name="T13" fmla="*/ 59 h 159"/>
                <a:gd name="T14" fmla="*/ 117 w 117"/>
                <a:gd name="T15" fmla="*/ 159 h 159"/>
                <a:gd name="T16" fmla="*/ 76 w 117"/>
                <a:gd name="T17" fmla="*/ 159 h 159"/>
                <a:gd name="T18" fmla="*/ 76 w 117"/>
                <a:gd name="T19" fmla="*/ 61 h 159"/>
                <a:gd name="T20" fmla="*/ 60 w 117"/>
                <a:gd name="T21" fmla="*/ 35 h 159"/>
                <a:gd name="T22" fmla="*/ 45 w 117"/>
                <a:gd name="T23" fmla="*/ 49 h 159"/>
                <a:gd name="T24" fmla="*/ 43 w 117"/>
                <a:gd name="T25" fmla="*/ 64 h 159"/>
                <a:gd name="T26" fmla="*/ 43 w 117"/>
                <a:gd name="T27" fmla="*/ 159 h 159"/>
                <a:gd name="T28" fmla="*/ 1 w 117"/>
                <a:gd name="T29" fmla="*/ 159 h 159"/>
                <a:gd name="T30" fmla="*/ 1 w 117"/>
                <a:gd name="T31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159">
                  <a:moveTo>
                    <a:pt x="1" y="50"/>
                  </a:moveTo>
                  <a:cubicBezTo>
                    <a:pt x="1" y="33"/>
                    <a:pt x="0" y="18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46" y="9"/>
                    <a:pt x="60" y="0"/>
                    <a:pt x="76" y="0"/>
                  </a:cubicBezTo>
                  <a:cubicBezTo>
                    <a:pt x="106" y="0"/>
                    <a:pt x="117" y="24"/>
                    <a:pt x="117" y="59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76" y="159"/>
                    <a:pt x="76" y="159"/>
                    <a:pt x="76" y="159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3" y="35"/>
                    <a:pt x="60" y="35"/>
                  </a:cubicBezTo>
                  <a:cubicBezTo>
                    <a:pt x="53" y="35"/>
                    <a:pt x="48" y="40"/>
                    <a:pt x="45" y="49"/>
                  </a:cubicBezTo>
                  <a:cubicBezTo>
                    <a:pt x="44" y="53"/>
                    <a:pt x="43" y="58"/>
                    <a:pt x="43" y="64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13"/>
            <p:cNvSpPr>
              <a:spLocks noEditPoints="1"/>
            </p:cNvSpPr>
            <p:nvPr userDrawn="1"/>
          </p:nvSpPr>
          <p:spPr bwMode="gray">
            <a:xfrm>
              <a:off x="906463" y="436563"/>
              <a:ext cx="266700" cy="496888"/>
            </a:xfrm>
            <a:custGeom>
              <a:avLst/>
              <a:gdLst>
                <a:gd name="T0" fmla="*/ 119 w 120"/>
                <a:gd name="T1" fmla="*/ 0 h 223"/>
                <a:gd name="T2" fmla="*/ 119 w 120"/>
                <a:gd name="T3" fmla="*/ 175 h 223"/>
                <a:gd name="T4" fmla="*/ 120 w 120"/>
                <a:gd name="T5" fmla="*/ 221 h 223"/>
                <a:gd name="T6" fmla="*/ 84 w 120"/>
                <a:gd name="T7" fmla="*/ 221 h 223"/>
                <a:gd name="T8" fmla="*/ 82 w 120"/>
                <a:gd name="T9" fmla="*/ 203 h 223"/>
                <a:gd name="T10" fmla="*/ 81 w 120"/>
                <a:gd name="T11" fmla="*/ 203 h 223"/>
                <a:gd name="T12" fmla="*/ 48 w 120"/>
                <a:gd name="T13" fmla="*/ 223 h 223"/>
                <a:gd name="T14" fmla="*/ 0 w 120"/>
                <a:gd name="T15" fmla="*/ 143 h 223"/>
                <a:gd name="T16" fmla="*/ 50 w 120"/>
                <a:gd name="T17" fmla="*/ 62 h 223"/>
                <a:gd name="T18" fmla="*/ 76 w 120"/>
                <a:gd name="T19" fmla="*/ 78 h 223"/>
                <a:gd name="T20" fmla="*/ 77 w 120"/>
                <a:gd name="T21" fmla="*/ 78 h 223"/>
                <a:gd name="T22" fmla="*/ 77 w 120"/>
                <a:gd name="T23" fmla="*/ 0 h 223"/>
                <a:gd name="T24" fmla="*/ 119 w 120"/>
                <a:gd name="T25" fmla="*/ 0 h 223"/>
                <a:gd name="T26" fmla="*/ 77 w 120"/>
                <a:gd name="T27" fmla="*/ 125 h 223"/>
                <a:gd name="T28" fmla="*/ 76 w 120"/>
                <a:gd name="T29" fmla="*/ 116 h 223"/>
                <a:gd name="T30" fmla="*/ 62 w 120"/>
                <a:gd name="T31" fmla="*/ 97 h 223"/>
                <a:gd name="T32" fmla="*/ 41 w 120"/>
                <a:gd name="T33" fmla="*/ 144 h 223"/>
                <a:gd name="T34" fmla="*/ 61 w 120"/>
                <a:gd name="T35" fmla="*/ 189 h 223"/>
                <a:gd name="T36" fmla="*/ 76 w 120"/>
                <a:gd name="T37" fmla="*/ 175 h 223"/>
                <a:gd name="T38" fmla="*/ 77 w 120"/>
                <a:gd name="T39" fmla="*/ 166 h 223"/>
                <a:gd name="T40" fmla="*/ 77 w 120"/>
                <a:gd name="T41" fmla="*/ 12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223">
                  <a:moveTo>
                    <a:pt x="119" y="0"/>
                  </a:moveTo>
                  <a:cubicBezTo>
                    <a:pt x="119" y="175"/>
                    <a:pt x="119" y="175"/>
                    <a:pt x="119" y="175"/>
                  </a:cubicBezTo>
                  <a:cubicBezTo>
                    <a:pt x="119" y="189"/>
                    <a:pt x="119" y="206"/>
                    <a:pt x="120" y="221"/>
                  </a:cubicBezTo>
                  <a:cubicBezTo>
                    <a:pt x="84" y="221"/>
                    <a:pt x="84" y="221"/>
                    <a:pt x="84" y="221"/>
                  </a:cubicBezTo>
                  <a:cubicBezTo>
                    <a:pt x="82" y="203"/>
                    <a:pt x="82" y="203"/>
                    <a:pt x="82" y="203"/>
                  </a:cubicBezTo>
                  <a:cubicBezTo>
                    <a:pt x="81" y="203"/>
                    <a:pt x="81" y="203"/>
                    <a:pt x="81" y="203"/>
                  </a:cubicBezTo>
                  <a:cubicBezTo>
                    <a:pt x="75" y="214"/>
                    <a:pt x="63" y="223"/>
                    <a:pt x="48" y="223"/>
                  </a:cubicBezTo>
                  <a:cubicBezTo>
                    <a:pt x="15" y="223"/>
                    <a:pt x="0" y="187"/>
                    <a:pt x="0" y="143"/>
                  </a:cubicBezTo>
                  <a:cubicBezTo>
                    <a:pt x="0" y="89"/>
                    <a:pt x="24" y="62"/>
                    <a:pt x="50" y="62"/>
                  </a:cubicBezTo>
                  <a:cubicBezTo>
                    <a:pt x="64" y="62"/>
                    <a:pt x="72" y="69"/>
                    <a:pt x="76" y="78"/>
                  </a:cubicBezTo>
                  <a:cubicBezTo>
                    <a:pt x="77" y="78"/>
                    <a:pt x="77" y="78"/>
                    <a:pt x="77" y="78"/>
                  </a:cubicBezTo>
                  <a:cubicBezTo>
                    <a:pt x="77" y="0"/>
                    <a:pt x="77" y="0"/>
                    <a:pt x="77" y="0"/>
                  </a:cubicBezTo>
                  <a:lnTo>
                    <a:pt x="119" y="0"/>
                  </a:lnTo>
                  <a:close/>
                  <a:moveTo>
                    <a:pt x="77" y="125"/>
                  </a:moveTo>
                  <a:cubicBezTo>
                    <a:pt x="77" y="122"/>
                    <a:pt x="77" y="118"/>
                    <a:pt x="76" y="116"/>
                  </a:cubicBezTo>
                  <a:cubicBezTo>
                    <a:pt x="75" y="106"/>
                    <a:pt x="70" y="97"/>
                    <a:pt x="62" y="97"/>
                  </a:cubicBezTo>
                  <a:cubicBezTo>
                    <a:pt x="47" y="97"/>
                    <a:pt x="41" y="119"/>
                    <a:pt x="41" y="144"/>
                  </a:cubicBezTo>
                  <a:cubicBezTo>
                    <a:pt x="41" y="174"/>
                    <a:pt x="49" y="189"/>
                    <a:pt x="61" y="189"/>
                  </a:cubicBezTo>
                  <a:cubicBezTo>
                    <a:pt x="66" y="189"/>
                    <a:pt x="72" y="186"/>
                    <a:pt x="76" y="175"/>
                  </a:cubicBezTo>
                  <a:cubicBezTo>
                    <a:pt x="77" y="173"/>
                    <a:pt x="77" y="170"/>
                    <a:pt x="77" y="166"/>
                  </a:cubicBezTo>
                  <a:lnTo>
                    <a:pt x="77" y="125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14"/>
            <p:cNvSpPr>
              <a:spLocks noEditPoints="1"/>
            </p:cNvSpPr>
            <p:nvPr userDrawn="1"/>
          </p:nvSpPr>
          <p:spPr bwMode="gray">
            <a:xfrm>
              <a:off x="1222375" y="574675"/>
              <a:ext cx="258763" cy="358775"/>
            </a:xfrm>
            <a:custGeom>
              <a:avLst/>
              <a:gdLst>
                <a:gd name="T0" fmla="*/ 41 w 116"/>
                <a:gd name="T1" fmla="*/ 96 h 161"/>
                <a:gd name="T2" fmla="*/ 74 w 116"/>
                <a:gd name="T3" fmla="*/ 129 h 161"/>
                <a:gd name="T4" fmla="*/ 103 w 116"/>
                <a:gd name="T5" fmla="*/ 124 h 161"/>
                <a:gd name="T6" fmla="*/ 109 w 116"/>
                <a:gd name="T7" fmla="*/ 154 h 161"/>
                <a:gd name="T8" fmla="*/ 66 w 116"/>
                <a:gd name="T9" fmla="*/ 161 h 161"/>
                <a:gd name="T10" fmla="*/ 0 w 116"/>
                <a:gd name="T11" fmla="*/ 84 h 161"/>
                <a:gd name="T12" fmla="*/ 63 w 116"/>
                <a:gd name="T13" fmla="*/ 0 h 161"/>
                <a:gd name="T14" fmla="*/ 116 w 116"/>
                <a:gd name="T15" fmla="*/ 74 h 161"/>
                <a:gd name="T16" fmla="*/ 115 w 116"/>
                <a:gd name="T17" fmla="*/ 96 h 161"/>
                <a:gd name="T18" fmla="*/ 41 w 116"/>
                <a:gd name="T19" fmla="*/ 96 h 161"/>
                <a:gd name="T20" fmla="*/ 78 w 116"/>
                <a:gd name="T21" fmla="*/ 66 h 161"/>
                <a:gd name="T22" fmla="*/ 60 w 116"/>
                <a:gd name="T23" fmla="*/ 31 h 161"/>
                <a:gd name="T24" fmla="*/ 41 w 116"/>
                <a:gd name="T25" fmla="*/ 66 h 161"/>
                <a:gd name="T26" fmla="*/ 78 w 116"/>
                <a:gd name="T27" fmla="*/ 6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61">
                  <a:moveTo>
                    <a:pt x="41" y="96"/>
                  </a:moveTo>
                  <a:cubicBezTo>
                    <a:pt x="41" y="120"/>
                    <a:pt x="56" y="129"/>
                    <a:pt x="74" y="129"/>
                  </a:cubicBezTo>
                  <a:cubicBezTo>
                    <a:pt x="86" y="129"/>
                    <a:pt x="96" y="126"/>
                    <a:pt x="103" y="124"/>
                  </a:cubicBezTo>
                  <a:cubicBezTo>
                    <a:pt x="109" y="154"/>
                    <a:pt x="109" y="154"/>
                    <a:pt x="109" y="154"/>
                  </a:cubicBezTo>
                  <a:cubicBezTo>
                    <a:pt x="98" y="158"/>
                    <a:pt x="82" y="161"/>
                    <a:pt x="66" y="161"/>
                  </a:cubicBezTo>
                  <a:cubicBezTo>
                    <a:pt x="24" y="161"/>
                    <a:pt x="0" y="133"/>
                    <a:pt x="0" y="84"/>
                  </a:cubicBezTo>
                  <a:cubicBezTo>
                    <a:pt x="0" y="31"/>
                    <a:pt x="28" y="0"/>
                    <a:pt x="63" y="0"/>
                  </a:cubicBezTo>
                  <a:cubicBezTo>
                    <a:pt x="96" y="0"/>
                    <a:pt x="116" y="26"/>
                    <a:pt x="116" y="74"/>
                  </a:cubicBezTo>
                  <a:cubicBezTo>
                    <a:pt x="116" y="85"/>
                    <a:pt x="115" y="91"/>
                    <a:pt x="115" y="96"/>
                  </a:cubicBezTo>
                  <a:lnTo>
                    <a:pt x="41" y="96"/>
                  </a:lnTo>
                  <a:close/>
                  <a:moveTo>
                    <a:pt x="78" y="66"/>
                  </a:moveTo>
                  <a:cubicBezTo>
                    <a:pt x="78" y="46"/>
                    <a:pt x="73" y="31"/>
                    <a:pt x="60" y="31"/>
                  </a:cubicBezTo>
                  <a:cubicBezTo>
                    <a:pt x="47" y="31"/>
                    <a:pt x="41" y="51"/>
                    <a:pt x="41" y="66"/>
                  </a:cubicBezTo>
                  <a:lnTo>
                    <a:pt x="78" y="66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15"/>
            <p:cNvSpPr>
              <a:spLocks/>
            </p:cNvSpPr>
            <p:nvPr userDrawn="1"/>
          </p:nvSpPr>
          <p:spPr bwMode="gray">
            <a:xfrm>
              <a:off x="1535113" y="574675"/>
              <a:ext cx="176213" cy="354013"/>
            </a:xfrm>
            <a:custGeom>
              <a:avLst/>
              <a:gdLst>
                <a:gd name="T0" fmla="*/ 1 w 79"/>
                <a:gd name="T1" fmla="*/ 50 h 159"/>
                <a:gd name="T2" fmla="*/ 0 w 79"/>
                <a:gd name="T3" fmla="*/ 3 h 159"/>
                <a:gd name="T4" fmla="*/ 36 w 79"/>
                <a:gd name="T5" fmla="*/ 3 h 159"/>
                <a:gd name="T6" fmla="*/ 38 w 79"/>
                <a:gd name="T7" fmla="*/ 25 h 159"/>
                <a:gd name="T8" fmla="*/ 39 w 79"/>
                <a:gd name="T9" fmla="*/ 25 h 159"/>
                <a:gd name="T10" fmla="*/ 70 w 79"/>
                <a:gd name="T11" fmla="*/ 0 h 159"/>
                <a:gd name="T12" fmla="*/ 79 w 79"/>
                <a:gd name="T13" fmla="*/ 1 h 159"/>
                <a:gd name="T14" fmla="*/ 79 w 79"/>
                <a:gd name="T15" fmla="*/ 42 h 159"/>
                <a:gd name="T16" fmla="*/ 70 w 79"/>
                <a:gd name="T17" fmla="*/ 42 h 159"/>
                <a:gd name="T18" fmla="*/ 45 w 79"/>
                <a:gd name="T19" fmla="*/ 64 h 159"/>
                <a:gd name="T20" fmla="*/ 43 w 79"/>
                <a:gd name="T21" fmla="*/ 79 h 159"/>
                <a:gd name="T22" fmla="*/ 43 w 79"/>
                <a:gd name="T23" fmla="*/ 159 h 159"/>
                <a:gd name="T24" fmla="*/ 1 w 79"/>
                <a:gd name="T25" fmla="*/ 159 h 159"/>
                <a:gd name="T26" fmla="*/ 1 w 79"/>
                <a:gd name="T27" fmla="*/ 5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159">
                  <a:moveTo>
                    <a:pt x="1" y="50"/>
                  </a:moveTo>
                  <a:cubicBezTo>
                    <a:pt x="1" y="34"/>
                    <a:pt x="0" y="17"/>
                    <a:pt x="0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6" y="9"/>
                    <a:pt x="59" y="0"/>
                    <a:pt x="70" y="0"/>
                  </a:cubicBezTo>
                  <a:cubicBezTo>
                    <a:pt x="74" y="0"/>
                    <a:pt x="77" y="0"/>
                    <a:pt x="79" y="1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6" y="42"/>
                    <a:pt x="73" y="42"/>
                    <a:pt x="70" y="42"/>
                  </a:cubicBezTo>
                  <a:cubicBezTo>
                    <a:pt x="61" y="42"/>
                    <a:pt x="49" y="48"/>
                    <a:pt x="45" y="64"/>
                  </a:cubicBezTo>
                  <a:cubicBezTo>
                    <a:pt x="43" y="67"/>
                    <a:pt x="43" y="73"/>
                    <a:pt x="43" y="7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1" y="159"/>
                    <a:pt x="1" y="159"/>
                    <a:pt x="1" y="159"/>
                  </a:cubicBezTo>
                  <a:lnTo>
                    <a:pt x="1" y="50"/>
                  </a:ln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2057" name="Gruppieren 2056"/>
          <p:cNvGrpSpPr/>
          <p:nvPr/>
        </p:nvGrpSpPr>
        <p:grpSpPr bwMode="gray">
          <a:xfrm>
            <a:off x="-144516" y="-135388"/>
            <a:ext cx="9419200" cy="7164788"/>
            <a:chOff x="-144516" y="-135388"/>
            <a:chExt cx="9419200" cy="7164788"/>
          </a:xfrm>
        </p:grpSpPr>
        <p:grpSp>
          <p:nvGrpSpPr>
            <p:cNvPr id="2049" name="Gruppieren 2048"/>
            <p:cNvGrpSpPr/>
            <p:nvPr userDrawn="1"/>
          </p:nvGrpSpPr>
          <p:grpSpPr bwMode="gray">
            <a:xfrm>
              <a:off x="-144516" y="1692593"/>
              <a:ext cx="72000" cy="4544719"/>
              <a:chOff x="-576572" y="1692593"/>
              <a:chExt cx="72000" cy="4544719"/>
            </a:xfrm>
          </p:grpSpPr>
          <p:cxnSp>
            <p:nvCxnSpPr>
              <p:cNvPr id="2048" name="Gerade Verbindung 2047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uppieren 52"/>
            <p:cNvGrpSpPr/>
            <p:nvPr userDrawn="1"/>
          </p:nvGrpSpPr>
          <p:grpSpPr bwMode="gray">
            <a:xfrm>
              <a:off x="9202684" y="1692593"/>
              <a:ext cx="72000" cy="4544719"/>
              <a:chOff x="-576572" y="1692593"/>
              <a:chExt cx="72000" cy="4544719"/>
            </a:xfrm>
          </p:grpSpPr>
          <p:cxnSp>
            <p:nvCxnSpPr>
              <p:cNvPr id="54" name="Gerade Verbindung 53"/>
              <p:cNvCxnSpPr/>
              <p:nvPr userDrawn="1"/>
            </p:nvCxnSpPr>
            <p:spPr bwMode="gray">
              <a:xfrm>
                <a:off x="-576572" y="169259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/>
              <p:cNvCxnSpPr/>
              <p:nvPr userDrawn="1"/>
            </p:nvCxnSpPr>
            <p:spPr bwMode="gray">
              <a:xfrm>
                <a:off x="-576572" y="3854133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/>
              <p:cNvCxnSpPr/>
              <p:nvPr userDrawn="1"/>
            </p:nvCxnSpPr>
            <p:spPr bwMode="gray">
              <a:xfrm>
                <a:off x="-576572" y="4071548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56"/>
              <p:cNvCxnSpPr/>
              <p:nvPr userDrawn="1"/>
            </p:nvCxnSpPr>
            <p:spPr bwMode="gray">
              <a:xfrm>
                <a:off x="-576572" y="6237312"/>
                <a:ext cx="720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6" name="Gruppieren 2055"/>
            <p:cNvGrpSpPr/>
            <p:nvPr userDrawn="1"/>
          </p:nvGrpSpPr>
          <p:grpSpPr bwMode="gray">
            <a:xfrm>
              <a:off x="469105" y="-135388"/>
              <a:ext cx="8206266" cy="72000"/>
              <a:chOff x="469105" y="-135388"/>
              <a:chExt cx="8206266" cy="72000"/>
            </a:xfrm>
          </p:grpSpPr>
          <p:cxnSp>
            <p:nvCxnSpPr>
              <p:cNvPr id="13" name="Gerade Verbindung 12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uppieren 13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15" name="Gerade Verbindung 14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 Verbindung 15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uppieren 17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19" name="Gerade Verbindung 18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Gerade Verbindung 19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Gerade Verbindung 22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uppieren 69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71" name="Gerade Verbindung 70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Gerade Verbindung 71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6" name="Gruppieren 85"/>
            <p:cNvGrpSpPr/>
            <p:nvPr userDrawn="1"/>
          </p:nvGrpSpPr>
          <p:grpSpPr bwMode="gray">
            <a:xfrm>
              <a:off x="469105" y="6957400"/>
              <a:ext cx="8206266" cy="72000"/>
              <a:chOff x="469105" y="-135388"/>
              <a:chExt cx="8206266" cy="72000"/>
            </a:xfrm>
          </p:grpSpPr>
          <p:cxnSp>
            <p:nvCxnSpPr>
              <p:cNvPr id="87" name="Gerade Verbindung 86"/>
              <p:cNvCxnSpPr/>
              <p:nvPr userDrawn="1"/>
            </p:nvCxnSpPr>
            <p:spPr bwMode="gray">
              <a:xfrm>
                <a:off x="469105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uppieren 87"/>
              <p:cNvGrpSpPr/>
              <p:nvPr userDrawn="1"/>
            </p:nvGrpSpPr>
            <p:grpSpPr bwMode="gray">
              <a:xfrm>
                <a:off x="3061017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6" name="Gerade Verbindung 95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Gerade Verbindung 96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9" name="Gruppieren 88"/>
              <p:cNvGrpSpPr/>
              <p:nvPr userDrawn="1"/>
            </p:nvGrpSpPr>
            <p:grpSpPr bwMode="gray">
              <a:xfrm>
                <a:off x="5866288" y="-135388"/>
                <a:ext cx="216695" cy="72000"/>
                <a:chOff x="3063398" y="-346658"/>
                <a:chExt cx="216695" cy="180020"/>
              </a:xfrm>
            </p:grpSpPr>
            <p:cxnSp>
              <p:nvCxnSpPr>
                <p:cNvPr id="94" name="Gerade Verbindung 93"/>
                <p:cNvCxnSpPr/>
                <p:nvPr userDrawn="1"/>
              </p:nvCxnSpPr>
              <p:spPr bwMode="gray">
                <a:xfrm>
                  <a:off x="3063398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Gerade Verbindung 94"/>
                <p:cNvCxnSpPr/>
                <p:nvPr userDrawn="1"/>
              </p:nvCxnSpPr>
              <p:spPr bwMode="gray">
                <a:xfrm>
                  <a:off x="3280093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Gerade Verbindung 89"/>
              <p:cNvCxnSpPr/>
              <p:nvPr userDrawn="1"/>
            </p:nvCxnSpPr>
            <p:spPr bwMode="gray">
              <a:xfrm>
                <a:off x="8675371" y="-135388"/>
                <a:ext cx="0" cy="7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uppieren 90"/>
              <p:cNvGrpSpPr/>
              <p:nvPr userDrawn="1"/>
            </p:nvGrpSpPr>
            <p:grpSpPr bwMode="gray">
              <a:xfrm>
                <a:off x="4464050" y="-135388"/>
                <a:ext cx="216695" cy="72000"/>
                <a:chOff x="3061017" y="-346658"/>
                <a:chExt cx="216695" cy="180020"/>
              </a:xfrm>
            </p:grpSpPr>
            <p:cxnSp>
              <p:nvCxnSpPr>
                <p:cNvPr id="92" name="Gerade Verbindung 91"/>
                <p:cNvCxnSpPr/>
                <p:nvPr userDrawn="1"/>
              </p:nvCxnSpPr>
              <p:spPr bwMode="gray">
                <a:xfrm>
                  <a:off x="3061017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/>
                <p:cNvCxnSpPr/>
                <p:nvPr userDrawn="1"/>
              </p:nvCxnSpPr>
              <p:spPr bwMode="gray">
                <a:xfrm>
                  <a:off x="3277712" y="-346658"/>
                  <a:ext cx="0" cy="18002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624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6" r:id="rId3"/>
    <p:sldLayoutId id="2147483667" r:id="rId4"/>
    <p:sldLayoutId id="2147483668" r:id="rId5"/>
    <p:sldLayoutId id="2147483669" r:id="rId6"/>
    <p:sldLayoutId id="2147483650" r:id="rId7"/>
    <p:sldLayoutId id="2147483651" r:id="rId8"/>
    <p:sldLayoutId id="2147483652" r:id="rId9"/>
    <p:sldLayoutId id="2147483671" r:id="rId10"/>
    <p:sldLayoutId id="2147483672" r:id="rId11"/>
    <p:sldLayoutId id="2147483673" r:id="rId12"/>
    <p:sldLayoutId id="2147483662" r:id="rId13"/>
    <p:sldLayoutId id="2147483670" r:id="rId14"/>
    <p:sldLayoutId id="2147483663" r:id="rId15"/>
    <p:sldLayoutId id="2147483661" r:id="rId16"/>
    <p:sldLayoutId id="2147483653" r:id="rId17"/>
    <p:sldLayoutId id="2147483664" r:id="rId18"/>
    <p:sldLayoutId id="2147483665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8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SzPct val="110000"/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288000" indent="-1440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00"/>
        </a:spcBef>
        <a:spcAft>
          <a:spcPts val="600"/>
        </a:spcAft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test-cov" TargetMode="External"/><Relationship Id="rId2" Type="http://schemas.openxmlformats.org/officeDocument/2006/relationships/hyperlink" Target="http://pytest.org/latest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nsible.com/developing_api.html" TargetMode="External"/><Relationship Id="rId2" Type="http://schemas.openxmlformats.org/officeDocument/2006/relationships/hyperlink" Target="http://sphinx-doc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ansible.com/application-deploym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mack/europython2015-pmack.g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57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Predictions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examples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Take </a:t>
            </a:r>
            <a:r>
              <a:rPr lang="de-DE" dirty="0"/>
              <a:t>last </a:t>
            </a:r>
            <a:r>
              <a:rPr lang="de-DE" dirty="0" err="1"/>
              <a:t>week</a:t>
            </a:r>
            <a:r>
              <a:rPr lang="de-DE" dirty="0"/>
              <a:t> </a:t>
            </a:r>
            <a:r>
              <a:rPr lang="de-DE" dirty="0" err="1" smtClean="0"/>
              <a:t>sales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same </a:t>
            </a:r>
            <a:r>
              <a:rPr lang="de-DE" dirty="0" err="1" smtClean="0"/>
              <a:t>weekday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Rolling </a:t>
            </a:r>
            <a:r>
              <a:rPr lang="de-DE" dirty="0" err="1" smtClean="0"/>
              <a:t>mean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average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	Gradient </a:t>
            </a:r>
            <a:r>
              <a:rPr lang="de-DE" dirty="0" err="1" smtClean="0"/>
              <a:t>boost</a:t>
            </a:r>
            <a:r>
              <a:rPr lang="de-DE" dirty="0" smtClean="0"/>
              <a:t> </a:t>
            </a:r>
            <a:r>
              <a:rPr lang="de-DE" dirty="0" smtClean="0"/>
              <a:t>…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4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Order </a:t>
            </a:r>
            <a:r>
              <a:rPr lang="de-DE" dirty="0" err="1" smtClean="0"/>
              <a:t>calculation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:  0 </a:t>
            </a:r>
          </a:p>
          <a:p>
            <a:r>
              <a:rPr lang="de-DE" dirty="0" smtClean="0"/>
              <a:t>Demand </a:t>
            </a:r>
            <a:r>
              <a:rPr lang="de-DE" dirty="0" err="1" smtClean="0"/>
              <a:t>interval</a:t>
            </a:r>
            <a:r>
              <a:rPr lang="de-DE" dirty="0" smtClean="0"/>
              <a:t> 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r>
              <a:rPr lang="de-DE" dirty="0" smtClean="0"/>
              <a:t>Forecast </a:t>
            </a:r>
            <a:r>
              <a:rPr lang="de-DE" dirty="0" err="1" smtClean="0"/>
              <a:t>horizon</a:t>
            </a:r>
            <a:r>
              <a:rPr lang="de-DE" dirty="0" smtClean="0"/>
              <a:t> : 1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r>
              <a:rPr lang="de-DE" dirty="0" smtClean="0"/>
              <a:t> – stock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endParaRPr lang="de-DE" dirty="0" smtClean="0"/>
          </a:p>
          <a:p>
            <a:r>
              <a:rPr lang="de-DE" dirty="0" smtClean="0"/>
              <a:t>Order =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tomorrow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Ingredients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537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Simulation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on </a:t>
            </a:r>
            <a:r>
              <a:rPr lang="de-DE" dirty="0" err="1" smtClean="0"/>
              <a:t>test</a:t>
            </a:r>
            <a:r>
              <a:rPr lang="de-DE" dirty="0" smtClean="0"/>
              <a:t> sample</a:t>
            </a:r>
          </a:p>
          <a:p>
            <a:endParaRPr lang="de-DE" dirty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yesterday‘s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Rolling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demands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Order </a:t>
            </a:r>
            <a:r>
              <a:rPr lang="de-DE" dirty="0" err="1" smtClean="0"/>
              <a:t>expectation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pPr marL="514350" indent="-514350">
              <a:buAutoNum type="alphaLcParenR"/>
            </a:pPr>
            <a:r>
              <a:rPr lang="de-DE" dirty="0" smtClean="0"/>
              <a:t>Take </a:t>
            </a:r>
            <a:r>
              <a:rPr lang="de-DE" dirty="0" err="1" smtClean="0"/>
              <a:t>quantile</a:t>
            </a:r>
            <a:r>
              <a:rPr lang="de-DE" dirty="0" smtClean="0"/>
              <a:t> x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assumed</a:t>
            </a:r>
            <a:r>
              <a:rPr lang="de-DE" dirty="0" smtClean="0"/>
              <a:t> </a:t>
            </a:r>
            <a:r>
              <a:rPr lang="de-DE" dirty="0" err="1" smtClean="0"/>
              <a:t>probabilty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cook</a:t>
            </a:r>
            <a:r>
              <a:rPr lang="de-DE" dirty="0" smtClean="0"/>
              <a:t> </a:t>
            </a:r>
            <a:r>
              <a:rPr lang="de-DE" dirty="0" err="1" smtClean="0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82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Evaluation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09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Paralellisation</a:t>
            </a:r>
            <a:r>
              <a:rPr lang="de-DE" dirty="0" smtClean="0"/>
              <a:t> :</a:t>
            </a:r>
          </a:p>
          <a:p>
            <a:endParaRPr lang="de-DE" dirty="0"/>
          </a:p>
          <a:p>
            <a:r>
              <a:rPr lang="de-DE" dirty="0"/>
              <a:t>https://docs.python.org/2/library/multiprocessing.html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/>
              <a:t>multiprocessing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smtClean="0"/>
              <a:t>Pool</a:t>
            </a:r>
          </a:p>
          <a:p>
            <a:r>
              <a:rPr lang="de-DE" dirty="0" smtClean="0"/>
              <a:t>	p = Pool(4)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result</a:t>
            </a:r>
            <a:r>
              <a:rPr lang="de-DE" dirty="0" smtClean="0"/>
              <a:t> = </a:t>
            </a:r>
            <a:r>
              <a:rPr lang="de-DE" dirty="0" err="1" smtClean="0"/>
              <a:t>p.map</a:t>
            </a:r>
            <a:r>
              <a:rPr lang="de-DE" dirty="0" smtClean="0"/>
              <a:t>(</a:t>
            </a:r>
            <a:r>
              <a:rPr lang="de-DE" dirty="0" err="1" smtClean="0"/>
              <a:t>f,list_of_values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hosts</a:t>
            </a:r>
            <a:r>
              <a:rPr lang="de-DE" dirty="0" smtClean="0"/>
              <a:t> :</a:t>
            </a:r>
          </a:p>
          <a:p>
            <a:endParaRPr lang="de-DE" dirty="0" smtClean="0"/>
          </a:p>
          <a:p>
            <a:r>
              <a:rPr lang="de-DE" dirty="0" err="1" smtClean="0"/>
              <a:t>Redis</a:t>
            </a:r>
            <a:r>
              <a:rPr lang="de-DE" dirty="0" smtClean="0"/>
              <a:t> </a:t>
            </a:r>
            <a:r>
              <a:rPr lang="de-DE" dirty="0" smtClean="0"/>
              <a:t>: </a:t>
            </a:r>
            <a:r>
              <a:rPr lang="de-DE" dirty="0" smtClean="0"/>
              <a:t>https</a:t>
            </a:r>
            <a:r>
              <a:rPr lang="de-DE" dirty="0"/>
              <a:t>://redis-py.readthedocs.org/en/latest/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491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Testing</a:t>
            </a:r>
            <a:r>
              <a:rPr lang="de-DE" dirty="0" smtClean="0"/>
              <a:t> :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Code :</a:t>
            </a:r>
            <a:endParaRPr lang="de-DE" dirty="0"/>
          </a:p>
          <a:p>
            <a:r>
              <a:rPr lang="de-DE" dirty="0">
                <a:hlinkClick r:id="rId2"/>
              </a:rPr>
              <a:t>http://pytest.org/latest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pypi.python.org/pypi/pytest-cov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Config</a:t>
            </a:r>
            <a:r>
              <a:rPr lang="de-DE" dirty="0" smtClean="0"/>
              <a:t> : </a:t>
            </a:r>
            <a:r>
              <a:rPr lang="de-DE" dirty="0" err="1" smtClean="0"/>
              <a:t>yaml</a:t>
            </a:r>
            <a:r>
              <a:rPr lang="de-DE" dirty="0" smtClean="0"/>
              <a:t> / </a:t>
            </a:r>
            <a:r>
              <a:rPr lang="de-DE" dirty="0" err="1" smtClean="0"/>
              <a:t>json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https</a:t>
            </a:r>
            <a:r>
              <a:rPr lang="de-DE" dirty="0"/>
              <a:t>://pypi.python.org/pypi/voluptuous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823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Replenishment</a:t>
            </a:r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	Take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Logging</a:t>
            </a:r>
            <a:r>
              <a:rPr lang="de-DE" dirty="0" smtClean="0"/>
              <a:t> </a:t>
            </a:r>
            <a:r>
              <a:rPr lang="de-DE" dirty="0"/>
              <a:t>: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	https</a:t>
            </a:r>
            <a:r>
              <a:rPr lang="de-DE" dirty="0"/>
              <a:t>://</a:t>
            </a:r>
            <a:r>
              <a:rPr lang="de-DE" dirty="0" smtClean="0"/>
              <a:t>docs.python.org/2/library/logging.html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	Reporting/Monitoring/</a:t>
            </a:r>
            <a:r>
              <a:rPr lang="de-DE" dirty="0" err="1" smtClean="0"/>
              <a:t>Plotting</a:t>
            </a:r>
            <a:r>
              <a:rPr lang="de-DE" dirty="0" smtClean="0"/>
              <a:t> 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	http</a:t>
            </a:r>
            <a:r>
              <a:rPr lang="de-DE" dirty="0"/>
              <a:t>://matplotlib.org/</a:t>
            </a:r>
          </a:p>
          <a:p>
            <a:r>
              <a:rPr lang="de-DE" dirty="0" smtClean="0"/>
              <a:t>	http</a:t>
            </a:r>
            <a:r>
              <a:rPr lang="de-DE" dirty="0"/>
              <a:t>://stanford.edu/~mwaskom/software/seaborn/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>
                <a:hlinkClick r:id="rId2"/>
              </a:rPr>
              <a:t>http://bokeh.pydata.org/en/latest/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?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://sphinx-doc.org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	</a:t>
            </a:r>
            <a:r>
              <a:rPr lang="de-DE" dirty="0" smtClean="0">
                <a:hlinkClick r:id="rId3"/>
              </a:rPr>
              <a:t>http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docs.ansible.com/developing_api.html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>
                <a:hlinkClick r:id="rId4"/>
              </a:rPr>
              <a:t>http://www.ansible.com/application-deployment</a:t>
            </a:r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cook</a:t>
            </a:r>
            <a:r>
              <a:rPr lang="de-DE" dirty="0"/>
              <a:t> </a:t>
            </a:r>
            <a:r>
              <a:rPr lang="de-DE" dirty="0" err="1"/>
              <a:t>book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err="1" smtClean="0"/>
              <a:t>Putting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all </a:t>
            </a:r>
            <a:r>
              <a:rPr lang="de-DE" dirty="0" err="1" smtClean="0"/>
              <a:t>together</a:t>
            </a:r>
            <a:r>
              <a:rPr lang="de-DE" dirty="0" smtClean="0"/>
              <a:t> :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meal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 bwMode="gray">
          <a:xfrm>
            <a:off x="899592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Prediction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 bwMode="gray">
          <a:xfrm>
            <a:off x="4067944" y="4365104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>
                <a:solidFill>
                  <a:schemeClr val="bg1"/>
                </a:solidFill>
              </a:rPr>
              <a:t>Simulation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 bwMode="gray">
          <a:xfrm>
            <a:off x="899592" y="4941168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 bwMode="gray">
          <a:xfrm>
            <a:off x="4067944" y="3068960"/>
            <a:ext cx="1944216" cy="57606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Replenishment</a:t>
            </a:r>
            <a:r>
              <a:rPr lang="de-DE" sz="1600" dirty="0" smtClean="0">
                <a:solidFill>
                  <a:schemeClr val="bg1"/>
                </a:solidFill>
              </a:rPr>
              <a:t> </a:t>
            </a:r>
            <a:r>
              <a:rPr lang="de-DE" sz="1600" dirty="0" err="1" smtClean="0">
                <a:solidFill>
                  <a:schemeClr val="bg1"/>
                </a:solidFill>
              </a:rPr>
              <a:t>rules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cxnSp>
        <p:nvCxnSpPr>
          <p:cNvPr id="10" name="Gerade Verbindung mit Pfeil 9"/>
          <p:cNvCxnSpPr>
            <a:stCxn id="2" idx="2"/>
            <a:endCxn id="8" idx="0"/>
          </p:cNvCxnSpPr>
          <p:nvPr/>
        </p:nvCxnSpPr>
        <p:spPr bwMode="gray">
          <a:xfrm>
            <a:off x="1871700" y="3645024"/>
            <a:ext cx="0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" idx="2"/>
            <a:endCxn id="7" idx="1"/>
          </p:cNvCxnSpPr>
          <p:nvPr/>
        </p:nvCxnSpPr>
        <p:spPr bwMode="gray">
          <a:xfrm>
            <a:off x="1871700" y="3645024"/>
            <a:ext cx="2196244" cy="1008112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2"/>
            <a:endCxn id="7" idx="0"/>
          </p:cNvCxnSpPr>
          <p:nvPr/>
        </p:nvCxnSpPr>
        <p:spPr bwMode="gray">
          <a:xfrm>
            <a:off x="5040052" y="3645024"/>
            <a:ext cx="0" cy="72008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1"/>
            <a:endCxn id="8" idx="3"/>
          </p:cNvCxnSpPr>
          <p:nvPr/>
        </p:nvCxnSpPr>
        <p:spPr bwMode="gray">
          <a:xfrm flipH="1">
            <a:off x="2843808" y="4653136"/>
            <a:ext cx="1224136" cy="57606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2"/>
            <a:endCxn id="8" idx="0"/>
          </p:cNvCxnSpPr>
          <p:nvPr/>
        </p:nvCxnSpPr>
        <p:spPr bwMode="gray">
          <a:xfrm flipH="1">
            <a:off x="1871700" y="3645024"/>
            <a:ext cx="3168352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gray">
          <a:xfrm>
            <a:off x="6948264" y="2600908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Logging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28" name="Rechteck 27"/>
          <p:cNvSpPr/>
          <p:nvPr/>
        </p:nvSpPr>
        <p:spPr bwMode="gray">
          <a:xfrm>
            <a:off x="6947808" y="3877367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smtClean="0">
                <a:solidFill>
                  <a:schemeClr val="bg1"/>
                </a:solidFill>
              </a:rPr>
              <a:t>Tests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 bwMode="gray">
          <a:xfrm>
            <a:off x="6947808" y="5157192"/>
            <a:ext cx="1728192" cy="7920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</a:pPr>
            <a:r>
              <a:rPr lang="de-DE" sz="1600" dirty="0" err="1" smtClean="0">
                <a:solidFill>
                  <a:schemeClr val="bg1"/>
                </a:solidFill>
              </a:rPr>
              <a:t>Documentation</a:t>
            </a:r>
            <a:endParaRPr lang="de-DE" sz="1600" dirty="0" smtClean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 bwMode="gray">
          <a:xfrm>
            <a:off x="468000" y="2636912"/>
            <a:ext cx="5904200" cy="3240360"/>
          </a:xfrm>
          <a:prstGeom prst="rect">
            <a:avLst/>
          </a:prstGeom>
          <a:solidFill>
            <a:schemeClr val="tx2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144000" indent="-14400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de-DE" sz="1600" dirty="0" err="1" smtClean="0">
              <a:solidFill>
                <a:schemeClr val="bg1"/>
              </a:solidFill>
            </a:endParaRPr>
          </a:p>
        </p:txBody>
      </p:sp>
      <p:cxnSp>
        <p:nvCxnSpPr>
          <p:cNvPr id="33" name="Gerade Verbindung mit Pfeil 32"/>
          <p:cNvCxnSpPr>
            <a:stCxn id="27" idx="1"/>
            <a:endCxn id="31" idx="3"/>
          </p:cNvCxnSpPr>
          <p:nvPr/>
        </p:nvCxnSpPr>
        <p:spPr bwMode="gray">
          <a:xfrm flipH="1">
            <a:off x="6372200" y="2996952"/>
            <a:ext cx="576064" cy="1260140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8" idx="1"/>
            <a:endCxn id="31" idx="3"/>
          </p:cNvCxnSpPr>
          <p:nvPr/>
        </p:nvCxnSpPr>
        <p:spPr bwMode="gray">
          <a:xfrm flipH="1" flipV="1">
            <a:off x="6372200" y="4257092"/>
            <a:ext cx="575608" cy="16319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9" idx="1"/>
            <a:endCxn id="31" idx="3"/>
          </p:cNvCxnSpPr>
          <p:nvPr/>
        </p:nvCxnSpPr>
        <p:spPr bwMode="gray">
          <a:xfrm flipH="1" flipV="1">
            <a:off x="6372200" y="4257092"/>
            <a:ext cx="575608" cy="1296144"/>
          </a:xfrm>
          <a:prstGeom prst="straightConnector1">
            <a:avLst/>
          </a:prstGeom>
          <a:ln w="349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/>
        <p:txBody>
          <a:bodyPr/>
          <a:lstStyle/>
          <a:p>
            <a:r>
              <a:rPr lang="de-DE" dirty="0" smtClean="0"/>
              <a:t>Python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retail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EuroPython</a:t>
            </a:r>
            <a:r>
              <a:rPr lang="de-DE" dirty="0" smtClean="0"/>
              <a:t> 2015, Dr. Philipp Mack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23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>
          <a:xfrm>
            <a:off x="468000" y="1700483"/>
            <a:ext cx="8208000" cy="4537075"/>
          </a:xfrm>
        </p:spPr>
        <p:txBody>
          <a:bodyPr/>
          <a:lstStyle/>
          <a:p>
            <a:r>
              <a:rPr lang="de-DE" dirty="0" smtClean="0"/>
              <a:t>This simple </a:t>
            </a:r>
            <a:r>
              <a:rPr lang="de-DE" dirty="0" err="1" smtClean="0"/>
              <a:t>replenishent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r>
              <a:rPr lang="de-DE" dirty="0" smtClean="0"/>
              <a:t>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endParaRPr lang="de-DE" dirty="0" smtClean="0"/>
          </a:p>
          <a:p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solution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forecast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on simple </a:t>
            </a:r>
            <a:r>
              <a:rPr lang="de-DE" dirty="0" err="1" smtClean="0"/>
              <a:t>level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		</a:t>
            </a:r>
          </a:p>
          <a:p>
            <a:r>
              <a:rPr lang="de-DE" dirty="0"/>
              <a:t>	</a:t>
            </a:r>
            <a:r>
              <a:rPr lang="de-DE" dirty="0" smtClean="0"/>
              <a:t>	</a:t>
            </a:r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lesson</a:t>
            </a:r>
            <a:r>
              <a:rPr lang="de-DE" dirty="0" smtClean="0"/>
              <a:t> 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0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Use cases in the ‘real’ world for a replenishment solution</a:t>
            </a:r>
            <a:endParaRPr lang="en-US" dirty="0"/>
          </a:p>
          <a:p>
            <a:r>
              <a:rPr lang="en-US" dirty="0" smtClean="0"/>
              <a:t>Simplified and purified use case – the essence</a:t>
            </a:r>
            <a:endParaRPr lang="en-US" dirty="0"/>
          </a:p>
          <a:p>
            <a:r>
              <a:rPr lang="en-US" dirty="0" smtClean="0"/>
              <a:t>What you need – the ingredients</a:t>
            </a:r>
          </a:p>
          <a:p>
            <a:r>
              <a:rPr lang="en-US" dirty="0" smtClean="0"/>
              <a:t>Putting it all together – the cook book </a:t>
            </a:r>
          </a:p>
          <a:p>
            <a:r>
              <a:rPr lang="en-US" dirty="0" smtClean="0"/>
              <a:t>What do you get at the end  – the meal </a:t>
            </a:r>
          </a:p>
          <a:p>
            <a:r>
              <a:rPr lang="en-US" dirty="0" smtClean="0"/>
              <a:t>or a simple replenishment application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224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find </a:t>
            </a:r>
            <a:r>
              <a:rPr lang="de-DE" dirty="0" err="1" smtClean="0"/>
              <a:t>everything</a:t>
            </a:r>
            <a:r>
              <a:rPr lang="de-DE" dirty="0" smtClean="0"/>
              <a:t> ?</a:t>
            </a:r>
            <a:endParaRPr lang="de-DE" dirty="0"/>
          </a:p>
          <a:p>
            <a:endParaRPr lang="de-DE" dirty="0" smtClean="0"/>
          </a:p>
          <a:p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github.com/philippmack/europython2015-pmack.git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, </a:t>
            </a:r>
            <a:r>
              <a:rPr lang="de-DE" dirty="0" err="1" smtClean="0"/>
              <a:t>notebooks</a:t>
            </a:r>
            <a:r>
              <a:rPr lang="de-DE" dirty="0" smtClean="0"/>
              <a:t>,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framework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Material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86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/>
              <a:t>Mail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preorder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</a:t>
            </a:r>
            <a:r>
              <a:rPr lang="de-DE" dirty="0" err="1"/>
              <a:t>delivery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customers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O(100000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Seasonality</a:t>
            </a:r>
            <a:r>
              <a:rPr lang="de-DE" dirty="0" smtClean="0"/>
              <a:t> /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 </a:t>
            </a:r>
            <a:r>
              <a:rPr lang="de-DE" dirty="0" err="1" smtClean="0"/>
              <a:t>selling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67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smtClean="0"/>
              <a:t>Retail </a:t>
            </a:r>
          </a:p>
          <a:p>
            <a:endParaRPr lang="de-DE" dirty="0"/>
          </a:p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O(100</a:t>
            </a:r>
            <a:r>
              <a:rPr lang="de-DE" dirty="0"/>
              <a:t>) </a:t>
            </a:r>
            <a:r>
              <a:rPr lang="de-DE" dirty="0" err="1"/>
              <a:t>items</a:t>
            </a:r>
            <a:r>
              <a:rPr lang="de-DE" dirty="0"/>
              <a:t>  </a:t>
            </a:r>
            <a:r>
              <a:rPr lang="de-DE" dirty="0" err="1"/>
              <a:t>and</a:t>
            </a:r>
            <a:r>
              <a:rPr lang="de-DE" dirty="0"/>
              <a:t> O(100) </a:t>
            </a:r>
            <a:r>
              <a:rPr lang="de-DE" dirty="0" err="1" smtClean="0"/>
              <a:t>locations</a:t>
            </a:r>
            <a:endParaRPr lang="de-DE" dirty="0" smtClean="0"/>
          </a:p>
          <a:p>
            <a:endParaRPr lang="de-DE" dirty="0"/>
          </a:p>
          <a:p>
            <a:r>
              <a:rPr lang="de-DE" dirty="0" err="1"/>
              <a:t>Seasonality</a:t>
            </a:r>
            <a:r>
              <a:rPr lang="de-DE" dirty="0"/>
              <a:t> </a:t>
            </a:r>
            <a:r>
              <a:rPr lang="de-DE" dirty="0" smtClean="0"/>
              <a:t>/ </a:t>
            </a:r>
            <a:r>
              <a:rPr lang="de-DE" dirty="0" err="1" smtClean="0"/>
              <a:t>events</a:t>
            </a:r>
            <a:r>
              <a:rPr lang="de-DE" dirty="0" smtClean="0"/>
              <a:t> /  </a:t>
            </a:r>
            <a:r>
              <a:rPr lang="de-DE" dirty="0" err="1" smtClean="0"/>
              <a:t>weather</a:t>
            </a:r>
            <a:r>
              <a:rPr lang="de-DE" dirty="0" smtClean="0"/>
              <a:t> / </a:t>
            </a:r>
            <a:r>
              <a:rPr lang="de-DE" dirty="0" err="1"/>
              <a:t>e</a:t>
            </a:r>
            <a:r>
              <a:rPr lang="de-DE" dirty="0" err="1" smtClean="0"/>
              <a:t>xpiry</a:t>
            </a:r>
            <a:r>
              <a:rPr lang="de-DE" dirty="0" smtClean="0"/>
              <a:t> </a:t>
            </a:r>
            <a:r>
              <a:rPr lang="de-DE" dirty="0" err="1" smtClean="0"/>
              <a:t>date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Fast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goods</a:t>
            </a:r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Real world use cases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29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purified</a:t>
            </a:r>
            <a:r>
              <a:rPr lang="de-DE" dirty="0" smtClean="0"/>
              <a:t> </a:t>
            </a:r>
            <a:r>
              <a:rPr lang="de-DE" dirty="0" err="1" smtClean="0"/>
              <a:t>essence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?</a:t>
            </a:r>
          </a:p>
          <a:p>
            <a:endParaRPr lang="de-DE" dirty="0"/>
          </a:p>
          <a:p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stocks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periods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endParaRPr lang="de-DE" dirty="0" smtClean="0"/>
          </a:p>
          <a:p>
            <a:r>
              <a:rPr lang="de-DE" dirty="0" err="1"/>
              <a:t>p</a:t>
            </a:r>
            <a:r>
              <a:rPr lang="de-DE" dirty="0" err="1" smtClean="0"/>
              <a:t>oints</a:t>
            </a:r>
            <a:r>
              <a:rPr lang="de-DE" dirty="0" smtClean="0"/>
              <a:t> in time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delivery</a:t>
            </a:r>
            <a:r>
              <a:rPr lang="de-DE" dirty="0" smtClean="0"/>
              <a:t> time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err="1"/>
              <a:t>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like </a:t>
            </a:r>
            <a:r>
              <a:rPr lang="de-DE" dirty="0" err="1" smtClean="0"/>
              <a:t>expiry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, </a:t>
            </a:r>
            <a:r>
              <a:rPr lang="de-DE" dirty="0" err="1" smtClean="0"/>
              <a:t>availability</a:t>
            </a:r>
            <a:r>
              <a:rPr lang="de-DE" dirty="0" smtClean="0"/>
              <a:t>, </a:t>
            </a:r>
            <a:r>
              <a:rPr lang="de-DE" dirty="0" err="1" smtClean="0"/>
              <a:t>excess</a:t>
            </a:r>
            <a:r>
              <a:rPr lang="de-DE" dirty="0" smtClean="0"/>
              <a:t> …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0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Predict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goods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  out-</a:t>
            </a:r>
            <a:r>
              <a:rPr lang="de-DE" dirty="0" err="1"/>
              <a:t>of</a:t>
            </a:r>
            <a:r>
              <a:rPr lang="de-DE" dirty="0"/>
              <a:t>-stock </a:t>
            </a:r>
            <a:r>
              <a:rPr lang="de-DE" dirty="0" err="1"/>
              <a:t>situations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surplus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Simulated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–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sales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Order </a:t>
            </a:r>
            <a:r>
              <a:rPr lang="de-DE" dirty="0" err="1" smtClean="0"/>
              <a:t>every</a:t>
            </a:r>
            <a:r>
              <a:rPr lang="de-DE" dirty="0" smtClean="0"/>
              <a:t>  </a:t>
            </a:r>
            <a:r>
              <a:rPr lang="de-DE" dirty="0" err="1" smtClean="0"/>
              <a:t>day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evening</a:t>
            </a:r>
            <a:r>
              <a:rPr lang="de-DE" dirty="0" smtClean="0"/>
              <a:t> </a:t>
            </a:r>
          </a:p>
          <a:p>
            <a:endParaRPr lang="de-DE" dirty="0" smtClean="0"/>
          </a:p>
          <a:p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next</a:t>
            </a:r>
            <a:r>
              <a:rPr lang="de-DE" dirty="0" smtClean="0"/>
              <a:t> </a:t>
            </a:r>
            <a:r>
              <a:rPr lang="de-DE" dirty="0" err="1" smtClean="0"/>
              <a:t>morning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Simplified use case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prerequisites</a:t>
            </a:r>
            <a:r>
              <a:rPr lang="de-DE" dirty="0" smtClean="0"/>
              <a:t> ?</a:t>
            </a:r>
          </a:p>
          <a:p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 smtClean="0"/>
          </a:p>
          <a:p>
            <a:r>
              <a:rPr lang="de-DE" dirty="0" smtClean="0"/>
              <a:t>	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csv</a:t>
            </a:r>
            <a:r>
              <a:rPr lang="de-DE" dirty="0" smtClean="0"/>
              <a:t>-files –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Prediction</a:t>
            </a:r>
            <a:r>
              <a:rPr lang="de-DE" dirty="0" smtClean="0"/>
              <a:t>/</a:t>
            </a:r>
            <a:r>
              <a:rPr lang="de-DE" dirty="0" err="1" smtClean="0"/>
              <a:t>simulation</a:t>
            </a:r>
            <a:r>
              <a:rPr lang="de-DE" dirty="0" smtClean="0"/>
              <a:t>/</a:t>
            </a:r>
            <a:r>
              <a:rPr lang="de-DE" dirty="0" err="1" smtClean="0"/>
              <a:t>replenishment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Plotting</a:t>
            </a:r>
            <a:r>
              <a:rPr lang="de-DE" dirty="0" smtClean="0"/>
              <a:t>/</a:t>
            </a:r>
            <a:r>
              <a:rPr lang="de-DE" dirty="0" err="1" smtClean="0"/>
              <a:t>reporting</a:t>
            </a:r>
            <a:r>
              <a:rPr lang="de-DE" dirty="0" smtClean="0"/>
              <a:t>/</a:t>
            </a:r>
            <a:r>
              <a:rPr lang="de-DE" dirty="0" err="1" smtClean="0"/>
              <a:t>monitoring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Logging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smtClean="0"/>
              <a:t>	</a:t>
            </a:r>
            <a:r>
              <a:rPr lang="de-DE" dirty="0" err="1" smtClean="0"/>
              <a:t>Deployment</a:t>
            </a:r>
            <a:endParaRPr lang="de-DE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Framework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6aaf7579c695ab22ba9cd41934210714257fbd8"/>
</p:tagLst>
</file>

<file path=ppt/theme/theme1.xml><?xml version="1.0" encoding="utf-8"?>
<a:theme xmlns:a="http://schemas.openxmlformats.org/drawingml/2006/main" name="Vorlage_4x3_BlueYonder_2015_EN_EXP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yonder">
      <a:majorFont>
        <a:latin typeface="Myriad Pro Light"/>
        <a:ea typeface=""/>
        <a:cs typeface=""/>
      </a:majorFont>
      <a:minorFont>
        <a:latin typeface="Myriad Pro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Blue Yonder">
      <a:dk1>
        <a:sysClr val="windowText" lastClr="000000"/>
      </a:dk1>
      <a:lt1>
        <a:sysClr val="window" lastClr="FFFFFF"/>
      </a:lt1>
      <a:dk2>
        <a:srgbClr val="0CAEF4"/>
      </a:dk2>
      <a:lt2>
        <a:srgbClr val="00496C"/>
      </a:lt2>
      <a:accent1>
        <a:srgbClr val="68C6E3"/>
      </a:accent1>
      <a:accent2>
        <a:srgbClr val="456B27"/>
      </a:accent2>
      <a:accent3>
        <a:srgbClr val="8DBF2F"/>
      </a:accent3>
      <a:accent4>
        <a:srgbClr val="944F9E"/>
      </a:accent4>
      <a:accent5>
        <a:srgbClr val="818181"/>
      </a:accent5>
      <a:accent6>
        <a:srgbClr val="CACACA"/>
      </a:accent6>
      <a:hlink>
        <a:srgbClr val="CACACA"/>
      </a:hlink>
      <a:folHlink>
        <a:srgbClr val="EBEBEB"/>
      </a:folHlink>
    </a:clrScheme>
    <a:fontScheme name="Blue Yonder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tx2"/>
        </a:solidFill>
        <a:ln>
          <a:noFill/>
        </a:ln>
      </a:spPr>
      <a:bodyPr lIns="72000" tIns="72000" rIns="72000" bIns="72000" rtlCol="0" anchor="ctr"/>
      <a:lstStyle>
        <a:defPPr marL="144000" indent="-144000" algn="ctr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1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44000" indent="-144000">
          <a:lnSpc>
            <a:spcPct val="90000"/>
          </a:lnSpc>
          <a:spcBef>
            <a:spcPts val="200"/>
          </a:spcBef>
          <a:spcAft>
            <a:spcPts val="400"/>
          </a:spcAft>
          <a:buClr>
            <a:schemeClr val="bg2"/>
          </a:buClr>
          <a:buSzPct val="110000"/>
          <a:buFont typeface="Arial" panose="020B0604020202020204" pitchFamily="34" charset="0"/>
          <a:buChar char="•"/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Vorlage_4x3_BlueYonder_2015_EN_EXP</Template>
  <TotalTime>0</TotalTime>
  <Words>459</Words>
  <Application>Microsoft Office PowerPoint</Application>
  <PresentationFormat>Bildschirmpräsentation (4:3)</PresentationFormat>
  <Paragraphs>174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Vorlage_4x3_BlueYonder_2015_EN_EXP</vt:lpstr>
      <vt:lpstr>PowerPoint-Präsentation</vt:lpstr>
      <vt:lpstr>Python in the world of mail order and retail</vt:lpstr>
      <vt:lpstr>Agenda</vt:lpstr>
      <vt:lpstr>Material</vt:lpstr>
      <vt:lpstr>Real world use cases</vt:lpstr>
      <vt:lpstr>Real world use cases</vt:lpstr>
      <vt:lpstr>Simplified use case</vt:lpstr>
      <vt:lpstr>Simplified use case</vt:lpstr>
      <vt:lpstr>Framework</vt:lpstr>
      <vt:lpstr>Ingredients</vt:lpstr>
      <vt:lpstr>Ingredients</vt:lpstr>
      <vt:lpstr>The cook book</vt:lpstr>
      <vt:lpstr>The cook book</vt:lpstr>
      <vt:lpstr>The cook book</vt:lpstr>
      <vt:lpstr>The cook book</vt:lpstr>
      <vt:lpstr>The cook book</vt:lpstr>
      <vt:lpstr>The cook book</vt:lpstr>
      <vt:lpstr>The cook book</vt:lpstr>
      <vt:lpstr>The meal</vt:lpstr>
      <vt:lpstr>What‘s the lesson ?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Mack, Philipp</dc:creator>
  <cp:lastModifiedBy>Mack, Philipp</cp:lastModifiedBy>
  <cp:revision>78</cp:revision>
  <dcterms:created xsi:type="dcterms:W3CDTF">2015-07-14T16:35:13Z</dcterms:created>
  <dcterms:modified xsi:type="dcterms:W3CDTF">2015-07-19T20:52:57Z</dcterms:modified>
</cp:coreProperties>
</file>