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3" r:id="rId3"/>
    <p:sldId id="274" r:id="rId4"/>
    <p:sldId id="266" r:id="rId5"/>
    <p:sldId id="268" r:id="rId6"/>
    <p:sldId id="277" r:id="rId7"/>
    <p:sldId id="269" r:id="rId8"/>
    <p:sldId id="265" r:id="rId9"/>
    <p:sldId id="276" r:id="rId10"/>
    <p:sldId id="278" r:id="rId11"/>
    <p:sldId id="261" r:id="rId12"/>
    <p:sldId id="262" r:id="rId13"/>
    <p:sldId id="270" r:id="rId14"/>
    <p:sldId id="271" r:id="rId15"/>
    <p:sldId id="263" r:id="rId16"/>
    <p:sldId id="260" r:id="rId17"/>
    <p:sldId id="272" r:id="rId18"/>
    <p:sldId id="26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7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56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1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35353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463979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19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7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43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1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5193D-DC84-4463-BDD1-3AAFBD7CEB49}" type="datetimeFigureOut">
              <a:rPr lang="de-DE" smtClean="0"/>
              <a:t>12.07.2015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B3E1-0D6C-41E8-92BE-6BA9868FF9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-py.readthedocs.org/en/latest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test-cov" TargetMode="External"/><Relationship Id="rId2" Type="http://schemas.openxmlformats.org/officeDocument/2006/relationships/hyperlink" Target="http://pytest.org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sible.com/application-deployment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tanford.edu/~mwaskom/software/seabor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Story …</a:t>
            </a:r>
          </a:p>
          <a:p>
            <a:r>
              <a:rPr lang="de-DE" dirty="0" smtClean="0"/>
              <a:t>TOC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01184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SIMPLIFIED USE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,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=&gt; O_0 = D_1 – S_1 – I_1 = D_1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11560" y="6021288"/>
            <a:ext cx="799288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851920" y="3645024"/>
            <a:ext cx="0" cy="2376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4295544" y="3717032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DEMAND = D_1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321017" y="4454207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STOCK = S_1 = 0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321016" y="5222640"/>
            <a:ext cx="428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INCOMING = I_1 = O_0</a:t>
            </a:r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5271539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ORDER = O_0</a:t>
            </a:r>
            <a:endParaRPr lang="de-DE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755576" y="4509120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STOCK = S_0 = 0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3717032"/>
            <a:ext cx="294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DEMAND = D_0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02153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ORDER </a:t>
            </a:r>
            <a:r>
              <a:rPr lang="de-DE" dirty="0" smtClean="0"/>
              <a:t>CALCULATION</a:t>
            </a:r>
          </a:p>
          <a:p>
            <a:pPr lvl="1"/>
            <a:r>
              <a:rPr lang="de-DE" dirty="0" smtClean="0"/>
              <a:t>Demand D_1 =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lvl="1"/>
            <a:r>
              <a:rPr lang="de-DE" dirty="0" smtClean="0"/>
              <a:t>Order </a:t>
            </a:r>
            <a:r>
              <a:rPr lang="de-DE" dirty="0" err="1" smtClean="0"/>
              <a:t>strategies</a:t>
            </a:r>
            <a:r>
              <a:rPr lang="de-DE" dirty="0" smtClean="0"/>
              <a:t>/ </a:t>
            </a:r>
            <a:r>
              <a:rPr lang="de-DE" dirty="0" err="1" smtClean="0"/>
              <a:t>models</a:t>
            </a:r>
            <a:endParaRPr lang="de-DE" dirty="0" smtClean="0"/>
          </a:p>
          <a:p>
            <a:pPr lvl="2"/>
            <a:r>
              <a:rPr lang="de-DE" dirty="0" smtClean="0"/>
              <a:t>Order ‚</a:t>
            </a:r>
            <a:r>
              <a:rPr lang="de-DE" dirty="0" err="1" smtClean="0"/>
              <a:t>quantile</a:t>
            </a:r>
            <a:r>
              <a:rPr lang="de-DE" dirty="0" smtClean="0"/>
              <a:t>‘ 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lvl="3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lvl="3"/>
            <a:r>
              <a:rPr lang="de-DE" dirty="0" smtClean="0"/>
              <a:t>Show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exp</a:t>
            </a:r>
            <a:r>
              <a:rPr lang="de-DE" dirty="0" smtClean="0"/>
              <a:t>. Values</a:t>
            </a:r>
          </a:p>
          <a:p>
            <a:pPr lvl="2"/>
            <a:r>
              <a:rPr lang="de-DE" dirty="0" smtClean="0"/>
              <a:t>Order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(1,expectation_value)</a:t>
            </a:r>
          </a:p>
          <a:p>
            <a:pPr lvl="2"/>
            <a:r>
              <a:rPr lang="de-DE" dirty="0" smtClean="0"/>
              <a:t>Order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74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</a:p>
          <a:p>
            <a:pPr lvl="1"/>
            <a:r>
              <a:rPr lang="de-DE" dirty="0" smtClean="0"/>
              <a:t>Stock </a:t>
            </a:r>
            <a:r>
              <a:rPr lang="de-DE" dirty="0" err="1" smtClean="0"/>
              <a:t>simulation</a:t>
            </a:r>
            <a:r>
              <a:rPr lang="de-DE" dirty="0" smtClean="0"/>
              <a:t>, </a:t>
            </a:r>
            <a:r>
              <a:rPr lang="de-DE" dirty="0" err="1" smtClean="0"/>
              <a:t>Writeoffs</a:t>
            </a:r>
            <a:r>
              <a:rPr lang="de-DE" dirty="0" smtClean="0"/>
              <a:t> / Out </a:t>
            </a:r>
            <a:r>
              <a:rPr lang="de-DE" dirty="0" err="1" smtClean="0"/>
              <a:t>of</a:t>
            </a:r>
            <a:r>
              <a:rPr lang="de-DE" dirty="0" smtClean="0"/>
              <a:t> stock </a:t>
            </a:r>
            <a:r>
              <a:rPr lang="de-DE" dirty="0" err="1" smtClean="0"/>
              <a:t>amount</a:t>
            </a:r>
            <a:endParaRPr lang="de-DE" dirty="0" smtClean="0"/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oos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offs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  OOS = … , </a:t>
            </a:r>
            <a:r>
              <a:rPr lang="de-DE" dirty="0" err="1" smtClean="0"/>
              <a:t>Writeoffs</a:t>
            </a:r>
            <a:r>
              <a:rPr lang="de-DE" dirty="0" smtClean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24574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8140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1582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PARALLELISATION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https://docs.python.org/2/library/multiprocessing.html</a:t>
            </a:r>
          </a:p>
          <a:p>
            <a:r>
              <a:rPr lang="de-DE" dirty="0" smtClean="0">
                <a:hlinkClick r:id="rId2"/>
              </a:rPr>
              <a:t>https://redis-py.readthedocs.org/en/latest/</a:t>
            </a:r>
            <a:endParaRPr lang="de-DE" dirty="0" smtClean="0"/>
          </a:p>
          <a:p>
            <a:r>
              <a:rPr lang="de-DE" dirty="0" err="1" smtClean="0"/>
              <a:t>E.g</a:t>
            </a:r>
            <a:r>
              <a:rPr lang="de-DE" dirty="0" smtClean="0"/>
              <a:t> </a:t>
            </a:r>
            <a:r>
              <a:rPr lang="de-DE" dirty="0" err="1" smtClean="0"/>
              <a:t>parallelise</a:t>
            </a:r>
            <a:r>
              <a:rPr lang="de-DE" dirty="0" smtClean="0"/>
              <a:t> </a:t>
            </a:r>
            <a:r>
              <a:rPr lang="de-DE" dirty="0" err="1" smtClean="0"/>
              <a:t>locations</a:t>
            </a:r>
            <a:r>
              <a:rPr lang="de-DE" dirty="0" smtClean="0"/>
              <a:t> ,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!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746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CODE :</a:t>
            </a:r>
          </a:p>
          <a:p>
            <a:pPr lvl="1"/>
            <a:r>
              <a:rPr lang="de-DE" dirty="0" err="1" smtClean="0"/>
              <a:t>pytest</a:t>
            </a:r>
            <a:r>
              <a:rPr lang="de-DE" dirty="0" smtClean="0"/>
              <a:t> : </a:t>
            </a:r>
            <a:r>
              <a:rPr lang="de-DE" dirty="0" smtClean="0">
                <a:hlinkClick r:id="rId2"/>
              </a:rPr>
              <a:t>http://pytest.org/</a:t>
            </a:r>
            <a:endParaRPr lang="de-DE" dirty="0" smtClean="0"/>
          </a:p>
          <a:p>
            <a:pPr lvl="1"/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https://pypi.python.org/pypi/pytest-cov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87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CONFIG :</a:t>
            </a:r>
          </a:p>
          <a:p>
            <a:pPr lvl="1"/>
            <a:r>
              <a:rPr lang="de-DE" dirty="0" err="1" smtClean="0"/>
              <a:t>Yaml</a:t>
            </a:r>
            <a:r>
              <a:rPr lang="de-DE" dirty="0" smtClean="0"/>
              <a:t>, </a:t>
            </a:r>
            <a:r>
              <a:rPr lang="de-DE" dirty="0" err="1" smtClean="0"/>
              <a:t>json</a:t>
            </a:r>
            <a:endParaRPr lang="de-DE" dirty="0" smtClean="0"/>
          </a:p>
          <a:p>
            <a:pPr lvl="1"/>
            <a:r>
              <a:rPr lang="de-DE" dirty="0" smtClean="0"/>
              <a:t>https://pypi.python.org/pypi/voluptuous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247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DEPLOYMENT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http://www.ansible.com/application-deployment</a:t>
            </a:r>
            <a:endParaRPr lang="de-DE" dirty="0" smtClean="0"/>
          </a:p>
          <a:p>
            <a:r>
              <a:rPr lang="de-DE" dirty="0" err="1" smtClean="0"/>
              <a:t>Playbook</a:t>
            </a:r>
            <a:r>
              <a:rPr lang="de-DE" dirty="0" smtClean="0"/>
              <a:t>, </a:t>
            </a:r>
            <a:r>
              <a:rPr lang="de-DE" dirty="0" err="1" smtClean="0"/>
              <a:t>deploy</a:t>
            </a:r>
            <a:r>
              <a:rPr lang="de-DE" dirty="0" smtClean="0"/>
              <a:t> on </a:t>
            </a:r>
            <a:r>
              <a:rPr lang="de-DE" dirty="0" err="1" smtClean="0"/>
              <a:t>localhost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43438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a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lvl="1"/>
            <a:r>
              <a:rPr lang="de-DE" dirty="0" err="1" smtClean="0"/>
              <a:t>Parallelising</a:t>
            </a:r>
            <a:endParaRPr lang="de-DE" dirty="0" smtClean="0"/>
          </a:p>
          <a:p>
            <a:pPr lvl="1"/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8349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…</a:t>
            </a:r>
          </a:p>
          <a:p>
            <a:r>
              <a:rPr lang="de-DE" dirty="0"/>
              <a:t>https://github.com/philippmack/europython2015-pmack.git</a:t>
            </a:r>
            <a:endParaRPr lang="de-DE" dirty="0" smtClean="0"/>
          </a:p>
          <a:p>
            <a:pPr lvl="1"/>
            <a:r>
              <a:rPr lang="de-DE" dirty="0" smtClean="0"/>
              <a:t>Framework</a:t>
            </a:r>
          </a:p>
          <a:p>
            <a:pPr lvl="1"/>
            <a:r>
              <a:rPr lang="de-DE" dirty="0" smtClean="0"/>
              <a:t>Notebooks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Requirements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615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REAL WORLD USE CASES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Mail </a:t>
            </a:r>
            <a:r>
              <a:rPr lang="de-DE" dirty="0" err="1" smtClean="0"/>
              <a:t>order</a:t>
            </a:r>
            <a:endParaRPr lang="de-DE" dirty="0" smtClean="0"/>
          </a:p>
          <a:p>
            <a:pPr lvl="1"/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/>
              <a:t> </a:t>
            </a:r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ordered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preorder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pPr lvl="1"/>
            <a:r>
              <a:rPr lang="de-DE" dirty="0" smtClean="0"/>
              <a:t>O(100000)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98004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REAL WORLD USE CASES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Retail</a:t>
            </a:r>
          </a:p>
          <a:p>
            <a:pPr lvl="1"/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smtClean="0"/>
              <a:t>minimize</a:t>
            </a:r>
            <a:r>
              <a:rPr lang="de-DE" dirty="0" smtClean="0"/>
              <a:t>  </a:t>
            </a:r>
            <a:r>
              <a:rPr lang="de-DE" dirty="0" smtClean="0"/>
              <a:t>out-</a:t>
            </a:r>
            <a:r>
              <a:rPr lang="de-DE" dirty="0" err="1" smtClean="0"/>
              <a:t>of</a:t>
            </a:r>
            <a:r>
              <a:rPr lang="de-DE" dirty="0" smtClean="0"/>
              <a:t>-stock </a:t>
            </a:r>
            <a:r>
              <a:rPr lang="de-DE" dirty="0" err="1" smtClean="0"/>
              <a:t>situations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pPr lvl="1"/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O(100) </a:t>
            </a:r>
            <a:r>
              <a:rPr lang="de-DE" dirty="0" err="1" smtClean="0"/>
              <a:t>items</a:t>
            </a:r>
            <a:r>
              <a:rPr lang="de-DE" dirty="0" smtClean="0"/>
              <a:t>  </a:t>
            </a:r>
            <a:r>
              <a:rPr lang="de-DE" dirty="0" err="1" smtClean="0"/>
              <a:t>and</a:t>
            </a:r>
            <a:r>
              <a:rPr lang="de-DE" dirty="0" smtClean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2154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SIMPLIFIED USE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 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, just </a:t>
            </a:r>
            <a:r>
              <a:rPr lang="de-DE" dirty="0" err="1" smtClean="0"/>
              <a:t>csv</a:t>
            </a:r>
            <a:endParaRPr lang="de-DE" dirty="0"/>
          </a:p>
          <a:p>
            <a:pPr lvl="1"/>
            <a:r>
              <a:rPr lang="de-DE" dirty="0" err="1" smtClean="0"/>
              <a:t>Prediction</a:t>
            </a:r>
            <a:r>
              <a:rPr lang="de-DE" dirty="0" smtClean="0"/>
              <a:t> Module</a:t>
            </a:r>
          </a:p>
          <a:p>
            <a:pPr lvl="1"/>
            <a:r>
              <a:rPr lang="de-DE" dirty="0" err="1" smtClean="0"/>
              <a:t>Replenishment</a:t>
            </a:r>
            <a:r>
              <a:rPr lang="de-DE" dirty="0" smtClean="0"/>
              <a:t> Module</a:t>
            </a:r>
          </a:p>
          <a:p>
            <a:pPr lvl="1"/>
            <a:r>
              <a:rPr lang="de-DE" dirty="0" smtClean="0"/>
              <a:t>Simulation </a:t>
            </a:r>
            <a:r>
              <a:rPr lang="de-DE" dirty="0" smtClean="0"/>
              <a:t>Module</a:t>
            </a:r>
            <a:endParaRPr lang="de-DE" dirty="0" smtClean="0"/>
          </a:p>
          <a:p>
            <a:pPr lvl="1"/>
            <a:r>
              <a:rPr lang="de-DE" dirty="0" smtClean="0"/>
              <a:t>Tests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9759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SIMPLIFIED USE CASE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2483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Numpy</a:t>
            </a:r>
            <a:r>
              <a:rPr lang="de-DE" dirty="0" smtClean="0"/>
              <a:t> : http://www.numpy.org/</a:t>
            </a:r>
          </a:p>
          <a:p>
            <a:r>
              <a:rPr lang="de-DE" dirty="0" smtClean="0"/>
              <a:t>Pandas : </a:t>
            </a:r>
            <a:r>
              <a:rPr lang="de-DE" dirty="0" smtClean="0">
                <a:hlinkClick r:id="rId2"/>
              </a:rPr>
              <a:t>http://pandas.pydata.org/</a:t>
            </a:r>
            <a:endParaRPr lang="de-DE" dirty="0" smtClean="0"/>
          </a:p>
          <a:p>
            <a:r>
              <a:rPr lang="de-DE" dirty="0" err="1" smtClean="0"/>
              <a:t>Matplotlib</a:t>
            </a:r>
            <a:r>
              <a:rPr lang="de-DE" dirty="0" smtClean="0"/>
              <a:t> : </a:t>
            </a:r>
            <a:r>
              <a:rPr lang="de-DE" dirty="0" smtClean="0">
                <a:hlinkClick r:id="rId3"/>
              </a:rPr>
              <a:t>http://matplotlib.org/</a:t>
            </a:r>
            <a:endParaRPr lang="de-DE" dirty="0" smtClean="0"/>
          </a:p>
          <a:p>
            <a:r>
              <a:rPr lang="de-DE" dirty="0" err="1" smtClean="0"/>
              <a:t>Seaborn</a:t>
            </a:r>
            <a:r>
              <a:rPr lang="de-DE" dirty="0" smtClean="0"/>
              <a:t> : </a:t>
            </a:r>
            <a:r>
              <a:rPr lang="de-DE" dirty="0" smtClean="0">
                <a:hlinkClick r:id="rId4"/>
              </a:rPr>
              <a:t>http://stanford.edu/~mwaskom/software/seaborn/</a:t>
            </a:r>
            <a:endParaRPr lang="de-DE" dirty="0" smtClean="0"/>
          </a:p>
          <a:p>
            <a:r>
              <a:rPr lang="de-DE" dirty="0" err="1" smtClean="0"/>
              <a:t>Scikit-learn</a:t>
            </a:r>
            <a:r>
              <a:rPr lang="de-DE" dirty="0" smtClean="0"/>
              <a:t> : http://scikit-learn.org/stable/</a:t>
            </a:r>
          </a:p>
          <a:p>
            <a:r>
              <a:rPr lang="de-DE" dirty="0" err="1" smtClean="0"/>
              <a:t>Scipy</a:t>
            </a:r>
            <a:r>
              <a:rPr lang="de-DE" dirty="0" smtClean="0"/>
              <a:t> : http://docs.scipy.org/doc/scipy-0.15.1/reference/index.html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4532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PREDICTION </a:t>
            </a:r>
            <a:r>
              <a:rPr lang="de-DE" dirty="0" err="1" smtClean="0"/>
              <a:t>of</a:t>
            </a:r>
            <a:r>
              <a:rPr lang="de-DE" dirty="0" smtClean="0"/>
              <a:t> SALES</a:t>
            </a:r>
          </a:p>
          <a:p>
            <a:pPr lvl="1"/>
            <a:r>
              <a:rPr lang="de-DE" dirty="0" smtClean="0"/>
              <a:t>Take </a:t>
            </a:r>
            <a:r>
              <a:rPr lang="de-DE" dirty="0" err="1" smtClean="0"/>
              <a:t>yesterdays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lvl="1"/>
            <a:r>
              <a:rPr lang="de-DE" dirty="0" smtClean="0"/>
              <a:t>Take last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pPr lvl="1"/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endParaRPr lang="de-DE" dirty="0" smtClean="0"/>
          </a:p>
          <a:p>
            <a:pPr lvl="1"/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pPr lvl="1"/>
            <a:r>
              <a:rPr lang="de-DE" dirty="0" smtClean="0"/>
              <a:t>Gradient </a:t>
            </a:r>
            <a:r>
              <a:rPr lang="de-DE" dirty="0" err="1" smtClean="0"/>
              <a:t>boost</a:t>
            </a:r>
            <a:r>
              <a:rPr lang="de-DE" dirty="0" smtClean="0"/>
              <a:t> ….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634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lvl="1"/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78829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Bildschirmpräsentation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OUTLINE</vt:lpstr>
      <vt:lpstr>OUTLINE</vt:lpstr>
      <vt:lpstr>REAL WORLD USE CASES</vt:lpstr>
      <vt:lpstr>REAL WORLD USE CASES</vt:lpstr>
      <vt:lpstr>SIMPLIFIED USE CASE</vt:lpstr>
      <vt:lpstr>SIMPLIFIED USE CASE</vt:lpstr>
      <vt:lpstr>MODEL</vt:lpstr>
      <vt:lpstr>MODEL</vt:lpstr>
      <vt:lpstr>MODEL</vt:lpstr>
      <vt:lpstr>SIMPLIFIED USE CASE</vt:lpstr>
      <vt:lpstr>MODEL</vt:lpstr>
      <vt:lpstr>MODEL</vt:lpstr>
      <vt:lpstr>MODEL</vt:lpstr>
      <vt:lpstr>MODEL</vt:lpstr>
      <vt:lpstr>PARALLELISATION</vt:lpstr>
      <vt:lpstr>TESTING</vt:lpstr>
      <vt:lpstr>TESTING</vt:lpstr>
      <vt:lpstr>DEPLOYMENT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Mack, Philipp</dc:creator>
  <cp:lastModifiedBy>Mack, Philipp</cp:lastModifiedBy>
  <cp:revision>38</cp:revision>
  <dcterms:created xsi:type="dcterms:W3CDTF">2015-07-11T12:52:54Z</dcterms:created>
  <dcterms:modified xsi:type="dcterms:W3CDTF">2015-07-12T15:13:36Z</dcterms:modified>
</cp:coreProperties>
</file>