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000"/>
    <a:srgbClr val="2E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8C3452-67D5-4677-8772-078BD0CB396F}" v="1460" dt="2019-01-18T12:18:28.624"/>
    <p1510:client id="{FD4C3294-7754-4DD8-B384-96B9F8A3B099}" v="101" dt="2019-01-18T15:58:35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Moritzer" userId="5a4f031761c3990d" providerId="LiveId" clId="{FD4C3294-7754-4DD8-B384-96B9F8A3B099}"/>
    <pc:docChg chg="custSel modSld">
      <pc:chgData name="Philipp Moritzer" userId="5a4f031761c3990d" providerId="LiveId" clId="{FD4C3294-7754-4DD8-B384-96B9F8A3B099}" dt="2019-01-18T15:58:43.669" v="141" actId="14100"/>
      <pc:docMkLst>
        <pc:docMk/>
      </pc:docMkLst>
      <pc:sldChg chg="addSp modSp">
        <pc:chgData name="Philipp Moritzer" userId="5a4f031761c3990d" providerId="LiveId" clId="{FD4C3294-7754-4DD8-B384-96B9F8A3B099}" dt="2019-01-18T15:54:25.733" v="127" actId="1076"/>
        <pc:sldMkLst>
          <pc:docMk/>
          <pc:sldMk cId="3082051774" sldId="256"/>
        </pc:sldMkLst>
        <pc:picChg chg="add mod">
          <ac:chgData name="Philipp Moritzer" userId="5a4f031761c3990d" providerId="LiveId" clId="{FD4C3294-7754-4DD8-B384-96B9F8A3B099}" dt="2019-01-18T15:54:25.733" v="127" actId="1076"/>
          <ac:picMkLst>
            <pc:docMk/>
            <pc:sldMk cId="3082051774" sldId="256"/>
            <ac:picMk id="5" creationId="{BD251346-E7CA-462E-A867-3C0AC2140F59}"/>
          </ac:picMkLst>
        </pc:picChg>
      </pc:sldChg>
      <pc:sldChg chg="addSp delSp modSp">
        <pc:chgData name="Philipp Moritzer" userId="5a4f031761c3990d" providerId="LiveId" clId="{FD4C3294-7754-4DD8-B384-96B9F8A3B099}" dt="2019-01-18T15:55:25.073" v="128" actId="14100"/>
        <pc:sldMkLst>
          <pc:docMk/>
          <pc:sldMk cId="3738299813" sldId="257"/>
        </pc:sldMkLst>
        <pc:spChg chg="del">
          <ac:chgData name="Philipp Moritzer" userId="5a4f031761c3990d" providerId="LiveId" clId="{FD4C3294-7754-4DD8-B384-96B9F8A3B099}" dt="2019-01-18T15:45:19.952" v="61"/>
          <ac:spMkLst>
            <pc:docMk/>
            <pc:sldMk cId="3738299813" sldId="257"/>
            <ac:spMk id="2" creationId="{E9DEC6AF-2D0F-40D4-A6C4-6CABFB78EC82}"/>
          </ac:spMkLst>
        </pc:spChg>
        <pc:spChg chg="add del mod">
          <ac:chgData name="Philipp Moritzer" userId="5a4f031761c3990d" providerId="LiveId" clId="{FD4C3294-7754-4DD8-B384-96B9F8A3B099}" dt="2019-01-18T15:45:22.248" v="62" actId="478"/>
          <ac:spMkLst>
            <pc:docMk/>
            <pc:sldMk cId="3738299813" sldId="257"/>
            <ac:spMk id="3" creationId="{C4C56DFE-42B7-41AA-95AF-68AAEEA27D76}"/>
          </ac:spMkLst>
        </pc:spChg>
        <pc:spChg chg="add mod">
          <ac:chgData name="Philipp Moritzer" userId="5a4f031761c3990d" providerId="LiveId" clId="{FD4C3294-7754-4DD8-B384-96B9F8A3B099}" dt="2019-01-18T15:45:46.002" v="65" actId="2085"/>
          <ac:spMkLst>
            <pc:docMk/>
            <pc:sldMk cId="3738299813" sldId="257"/>
            <ac:spMk id="4" creationId="{CC06DBA6-EA69-4CA2-B75D-1C92A24EBBC6}"/>
          </ac:spMkLst>
        </pc:spChg>
        <pc:spChg chg="add">
          <ac:chgData name="Philipp Moritzer" userId="5a4f031761c3990d" providerId="LiveId" clId="{FD4C3294-7754-4DD8-B384-96B9F8A3B099}" dt="2019-01-18T15:45:48.437" v="66"/>
          <ac:spMkLst>
            <pc:docMk/>
            <pc:sldMk cId="3738299813" sldId="257"/>
            <ac:spMk id="7" creationId="{3711F907-5206-4517-9FA2-63B7843B9037}"/>
          </ac:spMkLst>
        </pc:spChg>
        <pc:graphicFrameChg chg="mod">
          <ac:chgData name="Philipp Moritzer" userId="5a4f031761c3990d" providerId="LiveId" clId="{FD4C3294-7754-4DD8-B384-96B9F8A3B099}" dt="2019-01-18T15:55:25.073" v="128" actId="14100"/>
          <ac:graphicFrameMkLst>
            <pc:docMk/>
            <pc:sldMk cId="3738299813" sldId="257"/>
            <ac:graphicFrameMk id="42" creationId="{95894726-D484-4226-B7A7-31CF47A57043}"/>
          </ac:graphicFrameMkLst>
        </pc:graphicFrameChg>
      </pc:sldChg>
      <pc:sldChg chg="addSp delSp modSp">
        <pc:chgData name="Philipp Moritzer" userId="5a4f031761c3990d" providerId="LiveId" clId="{FD4C3294-7754-4DD8-B384-96B9F8A3B099}" dt="2019-01-18T15:56:07.638" v="136" actId="20577"/>
        <pc:sldMkLst>
          <pc:docMk/>
          <pc:sldMk cId="1215302354" sldId="259"/>
        </pc:sldMkLst>
        <pc:spChg chg="del">
          <ac:chgData name="Philipp Moritzer" userId="5a4f031761c3990d" providerId="LiveId" clId="{FD4C3294-7754-4DD8-B384-96B9F8A3B099}" dt="2019-01-18T15:55:57.911" v="129" actId="478"/>
          <ac:spMkLst>
            <pc:docMk/>
            <pc:sldMk cId="1215302354" sldId="259"/>
            <ac:spMk id="2" creationId="{E9DEC6AF-2D0F-40D4-A6C4-6CABFB78EC82}"/>
          </ac:spMkLst>
        </pc:spChg>
        <pc:spChg chg="add del mod">
          <ac:chgData name="Philipp Moritzer" userId="5a4f031761c3990d" providerId="LiveId" clId="{FD4C3294-7754-4DD8-B384-96B9F8A3B099}" dt="2019-01-18T15:56:01.543" v="130" actId="478"/>
          <ac:spMkLst>
            <pc:docMk/>
            <pc:sldMk cId="1215302354" sldId="259"/>
            <ac:spMk id="6" creationId="{4D3D10ED-6A3F-4998-8541-331251C3E506}"/>
          </ac:spMkLst>
        </pc:spChg>
        <pc:spChg chg="add mod">
          <ac:chgData name="Philipp Moritzer" userId="5a4f031761c3990d" providerId="LiveId" clId="{FD4C3294-7754-4DD8-B384-96B9F8A3B099}" dt="2019-01-18T15:56:07.638" v="136" actId="20577"/>
          <ac:spMkLst>
            <pc:docMk/>
            <pc:sldMk cId="1215302354" sldId="259"/>
            <ac:spMk id="17" creationId="{A8F2045B-65BE-4B62-AA2B-8759BEA20A3A}"/>
          </ac:spMkLst>
        </pc:spChg>
        <pc:picChg chg="mod">
          <ac:chgData name="Philipp Moritzer" userId="5a4f031761c3990d" providerId="LiveId" clId="{FD4C3294-7754-4DD8-B384-96B9F8A3B099}" dt="2019-01-18T15:54:05.045" v="124" actId="14826"/>
          <ac:picMkLst>
            <pc:docMk/>
            <pc:sldMk cId="1215302354" sldId="259"/>
            <ac:picMk id="5" creationId="{245FD035-4B73-46CF-9DA5-83A1A6A16D08}"/>
          </ac:picMkLst>
        </pc:picChg>
      </pc:sldChg>
      <pc:sldChg chg="setBg">
        <pc:chgData name="Philipp Moritzer" userId="5a4f031761c3990d" providerId="LiveId" clId="{FD4C3294-7754-4DD8-B384-96B9F8A3B099}" dt="2019-01-18T15:47:14.580" v="96"/>
        <pc:sldMkLst>
          <pc:docMk/>
          <pc:sldMk cId="2684575894" sldId="260"/>
        </pc:sldMkLst>
      </pc:sldChg>
      <pc:sldChg chg="modSp">
        <pc:chgData name="Philipp Moritzer" userId="5a4f031761c3990d" providerId="LiveId" clId="{FD4C3294-7754-4DD8-B384-96B9F8A3B099}" dt="2019-01-18T15:48:04.223" v="122" actId="122"/>
        <pc:sldMkLst>
          <pc:docMk/>
          <pc:sldMk cId="2973490707" sldId="261"/>
        </pc:sldMkLst>
        <pc:spChg chg="mod">
          <ac:chgData name="Philipp Moritzer" userId="5a4f031761c3990d" providerId="LiveId" clId="{FD4C3294-7754-4DD8-B384-96B9F8A3B099}" dt="2019-01-18T15:48:04.223" v="122" actId="122"/>
          <ac:spMkLst>
            <pc:docMk/>
            <pc:sldMk cId="2973490707" sldId="261"/>
            <ac:spMk id="15" creationId="{084765FF-E72C-470D-941C-DD2340F06B7C}"/>
          </ac:spMkLst>
        </pc:spChg>
        <pc:graphicFrameChg chg="mod">
          <ac:chgData name="Philipp Moritzer" userId="5a4f031761c3990d" providerId="LiveId" clId="{FD4C3294-7754-4DD8-B384-96B9F8A3B099}" dt="2019-01-18T15:44:43.247" v="60" actId="207"/>
          <ac:graphicFrameMkLst>
            <pc:docMk/>
            <pc:sldMk cId="2973490707" sldId="261"/>
            <ac:graphicFrameMk id="7" creationId="{AF73DD71-CD9F-4AC0-834F-B5CFE93B42AE}"/>
          </ac:graphicFrameMkLst>
        </pc:graphicFrameChg>
      </pc:sldChg>
      <pc:sldChg chg="modSp">
        <pc:chgData name="Philipp Moritzer" userId="5a4f031761c3990d" providerId="LiveId" clId="{FD4C3294-7754-4DD8-B384-96B9F8A3B099}" dt="2019-01-18T15:48:14.846" v="123" actId="2711"/>
        <pc:sldMkLst>
          <pc:docMk/>
          <pc:sldMk cId="2326440400" sldId="262"/>
        </pc:sldMkLst>
        <pc:spChg chg="mod">
          <ac:chgData name="Philipp Moritzer" userId="5a4f031761c3990d" providerId="LiveId" clId="{FD4C3294-7754-4DD8-B384-96B9F8A3B099}" dt="2019-01-18T15:48:14.846" v="123" actId="2711"/>
          <ac:spMkLst>
            <pc:docMk/>
            <pc:sldMk cId="2326440400" sldId="262"/>
            <ac:spMk id="2" creationId="{CE10FEF9-7766-4782-9399-D56F4E7D5EF3}"/>
          </ac:spMkLst>
        </pc:spChg>
      </pc:sldChg>
      <pc:sldChg chg="addSp delSp modSp">
        <pc:chgData name="Philipp Moritzer" userId="5a4f031761c3990d" providerId="LiveId" clId="{FD4C3294-7754-4DD8-B384-96B9F8A3B099}" dt="2019-01-18T15:58:43.669" v="141" actId="14100"/>
        <pc:sldMkLst>
          <pc:docMk/>
          <pc:sldMk cId="3337911640" sldId="263"/>
        </pc:sldMkLst>
        <pc:spChg chg="del">
          <ac:chgData name="Philipp Moritzer" userId="5a4f031761c3990d" providerId="LiveId" clId="{FD4C3294-7754-4DD8-B384-96B9F8A3B099}" dt="2019-01-18T15:56:47.496" v="137" actId="478"/>
          <ac:spMkLst>
            <pc:docMk/>
            <pc:sldMk cId="3337911640" sldId="263"/>
            <ac:spMk id="2" creationId="{8F3B186C-FE62-4456-9235-C95E3CBE5372}"/>
          </ac:spMkLst>
        </pc:spChg>
        <pc:spChg chg="del">
          <ac:chgData name="Philipp Moritzer" userId="5a4f031761c3990d" providerId="LiveId" clId="{FD4C3294-7754-4DD8-B384-96B9F8A3B099}" dt="2019-01-18T15:56:49.576" v="138" actId="478"/>
          <ac:spMkLst>
            <pc:docMk/>
            <pc:sldMk cId="3337911640" sldId="263"/>
            <ac:spMk id="3" creationId="{ACD731DB-1D28-4C6B-97B8-147BE54D179E}"/>
          </ac:spMkLst>
        </pc:spChg>
        <pc:picChg chg="add mod">
          <ac:chgData name="Philipp Moritzer" userId="5a4f031761c3990d" providerId="LiveId" clId="{FD4C3294-7754-4DD8-B384-96B9F8A3B099}" dt="2019-01-18T15:58:43.669" v="141" actId="14100"/>
          <ac:picMkLst>
            <pc:docMk/>
            <pc:sldMk cId="3337911640" sldId="263"/>
            <ac:picMk id="5" creationId="{1D2D97CB-8375-4E41-A6FB-10BB62212220}"/>
          </ac:picMkLst>
        </pc:picChg>
      </pc:sldChg>
      <pc:sldChg chg="modSp">
        <pc:chgData name="Philipp Moritzer" userId="5a4f031761c3990d" providerId="LiveId" clId="{FD4C3294-7754-4DD8-B384-96B9F8A3B099}" dt="2019-01-18T15:47:45.074" v="97" actId="2711"/>
        <pc:sldMkLst>
          <pc:docMk/>
          <pc:sldMk cId="2878674915" sldId="264"/>
        </pc:sldMkLst>
        <pc:spChg chg="mod">
          <ac:chgData name="Philipp Moritzer" userId="5a4f031761c3990d" providerId="LiveId" clId="{FD4C3294-7754-4DD8-B384-96B9F8A3B099}" dt="2019-01-18T15:47:45.074" v="97" actId="2711"/>
          <ac:spMkLst>
            <pc:docMk/>
            <pc:sldMk cId="2878674915" sldId="264"/>
            <ac:spMk id="2" creationId="{4E5788FA-A899-4449-8774-07217E986E21}"/>
          </ac:spMkLst>
        </pc:spChg>
        <pc:graphicFrameChg chg="mod">
          <ac:chgData name="Philipp Moritzer" userId="5a4f031761c3990d" providerId="LiveId" clId="{FD4C3294-7754-4DD8-B384-96B9F8A3B099}" dt="2019-01-18T15:42:40.680" v="44" actId="207"/>
          <ac:graphicFrameMkLst>
            <pc:docMk/>
            <pc:sldMk cId="2878674915" sldId="264"/>
            <ac:graphicFrameMk id="7" creationId="{AF73DD71-CD9F-4AC0-834F-B5CFE93B42AE}"/>
          </ac:graphicFrameMkLst>
        </pc:graphicFrameChg>
      </pc:sldChg>
    </pc:docChg>
  </pc:docChgLst>
  <pc:docChgLst>
    <pc:chgData name="Philipp Moritzer" userId="5a4f031761c3990d" providerId="LiveId" clId="{988C3452-67D5-4677-8772-078BD0CB396F}"/>
    <pc:docChg chg="undo custSel mod addSld delSld modSld sldOrd">
      <pc:chgData name="Philipp Moritzer" userId="5a4f031761c3990d" providerId="LiveId" clId="{988C3452-67D5-4677-8772-078BD0CB396F}" dt="2019-01-18T12:18:28.624" v="1446" actId="2085"/>
      <pc:docMkLst>
        <pc:docMk/>
      </pc:docMkLst>
      <pc:sldChg chg="addSp delSp modSp mod setBg setClrOvrMap">
        <pc:chgData name="Philipp Moritzer" userId="5a4f031761c3990d" providerId="LiveId" clId="{988C3452-67D5-4677-8772-078BD0CB396F}" dt="2019-01-18T11:44:09.555" v="452" actId="12269"/>
        <pc:sldMkLst>
          <pc:docMk/>
          <pc:sldMk cId="3738299813" sldId="257"/>
        </pc:sldMkLst>
        <pc:spChg chg="mod">
          <ac:chgData name="Philipp Moritzer" userId="5a4f031761c3990d" providerId="LiveId" clId="{988C3452-67D5-4677-8772-078BD0CB396F}" dt="2019-01-18T11:38:50.933" v="441" actId="26606"/>
          <ac:spMkLst>
            <pc:docMk/>
            <pc:sldMk cId="3738299813" sldId="257"/>
            <ac:spMk id="2" creationId="{E9DEC6AF-2D0F-40D4-A6C4-6CABFB78EC82}"/>
          </ac:spMkLst>
        </pc:spChg>
        <pc:spChg chg="add del mod">
          <ac:chgData name="Philipp Moritzer" userId="5a4f031761c3990d" providerId="LiveId" clId="{988C3452-67D5-4677-8772-078BD0CB396F}" dt="2019-01-18T11:37:41.467" v="437" actId="26606"/>
          <ac:spMkLst>
            <pc:docMk/>
            <pc:sldMk cId="3738299813" sldId="257"/>
            <ac:spMk id="3" creationId="{44624090-0DA6-4694-8C25-1F3B320BDB52}"/>
          </ac:spMkLst>
        </pc:spChg>
        <pc:spChg chg="add del">
          <ac:chgData name="Philipp Moritzer" userId="5a4f031761c3990d" providerId="LiveId" clId="{988C3452-67D5-4677-8772-078BD0CB396F}" dt="2019-01-18T11:36:55.661" v="420" actId="26606"/>
          <ac:spMkLst>
            <pc:docMk/>
            <pc:sldMk cId="3738299813" sldId="257"/>
            <ac:spMk id="8" creationId="{8D70B121-56F4-4848-B38B-182089D909FA}"/>
          </ac:spMkLst>
        </pc:spChg>
        <pc:spChg chg="add del">
          <ac:chgData name="Philipp Moritzer" userId="5a4f031761c3990d" providerId="LiveId" clId="{988C3452-67D5-4677-8772-078BD0CB396F}" dt="2019-01-18T11:36:59.123" v="422" actId="26606"/>
          <ac:spMkLst>
            <pc:docMk/>
            <pc:sldMk cId="3738299813" sldId="257"/>
            <ac:spMk id="12" creationId="{64E585EA-75FD-4025-8270-F66A58A15CDA}"/>
          </ac:spMkLst>
        </pc:spChg>
        <pc:spChg chg="add del">
          <ac:chgData name="Philipp Moritzer" userId="5a4f031761c3990d" providerId="LiveId" clId="{988C3452-67D5-4677-8772-078BD0CB396F}" dt="2019-01-18T11:36:59.123" v="422" actId="26606"/>
          <ac:spMkLst>
            <pc:docMk/>
            <pc:sldMk cId="3738299813" sldId="257"/>
            <ac:spMk id="13" creationId="{EA67B5B4-3A24-436E-B663-1B2EBFF8A0CD}"/>
          </ac:spMkLst>
        </pc:spChg>
        <pc:spChg chg="add del">
          <ac:chgData name="Philipp Moritzer" userId="5a4f031761c3990d" providerId="LiveId" clId="{988C3452-67D5-4677-8772-078BD0CB396F}" dt="2019-01-18T11:36:59.123" v="422" actId="26606"/>
          <ac:spMkLst>
            <pc:docMk/>
            <pc:sldMk cId="3738299813" sldId="257"/>
            <ac:spMk id="14" creationId="{987FDF89-C993-41F4-A1B8-DBAFF16008A9}"/>
          </ac:spMkLst>
        </pc:spChg>
        <pc:spChg chg="add del">
          <ac:chgData name="Philipp Moritzer" userId="5a4f031761c3990d" providerId="LiveId" clId="{988C3452-67D5-4677-8772-078BD0CB396F}" dt="2019-01-18T11:37:06.310" v="424" actId="26606"/>
          <ac:spMkLst>
            <pc:docMk/>
            <pc:sldMk cId="3738299813" sldId="257"/>
            <ac:spMk id="16" creationId="{42A5316D-ED2F-4F89-B4B4-8D9240B1A348}"/>
          </ac:spMkLst>
        </pc:spChg>
        <pc:spChg chg="add del">
          <ac:chgData name="Philipp Moritzer" userId="5a4f031761c3990d" providerId="LiveId" clId="{988C3452-67D5-4677-8772-078BD0CB396F}" dt="2019-01-18T11:37:15.126" v="426" actId="26606"/>
          <ac:spMkLst>
            <pc:docMk/>
            <pc:sldMk cId="3738299813" sldId="257"/>
            <ac:spMk id="18" creationId="{46C2E80F-49A6-4372-B103-219D417A55ED}"/>
          </ac:spMkLst>
        </pc:spChg>
        <pc:spChg chg="add del">
          <ac:chgData name="Philipp Moritzer" userId="5a4f031761c3990d" providerId="LiveId" clId="{988C3452-67D5-4677-8772-078BD0CB396F}" dt="2019-01-18T11:37:21.007" v="428" actId="26606"/>
          <ac:spMkLst>
            <pc:docMk/>
            <pc:sldMk cId="3738299813" sldId="257"/>
            <ac:spMk id="21" creationId="{0499AD7B-99D4-4755-8966-F7BA0426904B}"/>
          </ac:spMkLst>
        </pc:spChg>
        <pc:spChg chg="add del">
          <ac:chgData name="Philipp Moritzer" userId="5a4f031761c3990d" providerId="LiveId" clId="{988C3452-67D5-4677-8772-078BD0CB396F}" dt="2019-01-18T11:37:27.157" v="430" actId="26606"/>
          <ac:spMkLst>
            <pc:docMk/>
            <pc:sldMk cId="3738299813" sldId="257"/>
            <ac:spMk id="25" creationId="{8D70B121-56F4-4848-B38B-182089D909FA}"/>
          </ac:spMkLst>
        </pc:spChg>
        <pc:spChg chg="add del">
          <ac:chgData name="Philipp Moritzer" userId="5a4f031761c3990d" providerId="LiveId" clId="{988C3452-67D5-4677-8772-078BD0CB396F}" dt="2019-01-18T11:37:27.157" v="430" actId="26606"/>
          <ac:spMkLst>
            <pc:docMk/>
            <pc:sldMk cId="3738299813" sldId="257"/>
            <ac:spMk id="27" creationId="{44624090-0DA6-4694-8C25-1F3B320BDB52}"/>
          </ac:spMkLst>
        </pc:spChg>
        <pc:spChg chg="add del">
          <ac:chgData name="Philipp Moritzer" userId="5a4f031761c3990d" providerId="LiveId" clId="{988C3452-67D5-4677-8772-078BD0CB396F}" dt="2019-01-18T11:37:29.884" v="432" actId="26606"/>
          <ac:spMkLst>
            <pc:docMk/>
            <pc:sldMk cId="3738299813" sldId="257"/>
            <ac:spMk id="29" creationId="{46C2E80F-49A6-4372-B103-219D417A55ED}"/>
          </ac:spMkLst>
        </pc:spChg>
        <pc:spChg chg="add del">
          <ac:chgData name="Philipp Moritzer" userId="5a4f031761c3990d" providerId="LiveId" clId="{988C3452-67D5-4677-8772-078BD0CB396F}" dt="2019-01-18T11:37:34.312" v="434" actId="26606"/>
          <ac:spMkLst>
            <pc:docMk/>
            <pc:sldMk cId="3738299813" sldId="257"/>
            <ac:spMk id="32" creationId="{AFA67CD3-AB4E-4A7A-BEB8-53C445D8C44E}"/>
          </ac:spMkLst>
        </pc:spChg>
        <pc:spChg chg="add del">
          <ac:chgData name="Philipp Moritzer" userId="5a4f031761c3990d" providerId="LiveId" clId="{988C3452-67D5-4677-8772-078BD0CB396F}" dt="2019-01-18T11:37:34.312" v="434" actId="26606"/>
          <ac:spMkLst>
            <pc:docMk/>
            <pc:sldMk cId="3738299813" sldId="257"/>
            <ac:spMk id="34" creationId="{339C8D78-A644-462F-B674-F440635E5353}"/>
          </ac:spMkLst>
        </pc:spChg>
        <pc:spChg chg="add del">
          <ac:chgData name="Philipp Moritzer" userId="5a4f031761c3990d" providerId="LiveId" clId="{988C3452-67D5-4677-8772-078BD0CB396F}" dt="2019-01-18T11:37:34.312" v="434" actId="26606"/>
          <ac:spMkLst>
            <pc:docMk/>
            <pc:sldMk cId="3738299813" sldId="257"/>
            <ac:spMk id="35" creationId="{44624090-0DA6-4694-8C25-1F3B320BDB52}"/>
          </ac:spMkLst>
        </pc:spChg>
        <pc:spChg chg="add del">
          <ac:chgData name="Philipp Moritzer" userId="5a4f031761c3990d" providerId="LiveId" clId="{988C3452-67D5-4677-8772-078BD0CB396F}" dt="2019-01-18T11:37:41.284" v="436" actId="26606"/>
          <ac:spMkLst>
            <pc:docMk/>
            <pc:sldMk cId="3738299813" sldId="257"/>
            <ac:spMk id="37" creationId="{48A740BC-A0AA-45E0-B899-2AE9C6FE11CA}"/>
          </ac:spMkLst>
        </pc:spChg>
        <pc:spChg chg="add del">
          <ac:chgData name="Philipp Moritzer" userId="5a4f031761c3990d" providerId="LiveId" clId="{988C3452-67D5-4677-8772-078BD0CB396F}" dt="2019-01-18T11:37:41.284" v="436" actId="26606"/>
          <ac:spMkLst>
            <pc:docMk/>
            <pc:sldMk cId="3738299813" sldId="257"/>
            <ac:spMk id="39" creationId="{44624090-0DA6-4694-8C25-1F3B320BDB52}"/>
          </ac:spMkLst>
        </pc:spChg>
        <pc:spChg chg="add del">
          <ac:chgData name="Philipp Moritzer" userId="5a4f031761c3990d" providerId="LiveId" clId="{988C3452-67D5-4677-8772-078BD0CB396F}" dt="2019-01-18T11:38:57.508" v="444" actId="26606"/>
          <ac:spMkLst>
            <pc:docMk/>
            <pc:sldMk cId="3738299813" sldId="257"/>
            <ac:spMk id="41" creationId="{46C2E80F-49A6-4372-B103-219D417A55ED}"/>
          </ac:spMkLst>
        </pc:spChg>
        <pc:spChg chg="add del">
          <ac:chgData name="Philipp Moritzer" userId="5a4f031761c3990d" providerId="LiveId" clId="{988C3452-67D5-4677-8772-078BD0CB396F}" dt="2019-01-18T11:38:57.443" v="443" actId="26606"/>
          <ac:spMkLst>
            <pc:docMk/>
            <pc:sldMk cId="3738299813" sldId="257"/>
            <ac:spMk id="47" creationId="{46C2E80F-49A6-4372-B103-219D417A55ED}"/>
          </ac:spMkLst>
        </pc:spChg>
        <pc:spChg chg="add">
          <ac:chgData name="Philipp Moritzer" userId="5a4f031761c3990d" providerId="LiveId" clId="{988C3452-67D5-4677-8772-078BD0CB396F}" dt="2019-01-18T11:38:57.508" v="444" actId="26606"/>
          <ac:spMkLst>
            <pc:docMk/>
            <pc:sldMk cId="3738299813" sldId="257"/>
            <ac:spMk id="49" creationId="{46C2E80F-49A6-4372-B103-219D417A55ED}"/>
          </ac:spMkLst>
        </pc:spChg>
        <pc:graphicFrameChg chg="add del">
          <ac:chgData name="Philipp Moritzer" userId="5a4f031761c3990d" providerId="LiveId" clId="{988C3452-67D5-4677-8772-078BD0CB396F}" dt="2019-01-18T11:37:06.310" v="424" actId="26606"/>
          <ac:graphicFrameMkLst>
            <pc:docMk/>
            <pc:sldMk cId="3738299813" sldId="257"/>
            <ac:graphicFrameMk id="5" creationId="{27900682-E241-4DF9-B5F0-D95D060E7BED}"/>
          </ac:graphicFrameMkLst>
        </pc:graphicFrameChg>
        <pc:graphicFrameChg chg="add del">
          <ac:chgData name="Philipp Moritzer" userId="5a4f031761c3990d" providerId="LiveId" clId="{988C3452-67D5-4677-8772-078BD0CB396F}" dt="2019-01-18T11:37:15.126" v="426" actId="26606"/>
          <ac:graphicFrameMkLst>
            <pc:docMk/>
            <pc:sldMk cId="3738299813" sldId="257"/>
            <ac:graphicFrameMk id="19" creationId="{95894726-D484-4226-B7A7-31CF47A57043}"/>
          </ac:graphicFrameMkLst>
        </pc:graphicFrameChg>
        <pc:graphicFrameChg chg="add del">
          <ac:chgData name="Philipp Moritzer" userId="5a4f031761c3990d" providerId="LiveId" clId="{988C3452-67D5-4677-8772-078BD0CB396F}" dt="2019-01-18T11:37:21.007" v="428" actId="26606"/>
          <ac:graphicFrameMkLst>
            <pc:docMk/>
            <pc:sldMk cId="3738299813" sldId="257"/>
            <ac:graphicFrameMk id="23" creationId="{58999CD6-C752-4FCB-BE36-A3DD3DA6B920}"/>
          </ac:graphicFrameMkLst>
        </pc:graphicFrameChg>
        <pc:graphicFrameChg chg="add del">
          <ac:chgData name="Philipp Moritzer" userId="5a4f031761c3990d" providerId="LiveId" clId="{988C3452-67D5-4677-8772-078BD0CB396F}" dt="2019-01-18T11:37:29.884" v="432" actId="26606"/>
          <ac:graphicFrameMkLst>
            <pc:docMk/>
            <pc:sldMk cId="3738299813" sldId="257"/>
            <ac:graphicFrameMk id="30" creationId="{95894726-D484-4226-B7A7-31CF47A57043}"/>
          </ac:graphicFrameMkLst>
        </pc:graphicFrameChg>
        <pc:graphicFrameChg chg="add mod modGraphic">
          <ac:chgData name="Philipp Moritzer" userId="5a4f031761c3990d" providerId="LiveId" clId="{988C3452-67D5-4677-8772-078BD0CB396F}" dt="2019-01-18T11:44:09.555" v="452" actId="12269"/>
          <ac:graphicFrameMkLst>
            <pc:docMk/>
            <pc:sldMk cId="3738299813" sldId="257"/>
            <ac:graphicFrameMk id="42" creationId="{95894726-D484-4226-B7A7-31CF47A57043}"/>
          </ac:graphicFrameMkLst>
        </pc:graphicFrameChg>
        <pc:picChg chg="add del">
          <ac:chgData name="Philipp Moritzer" userId="5a4f031761c3990d" providerId="LiveId" clId="{988C3452-67D5-4677-8772-078BD0CB396F}" dt="2019-01-18T11:37:34.312" v="434" actId="26606"/>
          <ac:picMkLst>
            <pc:docMk/>
            <pc:sldMk cId="3738299813" sldId="257"/>
            <ac:picMk id="7" creationId="{1AD638D0-C31D-46C0-B8EF-5C3978B0A536}"/>
          </ac:picMkLst>
        </pc:picChg>
        <pc:picChg chg="add del">
          <ac:chgData name="Philipp Moritzer" userId="5a4f031761c3990d" providerId="LiveId" clId="{988C3452-67D5-4677-8772-078BD0CB396F}" dt="2019-01-18T11:37:21.007" v="428" actId="26606"/>
          <ac:picMkLst>
            <pc:docMk/>
            <pc:sldMk cId="3738299813" sldId="257"/>
            <ac:picMk id="22" creationId="{1A06F89A-489D-4383-94C5-42F7FF2E9A63}"/>
          </ac:picMkLst>
        </pc:picChg>
        <pc:picChg chg="add del">
          <ac:chgData name="Philipp Moritzer" userId="5a4f031761c3990d" providerId="LiveId" clId="{988C3452-67D5-4677-8772-078BD0CB396F}" dt="2019-01-18T11:37:34.312" v="434" actId="26606"/>
          <ac:picMkLst>
            <pc:docMk/>
            <pc:sldMk cId="3738299813" sldId="257"/>
            <ac:picMk id="33" creationId="{07CF545F-9C2E-4446-97CD-AD92990C2B68}"/>
          </ac:picMkLst>
        </pc:picChg>
        <pc:cxnChg chg="add del">
          <ac:chgData name="Philipp Moritzer" userId="5a4f031761c3990d" providerId="LiveId" clId="{988C3452-67D5-4677-8772-078BD0CB396F}" dt="2019-01-18T11:36:55.661" v="420" actId="26606"/>
          <ac:cxnSpMkLst>
            <pc:docMk/>
            <pc:sldMk cId="3738299813" sldId="257"/>
            <ac:cxnSpMk id="10" creationId="{2D72A2C9-F3CA-4216-8BAD-FA4C970C3C4E}"/>
          </ac:cxnSpMkLst>
        </pc:cxnChg>
        <pc:cxnChg chg="add del">
          <ac:chgData name="Philipp Moritzer" userId="5a4f031761c3990d" providerId="LiveId" clId="{988C3452-67D5-4677-8772-078BD0CB396F}" dt="2019-01-18T11:37:27.157" v="430" actId="26606"/>
          <ac:cxnSpMkLst>
            <pc:docMk/>
            <pc:sldMk cId="3738299813" sldId="257"/>
            <ac:cxnSpMk id="26" creationId="{2D72A2C9-F3CA-4216-8BAD-FA4C970C3C4E}"/>
          </ac:cxnSpMkLst>
        </pc:cxnChg>
        <pc:cxnChg chg="add del">
          <ac:chgData name="Philipp Moritzer" userId="5a4f031761c3990d" providerId="LiveId" clId="{988C3452-67D5-4677-8772-078BD0CB396F}" dt="2019-01-18T11:37:41.284" v="436" actId="26606"/>
          <ac:cxnSpMkLst>
            <pc:docMk/>
            <pc:sldMk cId="3738299813" sldId="257"/>
            <ac:cxnSpMk id="38" creationId="{B874EF51-C858-4BB9-97C3-D17755787127}"/>
          </ac:cxnSpMkLst>
        </pc:cxnChg>
      </pc:sldChg>
      <pc:sldChg chg="addSp delSp modSp add del mod ord setBg">
        <pc:chgData name="Philipp Moritzer" userId="5a4f031761c3990d" providerId="LiveId" clId="{988C3452-67D5-4677-8772-078BD0CB396F}" dt="2019-01-18T12:12:33.841" v="1413" actId="2696"/>
        <pc:sldMkLst>
          <pc:docMk/>
          <pc:sldMk cId="1221827518" sldId="258"/>
        </pc:sldMkLst>
        <pc:spChg chg="mod">
          <ac:chgData name="Philipp Moritzer" userId="5a4f031761c3990d" providerId="LiveId" clId="{988C3452-67D5-4677-8772-078BD0CB396F}" dt="2019-01-18T11:58:46.204" v="1035" actId="26606"/>
          <ac:spMkLst>
            <pc:docMk/>
            <pc:sldMk cId="1221827518" sldId="258"/>
            <ac:spMk id="2" creationId="{8718C055-D49F-4CBE-BB9E-EFF9F8B21A86}"/>
          </ac:spMkLst>
        </pc:spChg>
        <pc:spChg chg="add del mod">
          <ac:chgData name="Philipp Moritzer" userId="5a4f031761c3990d" providerId="LiveId" clId="{988C3452-67D5-4677-8772-078BD0CB396F}" dt="2019-01-18T11:58:46.204" v="1035" actId="26606"/>
          <ac:spMkLst>
            <pc:docMk/>
            <pc:sldMk cId="1221827518" sldId="258"/>
            <ac:spMk id="3" creationId="{424E5251-2A4D-44F8-BFA0-1E5CB5E1356D}"/>
          </ac:spMkLst>
        </pc:spChg>
        <pc:spChg chg="add del">
          <ac:chgData name="Philipp Moritzer" userId="5a4f031761c3990d" providerId="LiveId" clId="{988C3452-67D5-4677-8772-078BD0CB396F}" dt="2019-01-18T11:56:44.543" v="996" actId="26606"/>
          <ac:spMkLst>
            <pc:docMk/>
            <pc:sldMk cId="1221827518" sldId="258"/>
            <ac:spMk id="6" creationId="{AFA67CD3-AB4E-4A7A-BEB8-53C445D8C44E}"/>
          </ac:spMkLst>
        </pc:spChg>
        <pc:spChg chg="add del">
          <ac:chgData name="Philipp Moritzer" userId="5a4f031761c3990d" providerId="LiveId" clId="{988C3452-67D5-4677-8772-078BD0CB396F}" dt="2019-01-18T11:57:05.711" v="998" actId="26606"/>
          <ac:spMkLst>
            <pc:docMk/>
            <pc:sldMk cId="1221827518" sldId="258"/>
            <ac:spMk id="8" creationId="{46C2E80F-49A6-4372-B103-219D417A55ED}"/>
          </ac:spMkLst>
        </pc:spChg>
        <pc:spChg chg="add del">
          <ac:chgData name="Philipp Moritzer" userId="5a4f031761c3990d" providerId="LiveId" clId="{988C3452-67D5-4677-8772-078BD0CB396F}" dt="2019-01-18T11:56:21.406" v="994" actId="26606"/>
          <ac:spMkLst>
            <pc:docMk/>
            <pc:sldMk cId="1221827518" sldId="258"/>
            <ac:spMk id="10" creationId="{42A5316D-ED2F-4F89-B4B4-8D9240B1A348}"/>
          </ac:spMkLst>
        </pc:spChg>
        <pc:spChg chg="add del">
          <ac:chgData name="Philipp Moritzer" userId="5a4f031761c3990d" providerId="LiveId" clId="{988C3452-67D5-4677-8772-078BD0CB396F}" dt="2019-01-18T11:58:46.204" v="1035" actId="26606"/>
          <ac:spMkLst>
            <pc:docMk/>
            <pc:sldMk cId="1221827518" sldId="258"/>
            <ac:spMk id="11" creationId="{46C2E80F-49A6-4372-B103-219D417A55ED}"/>
          </ac:spMkLst>
        </pc:spChg>
        <pc:spChg chg="add del">
          <ac:chgData name="Philipp Moritzer" userId="5a4f031761c3990d" providerId="LiveId" clId="{988C3452-67D5-4677-8772-078BD0CB396F}" dt="2019-01-18T11:56:44.543" v="996" actId="26606"/>
          <ac:spMkLst>
            <pc:docMk/>
            <pc:sldMk cId="1221827518" sldId="258"/>
            <ac:spMk id="14" creationId="{339C8D78-A644-462F-B674-F440635E5353}"/>
          </ac:spMkLst>
        </pc:spChg>
        <pc:spChg chg="add del">
          <ac:chgData name="Philipp Moritzer" userId="5a4f031761c3990d" providerId="LiveId" clId="{988C3452-67D5-4677-8772-078BD0CB396F}" dt="2019-01-18T11:58:37.358" v="1030" actId="26606"/>
          <ac:spMkLst>
            <pc:docMk/>
            <pc:sldMk cId="1221827518" sldId="258"/>
            <ac:spMk id="18" creationId="{33B1EE1F-6738-485F-A620-2602F7683DFB}"/>
          </ac:spMkLst>
        </pc:spChg>
        <pc:spChg chg="add del">
          <ac:chgData name="Philipp Moritzer" userId="5a4f031761c3990d" providerId="LiveId" clId="{988C3452-67D5-4677-8772-078BD0CB396F}" dt="2019-01-18T11:58:43.532" v="1032" actId="26606"/>
          <ac:spMkLst>
            <pc:docMk/>
            <pc:sldMk cId="1221827518" sldId="258"/>
            <ac:spMk id="22" creationId="{96918796-2918-40D6-BE3A-4600C47FCD42}"/>
          </ac:spMkLst>
        </pc:spChg>
        <pc:spChg chg="add del">
          <ac:chgData name="Philipp Moritzer" userId="5a4f031761c3990d" providerId="LiveId" clId="{988C3452-67D5-4677-8772-078BD0CB396F}" dt="2019-01-18T11:58:45.323" v="1034" actId="26606"/>
          <ac:spMkLst>
            <pc:docMk/>
            <pc:sldMk cId="1221827518" sldId="258"/>
            <ac:spMk id="24" creationId="{46C2E80F-49A6-4372-B103-219D417A55ED}"/>
          </ac:spMkLst>
        </pc:spChg>
        <pc:graphicFrameChg chg="add del">
          <ac:chgData name="Philipp Moritzer" userId="5a4f031761c3990d" providerId="LiveId" clId="{988C3452-67D5-4677-8772-078BD0CB396F}" dt="2019-01-18T11:56:21.406" v="994" actId="26606"/>
          <ac:graphicFrameMkLst>
            <pc:docMk/>
            <pc:sldMk cId="1221827518" sldId="258"/>
            <ac:graphicFrameMk id="5" creationId="{268633FD-D529-4DED-9CF9-09517670EFA5}"/>
          </ac:graphicFrameMkLst>
        </pc:graphicFrameChg>
        <pc:graphicFrameChg chg="add del">
          <ac:chgData name="Philipp Moritzer" userId="5a4f031761c3990d" providerId="LiveId" clId="{988C3452-67D5-4677-8772-078BD0CB396F}" dt="2019-01-18T11:57:05.711" v="998" actId="26606"/>
          <ac:graphicFrameMkLst>
            <pc:docMk/>
            <pc:sldMk cId="1221827518" sldId="258"/>
            <ac:graphicFrameMk id="9" creationId="{728516BA-0B45-43E8-86F2-70B5D85B73FE}"/>
          </ac:graphicFrameMkLst>
        </pc:graphicFrameChg>
        <pc:graphicFrameChg chg="add del mod modGraphic">
          <ac:chgData name="Philipp Moritzer" userId="5a4f031761c3990d" providerId="LiveId" clId="{988C3452-67D5-4677-8772-078BD0CB396F}" dt="2019-01-18T11:58:46.204" v="1035" actId="26606"/>
          <ac:graphicFrameMkLst>
            <pc:docMk/>
            <pc:sldMk cId="1221827518" sldId="258"/>
            <ac:graphicFrameMk id="13" creationId="{4D79461A-5427-4E63-A302-3DC7FB6C0484}"/>
          </ac:graphicFrameMkLst>
        </pc:graphicFrameChg>
        <pc:picChg chg="add del">
          <ac:chgData name="Philipp Moritzer" userId="5a4f031761c3990d" providerId="LiveId" clId="{988C3452-67D5-4677-8772-078BD0CB396F}" dt="2019-01-18T11:56:44.543" v="996" actId="26606"/>
          <ac:picMkLst>
            <pc:docMk/>
            <pc:sldMk cId="1221827518" sldId="258"/>
            <ac:picMk id="7" creationId="{BFC32112-825C-41E1-ABEA-E0B86B0C102F}"/>
          </ac:picMkLst>
        </pc:picChg>
        <pc:picChg chg="add del">
          <ac:chgData name="Philipp Moritzer" userId="5a4f031761c3990d" providerId="LiveId" clId="{988C3452-67D5-4677-8772-078BD0CB396F}" dt="2019-01-18T11:56:44.543" v="996" actId="26606"/>
          <ac:picMkLst>
            <pc:docMk/>
            <pc:sldMk cId="1221827518" sldId="258"/>
            <ac:picMk id="12" creationId="{07CF545F-9C2E-4446-97CD-AD92990C2B68}"/>
          </ac:picMkLst>
        </pc:picChg>
        <pc:cxnChg chg="add del">
          <ac:chgData name="Philipp Moritzer" userId="5a4f031761c3990d" providerId="LiveId" clId="{988C3452-67D5-4677-8772-078BD0CB396F}" dt="2019-01-18T11:58:37.358" v="1030" actId="26606"/>
          <ac:cxnSpMkLst>
            <pc:docMk/>
            <pc:sldMk cId="1221827518" sldId="258"/>
            <ac:cxnSpMk id="20" creationId="{ADC544FB-7860-4381-935B-43879C94F627}"/>
          </ac:cxnSpMkLst>
        </pc:cxnChg>
      </pc:sldChg>
      <pc:sldChg chg="addSp modSp add mod setBg setClrOvrMap">
        <pc:chgData name="Philipp Moritzer" userId="5a4f031761c3990d" providerId="LiveId" clId="{988C3452-67D5-4677-8772-078BD0CB396F}" dt="2019-01-18T11:36:16.985" v="418" actId="1076"/>
        <pc:sldMkLst>
          <pc:docMk/>
          <pc:sldMk cId="1215302354" sldId="259"/>
        </pc:sldMkLst>
        <pc:spChg chg="mod">
          <ac:chgData name="Philipp Moritzer" userId="5a4f031761c3990d" providerId="LiveId" clId="{988C3452-67D5-4677-8772-078BD0CB396F}" dt="2019-01-18T11:33:35.708" v="362" actId="26606"/>
          <ac:spMkLst>
            <pc:docMk/>
            <pc:sldMk cId="1215302354" sldId="259"/>
            <ac:spMk id="2" creationId="{E9DEC6AF-2D0F-40D4-A6C4-6CABFB78EC82}"/>
          </ac:spMkLst>
        </pc:spChg>
        <pc:spChg chg="mod">
          <ac:chgData name="Philipp Moritzer" userId="5a4f031761c3990d" providerId="LiveId" clId="{988C3452-67D5-4677-8772-078BD0CB396F}" dt="2019-01-18T11:36:16.985" v="418" actId="1076"/>
          <ac:spMkLst>
            <pc:docMk/>
            <pc:sldMk cId="1215302354" sldId="259"/>
            <ac:spMk id="3" creationId="{44624090-0DA6-4694-8C25-1F3B320BDB52}"/>
          </ac:spMkLst>
        </pc:spChg>
        <pc:spChg chg="add mod">
          <ac:chgData name="Philipp Moritzer" userId="5a4f031761c3990d" providerId="LiveId" clId="{988C3452-67D5-4677-8772-078BD0CB396F}" dt="2019-01-18T11:35:47.727" v="403" actId="1076"/>
          <ac:spMkLst>
            <pc:docMk/>
            <pc:sldMk cId="1215302354" sldId="259"/>
            <ac:spMk id="13" creationId="{38033AD6-062A-45FB-A56B-EBA9E84C843F}"/>
          </ac:spMkLst>
        </pc:spChg>
        <pc:spChg chg="add">
          <ac:chgData name="Philipp Moritzer" userId="5a4f031761c3990d" providerId="LiveId" clId="{988C3452-67D5-4677-8772-078BD0CB396F}" dt="2019-01-18T11:33:35.708" v="362" actId="26606"/>
          <ac:spMkLst>
            <pc:docMk/>
            <pc:sldMk cId="1215302354" sldId="259"/>
            <ac:spMk id="14" creationId="{C99A8FB7-A79B-4BC9-9D56-B79587F6AA3E}"/>
          </ac:spMkLst>
        </pc:spChg>
        <pc:spChg chg="add mod">
          <ac:chgData name="Philipp Moritzer" userId="5a4f031761c3990d" providerId="LiveId" clId="{988C3452-67D5-4677-8772-078BD0CB396F}" dt="2019-01-18T11:35:31.907" v="401" actId="2711"/>
          <ac:spMkLst>
            <pc:docMk/>
            <pc:sldMk cId="1215302354" sldId="259"/>
            <ac:spMk id="15" creationId="{18831A52-0694-482C-B075-BFAD93DF218F}"/>
          </ac:spMkLst>
        </pc:spChg>
        <pc:spChg chg="add">
          <ac:chgData name="Philipp Moritzer" userId="5a4f031761c3990d" providerId="LiveId" clId="{988C3452-67D5-4677-8772-078BD0CB396F}" dt="2019-01-18T11:33:35.708" v="362" actId="26606"/>
          <ac:spMkLst>
            <pc:docMk/>
            <pc:sldMk cId="1215302354" sldId="259"/>
            <ac:spMk id="16" creationId="{B23893E2-3349-46D7-A7AA-B9E447957FB1}"/>
          </ac:spMkLst>
        </pc:spChg>
        <pc:spChg chg="add">
          <ac:chgData name="Philipp Moritzer" userId="5a4f031761c3990d" providerId="LiveId" clId="{988C3452-67D5-4677-8772-078BD0CB396F}" dt="2019-01-18T11:33:35.708" v="362" actId="26606"/>
          <ac:spMkLst>
            <pc:docMk/>
            <pc:sldMk cId="1215302354" sldId="259"/>
            <ac:spMk id="18" creationId="{2B7592FE-10D1-4664-B623-353F47C8DF7F}"/>
          </ac:spMkLst>
        </pc:spChg>
        <pc:picChg chg="add mod">
          <ac:chgData name="Philipp Moritzer" userId="5a4f031761c3990d" providerId="LiveId" clId="{988C3452-67D5-4677-8772-078BD0CB396F}" dt="2019-01-18T11:33:35.708" v="362" actId="26606"/>
          <ac:picMkLst>
            <pc:docMk/>
            <pc:sldMk cId="1215302354" sldId="259"/>
            <ac:picMk id="5" creationId="{245FD035-4B73-46CF-9DA5-83A1A6A16D08}"/>
          </ac:picMkLst>
        </pc:picChg>
        <pc:picChg chg="add mod ord">
          <ac:chgData name="Philipp Moritzer" userId="5a4f031761c3990d" providerId="LiveId" clId="{988C3452-67D5-4677-8772-078BD0CB396F}" dt="2019-01-18T11:33:35.708" v="362" actId="26606"/>
          <ac:picMkLst>
            <pc:docMk/>
            <pc:sldMk cId="1215302354" sldId="259"/>
            <ac:picMk id="7" creationId="{10817737-95D3-42D3-8CA8-6CD74EA8612F}"/>
          </ac:picMkLst>
        </pc:picChg>
        <pc:picChg chg="add mod">
          <ac:chgData name="Philipp Moritzer" userId="5a4f031761c3990d" providerId="LiveId" clId="{988C3452-67D5-4677-8772-078BD0CB396F}" dt="2019-01-18T11:33:35.708" v="362" actId="26606"/>
          <ac:picMkLst>
            <pc:docMk/>
            <pc:sldMk cId="1215302354" sldId="259"/>
            <ac:picMk id="9" creationId="{1EE51220-4306-46D0-A091-9A22993880EF}"/>
          </ac:picMkLst>
        </pc:picChg>
      </pc:sldChg>
      <pc:sldChg chg="addSp delSp modSp add mod setBg setClrOvrMap">
        <pc:chgData name="Philipp Moritzer" userId="5a4f031761c3990d" providerId="LiveId" clId="{988C3452-67D5-4677-8772-078BD0CB396F}" dt="2019-01-18T11:55:13.327" v="976" actId="20577"/>
        <pc:sldMkLst>
          <pc:docMk/>
          <pc:sldMk cId="2684575894" sldId="260"/>
        </pc:sldMkLst>
        <pc:spChg chg="mod">
          <ac:chgData name="Philipp Moritzer" userId="5a4f031761c3990d" providerId="LiveId" clId="{988C3452-67D5-4677-8772-078BD0CB396F}" dt="2019-01-18T11:54:47.882" v="901" actId="20577"/>
          <ac:spMkLst>
            <pc:docMk/>
            <pc:sldMk cId="2684575894" sldId="260"/>
            <ac:spMk id="2" creationId="{F45A63AC-D7D6-482A-ABDE-D851C96566BA}"/>
          </ac:spMkLst>
        </pc:spChg>
        <pc:spChg chg="mod">
          <ac:chgData name="Philipp Moritzer" userId="5a4f031761c3990d" providerId="LiveId" clId="{988C3452-67D5-4677-8772-078BD0CB396F}" dt="2019-01-18T11:55:13.327" v="976" actId="20577"/>
          <ac:spMkLst>
            <pc:docMk/>
            <pc:sldMk cId="2684575894" sldId="260"/>
            <ac:spMk id="3" creationId="{FB484ADA-EB7F-479D-AF1F-7E841EF72090}"/>
          </ac:spMkLst>
        </pc:spChg>
        <pc:spChg chg="add">
          <ac:chgData name="Philipp Moritzer" userId="5a4f031761c3990d" providerId="LiveId" clId="{988C3452-67D5-4677-8772-078BD0CB396F}" dt="2019-01-18T11:52:29.028" v="868" actId="26606"/>
          <ac:spMkLst>
            <pc:docMk/>
            <pc:sldMk cId="2684575894" sldId="260"/>
            <ac:spMk id="12" creationId="{71B2258F-86CA-4D4D-8270-BC05FCDEBFB3}"/>
          </ac:spMkLst>
        </pc:spChg>
        <pc:picChg chg="add del mod">
          <ac:chgData name="Philipp Moritzer" userId="5a4f031761c3990d" providerId="LiveId" clId="{988C3452-67D5-4677-8772-078BD0CB396F}" dt="2019-01-18T11:48:17.764" v="863"/>
          <ac:picMkLst>
            <pc:docMk/>
            <pc:sldMk cId="2684575894" sldId="260"/>
            <ac:picMk id="5" creationId="{E22CE4F5-4735-408A-B526-74CDB04FE4B4}"/>
          </ac:picMkLst>
        </pc:picChg>
        <pc:picChg chg="add mod ord">
          <ac:chgData name="Philipp Moritzer" userId="5a4f031761c3990d" providerId="LiveId" clId="{988C3452-67D5-4677-8772-078BD0CB396F}" dt="2019-01-18T11:52:29.028" v="868" actId="26606"/>
          <ac:picMkLst>
            <pc:docMk/>
            <pc:sldMk cId="2684575894" sldId="260"/>
            <ac:picMk id="7" creationId="{A6984FC4-D393-484F-A674-10BD107AA61E}"/>
          </ac:picMkLst>
        </pc:picChg>
      </pc:sldChg>
      <pc:sldChg chg="addSp delSp modSp add mod setBg">
        <pc:chgData name="Philipp Moritzer" userId="5a4f031761c3990d" providerId="LiveId" clId="{988C3452-67D5-4677-8772-078BD0CB396F}" dt="2019-01-18T12:18:28.624" v="1446" actId="2085"/>
        <pc:sldMkLst>
          <pc:docMk/>
          <pc:sldMk cId="2973490707" sldId="261"/>
        </pc:sldMkLst>
        <pc:spChg chg="add del mod">
          <ac:chgData name="Philipp Moritzer" userId="5a4f031761c3990d" providerId="LiveId" clId="{988C3452-67D5-4677-8772-078BD0CB396F}" dt="2019-01-18T12:18:12.047" v="1442" actId="478"/>
          <ac:spMkLst>
            <pc:docMk/>
            <pc:sldMk cId="2973490707" sldId="261"/>
            <ac:spMk id="2" creationId="{4E5788FA-A899-4449-8774-07217E986E21}"/>
          </ac:spMkLst>
        </pc:spChg>
        <pc:spChg chg="add del mod">
          <ac:chgData name="Philipp Moritzer" userId="5a4f031761c3990d" providerId="LiveId" clId="{988C3452-67D5-4677-8772-078BD0CB396F}" dt="2019-01-18T12:06:46.304" v="1256" actId="26606"/>
          <ac:spMkLst>
            <pc:docMk/>
            <pc:sldMk cId="2973490707" sldId="261"/>
            <ac:spMk id="3" creationId="{DF78E3B8-E1DE-4104-9203-77C811A5BC58}"/>
          </ac:spMkLst>
        </pc:spChg>
        <pc:spChg chg="add mod">
          <ac:chgData name="Philipp Moritzer" userId="5a4f031761c3990d" providerId="LiveId" clId="{988C3452-67D5-4677-8772-078BD0CB396F}" dt="2019-01-18T12:18:28.624" v="1446" actId="2085"/>
          <ac:spMkLst>
            <pc:docMk/>
            <pc:sldMk cId="2973490707" sldId="261"/>
            <ac:spMk id="4" creationId="{25C249C5-6402-4BFD-AC4C-79B86888EB62}"/>
          </ac:spMkLst>
        </pc:spChg>
        <pc:spChg chg="add">
          <ac:chgData name="Philipp Moritzer" userId="5a4f031761c3990d" providerId="LiveId" clId="{988C3452-67D5-4677-8772-078BD0CB396F}" dt="2019-01-18T12:06:46.304" v="1256" actId="26606"/>
          <ac:spMkLst>
            <pc:docMk/>
            <pc:sldMk cId="2973490707" sldId="261"/>
            <ac:spMk id="6" creationId="{46C2E80F-49A6-4372-B103-219D417A55ED}"/>
          </ac:spMkLst>
        </pc:spChg>
        <pc:spChg chg="add del mod">
          <ac:chgData name="Philipp Moritzer" userId="5a4f031761c3990d" providerId="LiveId" clId="{988C3452-67D5-4677-8772-078BD0CB396F}" dt="2019-01-18T12:17:45.491" v="1434"/>
          <ac:spMkLst>
            <pc:docMk/>
            <pc:sldMk cId="2973490707" sldId="261"/>
            <ac:spMk id="8" creationId="{AC65A91A-0937-433E-AAB4-7033FBDFC46B}"/>
          </ac:spMkLst>
        </pc:spChg>
        <pc:spChg chg="add del mod">
          <ac:chgData name="Philipp Moritzer" userId="5a4f031761c3990d" providerId="LiveId" clId="{988C3452-67D5-4677-8772-078BD0CB396F}" dt="2019-01-18T12:18:05.951" v="1438"/>
          <ac:spMkLst>
            <pc:docMk/>
            <pc:sldMk cId="2973490707" sldId="261"/>
            <ac:spMk id="9" creationId="{D179F836-B903-4832-AC73-DF98F9034C03}"/>
          </ac:spMkLst>
        </pc:spChg>
        <pc:spChg chg="add del">
          <ac:chgData name="Philipp Moritzer" userId="5a4f031761c3990d" providerId="LiveId" clId="{988C3452-67D5-4677-8772-078BD0CB396F}" dt="2019-01-18T12:05:14.164" v="1205" actId="26606"/>
          <ac:spMkLst>
            <pc:docMk/>
            <pc:sldMk cId="2973490707" sldId="261"/>
            <ac:spMk id="10" creationId="{46C2E80F-49A6-4372-B103-219D417A55ED}"/>
          </ac:spMkLst>
        </pc:spChg>
        <pc:spChg chg="add del">
          <ac:chgData name="Philipp Moritzer" userId="5a4f031761c3990d" providerId="LiveId" clId="{988C3452-67D5-4677-8772-078BD0CB396F}" dt="2019-01-18T12:05:59.705" v="1210" actId="26606"/>
          <ac:spMkLst>
            <pc:docMk/>
            <pc:sldMk cId="2973490707" sldId="261"/>
            <ac:spMk id="12" creationId="{46C2E80F-49A6-4372-B103-219D417A55ED}"/>
          </ac:spMkLst>
        </pc:spChg>
        <pc:spChg chg="add del mod">
          <ac:chgData name="Philipp Moritzer" userId="5a4f031761c3990d" providerId="LiveId" clId="{988C3452-67D5-4677-8772-078BD0CB396F}" dt="2019-01-18T12:18:23.606" v="1445" actId="478"/>
          <ac:spMkLst>
            <pc:docMk/>
            <pc:sldMk cId="2973490707" sldId="261"/>
            <ac:spMk id="14" creationId="{36943BCB-938C-41CE-BFF8-AAA1311685E2}"/>
          </ac:spMkLst>
        </pc:spChg>
        <pc:spChg chg="add mod">
          <ac:chgData name="Philipp Moritzer" userId="5a4f031761c3990d" providerId="LiveId" clId="{988C3452-67D5-4677-8772-078BD0CB396F}" dt="2019-01-18T12:18:18.948" v="1444" actId="1076"/>
          <ac:spMkLst>
            <pc:docMk/>
            <pc:sldMk cId="2973490707" sldId="261"/>
            <ac:spMk id="15" creationId="{084765FF-E72C-470D-941C-DD2340F06B7C}"/>
          </ac:spMkLst>
        </pc:spChg>
        <pc:graphicFrameChg chg="add del">
          <ac:chgData name="Philipp Moritzer" userId="5a4f031761c3990d" providerId="LiveId" clId="{988C3452-67D5-4677-8772-078BD0CB396F}" dt="2019-01-18T12:05:14.164" v="1205" actId="26606"/>
          <ac:graphicFrameMkLst>
            <pc:docMk/>
            <pc:sldMk cId="2973490707" sldId="261"/>
            <ac:graphicFrameMk id="5" creationId="{72EB0E72-11B8-4DDB-B07C-C4BF5CCBF99E}"/>
          </ac:graphicFrameMkLst>
        </pc:graphicFrameChg>
        <pc:graphicFrameChg chg="add del mod">
          <ac:chgData name="Philipp Moritzer" userId="5a4f031761c3990d" providerId="LiveId" clId="{988C3452-67D5-4677-8772-078BD0CB396F}" dt="2019-01-18T12:18:08.665" v="1439" actId="1076"/>
          <ac:graphicFrameMkLst>
            <pc:docMk/>
            <pc:sldMk cId="2973490707" sldId="261"/>
            <ac:graphicFrameMk id="7" creationId="{AF73DD71-CD9F-4AC0-834F-B5CFE93B42AE}"/>
          </ac:graphicFrameMkLst>
        </pc:graphicFrameChg>
        <pc:graphicFrameChg chg="add del">
          <ac:chgData name="Philipp Moritzer" userId="5a4f031761c3990d" providerId="LiveId" clId="{988C3452-67D5-4677-8772-078BD0CB396F}" dt="2019-01-18T12:05:59.705" v="1210" actId="26606"/>
          <ac:graphicFrameMkLst>
            <pc:docMk/>
            <pc:sldMk cId="2973490707" sldId="261"/>
            <ac:graphicFrameMk id="13" creationId="{9FFB0FDA-EBC5-497E-B74E-CFCF4ECD0B92}"/>
          </ac:graphicFrameMkLst>
        </pc:graphicFrameChg>
      </pc:sldChg>
      <pc:sldChg chg="delSp modSp add del setBg delDesignElem">
        <pc:chgData name="Philipp Moritzer" userId="5a4f031761c3990d" providerId="LiveId" clId="{988C3452-67D5-4677-8772-078BD0CB396F}" dt="2019-01-18T11:58:50.354" v="1037" actId="2696"/>
        <pc:sldMkLst>
          <pc:docMk/>
          <pc:sldMk cId="1539049778" sldId="262"/>
        </pc:sldMkLst>
        <pc:spChg chg="mod">
          <ac:chgData name="Philipp Moritzer" userId="5a4f031761c3990d" providerId="LiveId" clId="{988C3452-67D5-4677-8772-078BD0CB396F}" dt="2019-01-18T11:57:52.230" v="1026" actId="14100"/>
          <ac:spMkLst>
            <pc:docMk/>
            <pc:sldMk cId="1539049778" sldId="262"/>
            <ac:spMk id="2" creationId="{E9DEC6AF-2D0F-40D4-A6C4-6CABFB78EC82}"/>
          </ac:spMkLst>
        </pc:spChg>
        <pc:spChg chg="del">
          <ac:chgData name="Philipp Moritzer" userId="5a4f031761c3990d" providerId="LiveId" clId="{988C3452-67D5-4677-8772-078BD0CB396F}" dt="2019-01-18T11:57:30.232" v="1004"/>
          <ac:spMkLst>
            <pc:docMk/>
            <pc:sldMk cId="1539049778" sldId="262"/>
            <ac:spMk id="49" creationId="{46C2E80F-49A6-4372-B103-219D417A55ED}"/>
          </ac:spMkLst>
        </pc:spChg>
      </pc:sldChg>
      <pc:sldChg chg="addSp delSp modSp add mod setBg setClrOvrMap">
        <pc:chgData name="Philipp Moritzer" userId="5a4f031761c3990d" providerId="LiveId" clId="{988C3452-67D5-4677-8772-078BD0CB396F}" dt="2019-01-18T12:00:44.584" v="1179"/>
        <pc:sldMkLst>
          <pc:docMk/>
          <pc:sldMk cId="2326440400" sldId="262"/>
        </pc:sldMkLst>
        <pc:spChg chg="mod">
          <ac:chgData name="Philipp Moritzer" userId="5a4f031761c3990d" providerId="LiveId" clId="{988C3452-67D5-4677-8772-078BD0CB396F}" dt="2019-01-18T12:00:18.936" v="1178" actId="26606"/>
          <ac:spMkLst>
            <pc:docMk/>
            <pc:sldMk cId="2326440400" sldId="262"/>
            <ac:spMk id="2" creationId="{CE10FEF9-7766-4782-9399-D56F4E7D5EF3}"/>
          </ac:spMkLst>
        </pc:spChg>
        <pc:spChg chg="del">
          <ac:chgData name="Philipp Moritzer" userId="5a4f031761c3990d" providerId="LiveId" clId="{988C3452-67D5-4677-8772-078BD0CB396F}" dt="2019-01-18T11:59:54.280" v="1147" actId="478"/>
          <ac:spMkLst>
            <pc:docMk/>
            <pc:sldMk cId="2326440400" sldId="262"/>
            <ac:spMk id="3" creationId="{2D54083A-B83F-41F7-97D0-65D09EF01583}"/>
          </ac:spMkLst>
        </pc:spChg>
        <pc:spChg chg="add">
          <ac:chgData name="Philipp Moritzer" userId="5a4f031761c3990d" providerId="LiveId" clId="{988C3452-67D5-4677-8772-078BD0CB396F}" dt="2019-01-18T12:00:18.936" v="1178" actId="26606"/>
          <ac:spMkLst>
            <pc:docMk/>
            <pc:sldMk cId="2326440400" sldId="262"/>
            <ac:spMk id="7" creationId="{66B332A4-D438-4773-A77F-5ED49A448D9D}"/>
          </ac:spMkLst>
        </pc:spChg>
        <pc:spChg chg="add">
          <ac:chgData name="Philipp Moritzer" userId="5a4f031761c3990d" providerId="LiveId" clId="{988C3452-67D5-4677-8772-078BD0CB396F}" dt="2019-01-18T12:00:18.936" v="1178" actId="26606"/>
          <ac:spMkLst>
            <pc:docMk/>
            <pc:sldMk cId="2326440400" sldId="262"/>
            <ac:spMk id="9" creationId="{DF9AD32D-FF05-44F4-BD4D-9CEE89B71EB9}"/>
          </ac:spMkLst>
        </pc:spChg>
      </pc:sldChg>
      <pc:sldChg chg="add modTransition setBg">
        <pc:chgData name="Philipp Moritzer" userId="5a4f031761c3990d" providerId="LiveId" clId="{988C3452-67D5-4677-8772-078BD0CB396F}" dt="2019-01-18T12:16:26.354" v="1426"/>
        <pc:sldMkLst>
          <pc:docMk/>
          <pc:sldMk cId="3337911640" sldId="263"/>
        </pc:sldMkLst>
      </pc:sldChg>
      <pc:sldChg chg="addSp delSp modSp add mod setBg delDesignElem">
        <pc:chgData name="Philipp Moritzer" userId="5a4f031761c3990d" providerId="LiveId" clId="{988C3452-67D5-4677-8772-078BD0CB396F}" dt="2019-01-18T12:14:49.507" v="1425" actId="27957"/>
        <pc:sldMkLst>
          <pc:docMk/>
          <pc:sldMk cId="2878674915" sldId="264"/>
        </pc:sldMkLst>
        <pc:spChg chg="mod">
          <ac:chgData name="Philipp Moritzer" userId="5a4f031761c3990d" providerId="LiveId" clId="{988C3452-67D5-4677-8772-078BD0CB396F}" dt="2019-01-18T12:13:56.285" v="1420" actId="26606"/>
          <ac:spMkLst>
            <pc:docMk/>
            <pc:sldMk cId="2878674915" sldId="264"/>
            <ac:spMk id="2" creationId="{4E5788FA-A899-4449-8774-07217E986E21}"/>
          </ac:spMkLst>
        </pc:spChg>
        <pc:spChg chg="del">
          <ac:chgData name="Philipp Moritzer" userId="5a4f031761c3990d" providerId="LiveId" clId="{988C3452-67D5-4677-8772-078BD0CB396F}" dt="2019-01-18T12:10:21.832" v="1274"/>
          <ac:spMkLst>
            <pc:docMk/>
            <pc:sldMk cId="2878674915" sldId="264"/>
            <ac:spMk id="6" creationId="{46C2E80F-49A6-4372-B103-219D417A55ED}"/>
          </ac:spMkLst>
        </pc:spChg>
        <pc:spChg chg="add del">
          <ac:chgData name="Philipp Moritzer" userId="5a4f031761c3990d" providerId="LiveId" clId="{988C3452-67D5-4677-8772-078BD0CB396F}" dt="2019-01-18T12:13:56.285" v="1420" actId="26606"/>
          <ac:spMkLst>
            <pc:docMk/>
            <pc:sldMk cId="2878674915" sldId="264"/>
            <ac:spMk id="12" creationId="{D4771268-CB57-404A-9271-370EB28F6090}"/>
          </ac:spMkLst>
        </pc:spChg>
        <pc:graphicFrameChg chg="add mod">
          <ac:chgData name="Philipp Moritzer" userId="5a4f031761c3990d" providerId="LiveId" clId="{988C3452-67D5-4677-8772-078BD0CB396F}" dt="2019-01-18T12:14:49.507" v="1425" actId="27957"/>
          <ac:graphicFrameMkLst>
            <pc:docMk/>
            <pc:sldMk cId="2878674915" sldId="264"/>
            <ac:graphicFrameMk id="7" creationId="{AF73DD71-CD9F-4AC0-834F-B5CFE93B42A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EF886-E91B-4DC0-B2DC-5FB8230E2D8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E26A512-6D1B-420D-8D6F-E728F295848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>
              <a:solidFill>
                <a:schemeClr val="bg1"/>
              </a:solidFill>
            </a:rPr>
            <a:t>Alltag verschiedener Studenten mit unterschiedlichen Prioritäten</a:t>
          </a:r>
          <a:endParaRPr lang="en-US" dirty="0">
            <a:solidFill>
              <a:schemeClr val="bg1"/>
            </a:solidFill>
          </a:endParaRPr>
        </a:p>
      </dgm:t>
    </dgm:pt>
    <dgm:pt modelId="{6E69ED9A-F518-4694-A64B-806A9C09DEF4}" type="parTrans" cxnId="{ACA67579-7D20-4CA2-9415-F5CBF67468BC}">
      <dgm:prSet/>
      <dgm:spPr/>
      <dgm:t>
        <a:bodyPr/>
        <a:lstStyle/>
        <a:p>
          <a:endParaRPr lang="en-US"/>
        </a:p>
      </dgm:t>
    </dgm:pt>
    <dgm:pt modelId="{567B06D4-6D36-48E0-B18D-6A8B19FDBFDE}" type="sibTrans" cxnId="{ACA67579-7D20-4CA2-9415-F5CBF67468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853F7D-CD03-4000-91CB-EFD4CD96F2F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>
              <a:solidFill>
                <a:schemeClr val="bg1"/>
              </a:solidFill>
            </a:rPr>
            <a:t>„Survival“ – Monat überstehen</a:t>
          </a:r>
          <a:endParaRPr lang="en-US" dirty="0">
            <a:solidFill>
              <a:schemeClr val="bg1"/>
            </a:solidFill>
          </a:endParaRPr>
        </a:p>
      </dgm:t>
    </dgm:pt>
    <dgm:pt modelId="{9D0A6D99-09F4-4800-84E5-5130BBEE5444}" type="parTrans" cxnId="{B6FA2AA9-764D-4B27-BC0A-E6AAAF85B86E}">
      <dgm:prSet/>
      <dgm:spPr/>
      <dgm:t>
        <a:bodyPr/>
        <a:lstStyle/>
        <a:p>
          <a:endParaRPr lang="en-US"/>
        </a:p>
      </dgm:t>
    </dgm:pt>
    <dgm:pt modelId="{CFFD7A23-5437-43C4-99F1-D4C0FA37A246}" type="sibTrans" cxnId="{B6FA2AA9-764D-4B27-BC0A-E6AAAF85B8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9D865F-9B6C-46F9-AF30-60A246DC1F2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>
              <a:solidFill>
                <a:schemeClr val="bg1"/>
              </a:solidFill>
            </a:rPr>
            <a:t>Drei Aktionen pro Tag, 30 Tage</a:t>
          </a:r>
          <a:endParaRPr lang="en-US" dirty="0">
            <a:solidFill>
              <a:schemeClr val="bg1"/>
            </a:solidFill>
          </a:endParaRPr>
        </a:p>
      </dgm:t>
    </dgm:pt>
    <dgm:pt modelId="{BE5786C4-5B22-44C6-A183-9EF91250780A}" type="parTrans" cxnId="{6AB4FB3B-3031-4885-BFBB-F9398AEC1625}">
      <dgm:prSet/>
      <dgm:spPr/>
      <dgm:t>
        <a:bodyPr/>
        <a:lstStyle/>
        <a:p>
          <a:endParaRPr lang="en-US"/>
        </a:p>
      </dgm:t>
    </dgm:pt>
    <dgm:pt modelId="{F64F5790-88F1-4A30-8D5E-5DB7D5D127C3}" type="sibTrans" cxnId="{6AB4FB3B-3031-4885-BFBB-F9398AEC16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8FDB61-DEB2-4DF0-85CB-84A9796EF06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>
              <a:solidFill>
                <a:schemeClr val="bg1"/>
              </a:solidFill>
            </a:rPr>
            <a:t>Bedürfnisse aufrechterhalten</a:t>
          </a:r>
          <a:endParaRPr lang="en-US" dirty="0">
            <a:solidFill>
              <a:schemeClr val="bg1"/>
            </a:solidFill>
          </a:endParaRPr>
        </a:p>
      </dgm:t>
    </dgm:pt>
    <dgm:pt modelId="{559AD361-6DC4-40F9-8E12-66A802C3CD8F}" type="parTrans" cxnId="{77FFABF6-493C-4B98-912F-CEDB121C39EA}">
      <dgm:prSet/>
      <dgm:spPr/>
      <dgm:t>
        <a:bodyPr/>
        <a:lstStyle/>
        <a:p>
          <a:endParaRPr lang="en-US"/>
        </a:p>
      </dgm:t>
    </dgm:pt>
    <dgm:pt modelId="{8B5B8B4B-7055-4588-84B3-1496E8FD8009}" type="sibTrans" cxnId="{77FFABF6-493C-4B98-912F-CEDB121C39EA}">
      <dgm:prSet/>
      <dgm:spPr/>
      <dgm:t>
        <a:bodyPr/>
        <a:lstStyle/>
        <a:p>
          <a:endParaRPr lang="en-US"/>
        </a:p>
      </dgm:t>
    </dgm:pt>
    <dgm:pt modelId="{B3BC7696-0791-487F-A65D-B1ABF49A8657}" type="pres">
      <dgm:prSet presAssocID="{DADEF886-E91B-4DC0-B2DC-5FB8230E2D83}" presName="root" presStyleCnt="0">
        <dgm:presLayoutVars>
          <dgm:dir/>
          <dgm:resizeHandles val="exact"/>
        </dgm:presLayoutVars>
      </dgm:prSet>
      <dgm:spPr/>
    </dgm:pt>
    <dgm:pt modelId="{97F663F5-9858-4291-8AC3-42B5B6F00E2A}" type="pres">
      <dgm:prSet presAssocID="{BE26A512-6D1B-420D-8D6F-E728F2958484}" presName="compNode" presStyleCnt="0"/>
      <dgm:spPr/>
    </dgm:pt>
    <dgm:pt modelId="{35B6EB52-D1E6-4AF0-823E-3AE57965E7E7}" type="pres">
      <dgm:prSet presAssocID="{BE26A512-6D1B-420D-8D6F-E728F295848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F344BD6-F129-415F-9400-D72E42390EF2}" type="pres">
      <dgm:prSet presAssocID="{BE26A512-6D1B-420D-8D6F-E728F2958484}" presName="spaceRect" presStyleCnt="0"/>
      <dgm:spPr/>
    </dgm:pt>
    <dgm:pt modelId="{F22CC835-29B1-431B-98CC-4DE2B69FD987}" type="pres">
      <dgm:prSet presAssocID="{BE26A512-6D1B-420D-8D6F-E728F2958484}" presName="textRect" presStyleLbl="revTx" presStyleIdx="0" presStyleCnt="4">
        <dgm:presLayoutVars>
          <dgm:chMax val="1"/>
          <dgm:chPref val="1"/>
        </dgm:presLayoutVars>
      </dgm:prSet>
      <dgm:spPr/>
    </dgm:pt>
    <dgm:pt modelId="{EA7F6318-A423-4919-9B34-53FFE4BB9FAB}" type="pres">
      <dgm:prSet presAssocID="{567B06D4-6D36-48E0-B18D-6A8B19FDBFDE}" presName="sibTrans" presStyleCnt="0"/>
      <dgm:spPr/>
    </dgm:pt>
    <dgm:pt modelId="{C55B8FD7-1D19-4094-8A16-98135F86DE76}" type="pres">
      <dgm:prSet presAssocID="{59853F7D-CD03-4000-91CB-EFD4CD96F2FB}" presName="compNode" presStyleCnt="0"/>
      <dgm:spPr/>
    </dgm:pt>
    <dgm:pt modelId="{035A0641-8DD7-429E-8F70-1AD2F5B71B6F}" type="pres">
      <dgm:prSet presAssocID="{59853F7D-CD03-4000-91CB-EFD4CD96F2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29E92BB9-7E4B-48DD-B4F5-33A41C8E8809}" type="pres">
      <dgm:prSet presAssocID="{59853F7D-CD03-4000-91CB-EFD4CD96F2FB}" presName="spaceRect" presStyleCnt="0"/>
      <dgm:spPr/>
    </dgm:pt>
    <dgm:pt modelId="{A8D2948B-80C6-436F-A420-95DA60DF05D9}" type="pres">
      <dgm:prSet presAssocID="{59853F7D-CD03-4000-91CB-EFD4CD96F2FB}" presName="textRect" presStyleLbl="revTx" presStyleIdx="1" presStyleCnt="4">
        <dgm:presLayoutVars>
          <dgm:chMax val="1"/>
          <dgm:chPref val="1"/>
        </dgm:presLayoutVars>
      </dgm:prSet>
      <dgm:spPr/>
    </dgm:pt>
    <dgm:pt modelId="{FAEB034E-0EFA-42EF-BCC2-3C004B01153D}" type="pres">
      <dgm:prSet presAssocID="{CFFD7A23-5437-43C4-99F1-D4C0FA37A246}" presName="sibTrans" presStyleCnt="0"/>
      <dgm:spPr/>
    </dgm:pt>
    <dgm:pt modelId="{15B979F8-F4C7-4CEB-81C2-8E75BA00F69A}" type="pres">
      <dgm:prSet presAssocID="{7F9D865F-9B6C-46F9-AF30-60A246DC1F25}" presName="compNode" presStyleCnt="0"/>
      <dgm:spPr/>
    </dgm:pt>
    <dgm:pt modelId="{F1485800-64A4-4404-BCB5-0C1C78DF5544}" type="pres">
      <dgm:prSet presAssocID="{7F9D865F-9B6C-46F9-AF30-60A246DC1F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30AF22B-2248-4E2B-9C5B-9C66E242DF9F}" type="pres">
      <dgm:prSet presAssocID="{7F9D865F-9B6C-46F9-AF30-60A246DC1F25}" presName="spaceRect" presStyleCnt="0"/>
      <dgm:spPr/>
    </dgm:pt>
    <dgm:pt modelId="{EB5CD94D-045C-4D9B-9980-D484E7B61856}" type="pres">
      <dgm:prSet presAssocID="{7F9D865F-9B6C-46F9-AF30-60A246DC1F25}" presName="textRect" presStyleLbl="revTx" presStyleIdx="2" presStyleCnt="4">
        <dgm:presLayoutVars>
          <dgm:chMax val="1"/>
          <dgm:chPref val="1"/>
        </dgm:presLayoutVars>
      </dgm:prSet>
      <dgm:spPr/>
    </dgm:pt>
    <dgm:pt modelId="{90FA8F8B-80C1-4586-A987-6E1A887916E9}" type="pres">
      <dgm:prSet presAssocID="{F64F5790-88F1-4A30-8D5E-5DB7D5D127C3}" presName="sibTrans" presStyleCnt="0"/>
      <dgm:spPr/>
    </dgm:pt>
    <dgm:pt modelId="{E61916AA-0512-4CE3-89F4-83553E65D5B7}" type="pres">
      <dgm:prSet presAssocID="{2B8FDB61-DEB2-4DF0-85CB-84A9796EF06D}" presName="compNode" presStyleCnt="0"/>
      <dgm:spPr/>
    </dgm:pt>
    <dgm:pt modelId="{765780FD-FACB-4892-A207-580A31B21418}" type="pres">
      <dgm:prSet presAssocID="{2B8FDB61-DEB2-4DF0-85CB-84A9796EF0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785EAD5-C283-4BC1-8D71-FC2D19B82BD6}" type="pres">
      <dgm:prSet presAssocID="{2B8FDB61-DEB2-4DF0-85CB-84A9796EF06D}" presName="spaceRect" presStyleCnt="0"/>
      <dgm:spPr/>
    </dgm:pt>
    <dgm:pt modelId="{CF1FD090-98D2-4B31-A910-92DEA976ED04}" type="pres">
      <dgm:prSet presAssocID="{2B8FDB61-DEB2-4DF0-85CB-84A9796EF06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BB0228-AEFD-42A5-A39F-C83AC2A4FC9F}" type="presOf" srcId="{DADEF886-E91B-4DC0-B2DC-5FB8230E2D83}" destId="{B3BC7696-0791-487F-A65D-B1ABF49A8657}" srcOrd="0" destOrd="0" presId="urn:microsoft.com/office/officeart/2018/2/layout/IconLabelList"/>
    <dgm:cxn modelId="{6AB4FB3B-3031-4885-BFBB-F9398AEC1625}" srcId="{DADEF886-E91B-4DC0-B2DC-5FB8230E2D83}" destId="{7F9D865F-9B6C-46F9-AF30-60A246DC1F25}" srcOrd="2" destOrd="0" parTransId="{BE5786C4-5B22-44C6-A183-9EF91250780A}" sibTransId="{F64F5790-88F1-4A30-8D5E-5DB7D5D127C3}"/>
    <dgm:cxn modelId="{5ACFAA60-3207-4267-9B8B-30690252FDBE}" type="presOf" srcId="{2B8FDB61-DEB2-4DF0-85CB-84A9796EF06D}" destId="{CF1FD090-98D2-4B31-A910-92DEA976ED04}" srcOrd="0" destOrd="0" presId="urn:microsoft.com/office/officeart/2018/2/layout/IconLabelList"/>
    <dgm:cxn modelId="{E5434341-B151-4F83-8ED3-6B4FC19F327F}" type="presOf" srcId="{BE26A512-6D1B-420D-8D6F-E728F2958484}" destId="{F22CC835-29B1-431B-98CC-4DE2B69FD987}" srcOrd="0" destOrd="0" presId="urn:microsoft.com/office/officeart/2018/2/layout/IconLabelList"/>
    <dgm:cxn modelId="{86B09073-8F37-41EE-8817-8AD75FC9FB21}" type="presOf" srcId="{59853F7D-CD03-4000-91CB-EFD4CD96F2FB}" destId="{A8D2948B-80C6-436F-A420-95DA60DF05D9}" srcOrd="0" destOrd="0" presId="urn:microsoft.com/office/officeart/2018/2/layout/IconLabelList"/>
    <dgm:cxn modelId="{9DB82658-675C-4AE0-BCB4-C938CC32FA17}" type="presOf" srcId="{7F9D865F-9B6C-46F9-AF30-60A246DC1F25}" destId="{EB5CD94D-045C-4D9B-9980-D484E7B61856}" srcOrd="0" destOrd="0" presId="urn:microsoft.com/office/officeart/2018/2/layout/IconLabelList"/>
    <dgm:cxn modelId="{ACA67579-7D20-4CA2-9415-F5CBF67468BC}" srcId="{DADEF886-E91B-4DC0-B2DC-5FB8230E2D83}" destId="{BE26A512-6D1B-420D-8D6F-E728F2958484}" srcOrd="0" destOrd="0" parTransId="{6E69ED9A-F518-4694-A64B-806A9C09DEF4}" sibTransId="{567B06D4-6D36-48E0-B18D-6A8B19FDBFDE}"/>
    <dgm:cxn modelId="{B6FA2AA9-764D-4B27-BC0A-E6AAAF85B86E}" srcId="{DADEF886-E91B-4DC0-B2DC-5FB8230E2D83}" destId="{59853F7D-CD03-4000-91CB-EFD4CD96F2FB}" srcOrd="1" destOrd="0" parTransId="{9D0A6D99-09F4-4800-84E5-5130BBEE5444}" sibTransId="{CFFD7A23-5437-43C4-99F1-D4C0FA37A246}"/>
    <dgm:cxn modelId="{77FFABF6-493C-4B98-912F-CEDB121C39EA}" srcId="{DADEF886-E91B-4DC0-B2DC-5FB8230E2D83}" destId="{2B8FDB61-DEB2-4DF0-85CB-84A9796EF06D}" srcOrd="3" destOrd="0" parTransId="{559AD361-6DC4-40F9-8E12-66A802C3CD8F}" sibTransId="{8B5B8B4B-7055-4588-84B3-1496E8FD8009}"/>
    <dgm:cxn modelId="{7A030E8F-436F-4C76-AF5C-85D7DABB89CB}" type="presParOf" srcId="{B3BC7696-0791-487F-A65D-B1ABF49A8657}" destId="{97F663F5-9858-4291-8AC3-42B5B6F00E2A}" srcOrd="0" destOrd="0" presId="urn:microsoft.com/office/officeart/2018/2/layout/IconLabelList"/>
    <dgm:cxn modelId="{9D7B538D-20DF-4919-B071-764CA3A5BEEA}" type="presParOf" srcId="{97F663F5-9858-4291-8AC3-42B5B6F00E2A}" destId="{35B6EB52-D1E6-4AF0-823E-3AE57965E7E7}" srcOrd="0" destOrd="0" presId="urn:microsoft.com/office/officeart/2018/2/layout/IconLabelList"/>
    <dgm:cxn modelId="{201EEC67-0D39-43BB-A761-AC8C24958D83}" type="presParOf" srcId="{97F663F5-9858-4291-8AC3-42B5B6F00E2A}" destId="{AF344BD6-F129-415F-9400-D72E42390EF2}" srcOrd="1" destOrd="0" presId="urn:microsoft.com/office/officeart/2018/2/layout/IconLabelList"/>
    <dgm:cxn modelId="{7C3EB176-5EC4-4EE4-9A81-B52B5CEBAE5A}" type="presParOf" srcId="{97F663F5-9858-4291-8AC3-42B5B6F00E2A}" destId="{F22CC835-29B1-431B-98CC-4DE2B69FD987}" srcOrd="2" destOrd="0" presId="urn:microsoft.com/office/officeart/2018/2/layout/IconLabelList"/>
    <dgm:cxn modelId="{167A6CB9-A489-4ABC-BF86-F6D9D0E56DA5}" type="presParOf" srcId="{B3BC7696-0791-487F-A65D-B1ABF49A8657}" destId="{EA7F6318-A423-4919-9B34-53FFE4BB9FAB}" srcOrd="1" destOrd="0" presId="urn:microsoft.com/office/officeart/2018/2/layout/IconLabelList"/>
    <dgm:cxn modelId="{B5C0FEF5-1669-4856-98BC-322794C11B6F}" type="presParOf" srcId="{B3BC7696-0791-487F-A65D-B1ABF49A8657}" destId="{C55B8FD7-1D19-4094-8A16-98135F86DE76}" srcOrd="2" destOrd="0" presId="urn:microsoft.com/office/officeart/2018/2/layout/IconLabelList"/>
    <dgm:cxn modelId="{C2A4E470-D9F3-4FBA-98F4-51CCBBEB3BB1}" type="presParOf" srcId="{C55B8FD7-1D19-4094-8A16-98135F86DE76}" destId="{035A0641-8DD7-429E-8F70-1AD2F5B71B6F}" srcOrd="0" destOrd="0" presId="urn:microsoft.com/office/officeart/2018/2/layout/IconLabelList"/>
    <dgm:cxn modelId="{BA1DC4C6-BB62-4003-8417-683338A52897}" type="presParOf" srcId="{C55B8FD7-1D19-4094-8A16-98135F86DE76}" destId="{29E92BB9-7E4B-48DD-B4F5-33A41C8E8809}" srcOrd="1" destOrd="0" presId="urn:microsoft.com/office/officeart/2018/2/layout/IconLabelList"/>
    <dgm:cxn modelId="{02B2EFA5-BA15-408B-86D2-58CDFFCCBE46}" type="presParOf" srcId="{C55B8FD7-1D19-4094-8A16-98135F86DE76}" destId="{A8D2948B-80C6-436F-A420-95DA60DF05D9}" srcOrd="2" destOrd="0" presId="urn:microsoft.com/office/officeart/2018/2/layout/IconLabelList"/>
    <dgm:cxn modelId="{C3ADBA91-719A-4261-92DB-7A4A1FB0B409}" type="presParOf" srcId="{B3BC7696-0791-487F-A65D-B1ABF49A8657}" destId="{FAEB034E-0EFA-42EF-BCC2-3C004B01153D}" srcOrd="3" destOrd="0" presId="urn:microsoft.com/office/officeart/2018/2/layout/IconLabelList"/>
    <dgm:cxn modelId="{2BD3D9BF-6F47-4341-BA9E-18BE52369021}" type="presParOf" srcId="{B3BC7696-0791-487F-A65D-B1ABF49A8657}" destId="{15B979F8-F4C7-4CEB-81C2-8E75BA00F69A}" srcOrd="4" destOrd="0" presId="urn:microsoft.com/office/officeart/2018/2/layout/IconLabelList"/>
    <dgm:cxn modelId="{46CC35F0-9B88-4B89-B96B-385A9DB14E2A}" type="presParOf" srcId="{15B979F8-F4C7-4CEB-81C2-8E75BA00F69A}" destId="{F1485800-64A4-4404-BCB5-0C1C78DF5544}" srcOrd="0" destOrd="0" presId="urn:microsoft.com/office/officeart/2018/2/layout/IconLabelList"/>
    <dgm:cxn modelId="{BBDD94C5-9E99-46FC-9911-699DB17E60F2}" type="presParOf" srcId="{15B979F8-F4C7-4CEB-81C2-8E75BA00F69A}" destId="{E30AF22B-2248-4E2B-9C5B-9C66E242DF9F}" srcOrd="1" destOrd="0" presId="urn:microsoft.com/office/officeart/2018/2/layout/IconLabelList"/>
    <dgm:cxn modelId="{057FB407-E3F4-4AE8-89B7-73B03F347FC4}" type="presParOf" srcId="{15B979F8-F4C7-4CEB-81C2-8E75BA00F69A}" destId="{EB5CD94D-045C-4D9B-9980-D484E7B61856}" srcOrd="2" destOrd="0" presId="urn:microsoft.com/office/officeart/2018/2/layout/IconLabelList"/>
    <dgm:cxn modelId="{492C413F-410C-4A67-B2C7-482BFD385F28}" type="presParOf" srcId="{B3BC7696-0791-487F-A65D-B1ABF49A8657}" destId="{90FA8F8B-80C1-4586-A987-6E1A887916E9}" srcOrd="5" destOrd="0" presId="urn:microsoft.com/office/officeart/2018/2/layout/IconLabelList"/>
    <dgm:cxn modelId="{49532282-72EA-437D-B106-C39261EE0827}" type="presParOf" srcId="{B3BC7696-0791-487F-A65D-B1ABF49A8657}" destId="{E61916AA-0512-4CE3-89F4-83553E65D5B7}" srcOrd="6" destOrd="0" presId="urn:microsoft.com/office/officeart/2018/2/layout/IconLabelList"/>
    <dgm:cxn modelId="{126C7769-FE86-47DE-AD80-4A2873629976}" type="presParOf" srcId="{E61916AA-0512-4CE3-89F4-83553E65D5B7}" destId="{765780FD-FACB-4892-A207-580A31B21418}" srcOrd="0" destOrd="0" presId="urn:microsoft.com/office/officeart/2018/2/layout/IconLabelList"/>
    <dgm:cxn modelId="{451C608C-26F6-49DA-9614-E6CA9F25E3AC}" type="presParOf" srcId="{E61916AA-0512-4CE3-89F4-83553E65D5B7}" destId="{F785EAD5-C283-4BC1-8D71-FC2D19B82BD6}" srcOrd="1" destOrd="0" presId="urn:microsoft.com/office/officeart/2018/2/layout/IconLabelList"/>
    <dgm:cxn modelId="{321D467F-E0B8-4B31-B192-49335088CAE8}" type="presParOf" srcId="{E61916AA-0512-4CE3-89F4-83553E65D5B7}" destId="{CF1FD090-98D2-4B31-A910-92DEA976ED0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00346-69CD-4032-8332-E334B6E3F453}" type="doc">
      <dgm:prSet loTypeId="urn:microsoft.com/office/officeart/2018/5/layout/IconCircleLabelList" loCatId="icon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256994A-C0A5-436B-878B-3D76347B6C2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sz="2400" dirty="0">
              <a:solidFill>
                <a:schemeClr val="bg1"/>
              </a:solidFill>
            </a:rPr>
            <a:t>Webanwendung</a:t>
          </a:r>
          <a:endParaRPr lang="en-US" sz="2400" dirty="0">
            <a:solidFill>
              <a:schemeClr val="bg1"/>
            </a:solidFill>
          </a:endParaRPr>
        </a:p>
      </dgm:t>
    </dgm:pt>
    <dgm:pt modelId="{D29D617F-397C-4F62-9724-40EB66EBE933}" type="parTrans" cxnId="{B700E3C2-199A-440D-AD79-A6F778EA40DC}">
      <dgm:prSet/>
      <dgm:spPr/>
      <dgm:t>
        <a:bodyPr/>
        <a:lstStyle/>
        <a:p>
          <a:endParaRPr lang="en-US"/>
        </a:p>
      </dgm:t>
    </dgm:pt>
    <dgm:pt modelId="{B89A95C5-65FE-427C-ABB0-430CFC93D00D}" type="sibTrans" cxnId="{B700E3C2-199A-440D-AD79-A6F778EA40DC}">
      <dgm:prSet/>
      <dgm:spPr/>
      <dgm:t>
        <a:bodyPr/>
        <a:lstStyle/>
        <a:p>
          <a:endParaRPr lang="en-US"/>
        </a:p>
      </dgm:t>
    </dgm:pt>
    <dgm:pt modelId="{32F8598E-6C3F-4B76-AC57-91554267EE8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sz="2400" dirty="0">
              <a:solidFill>
                <a:schemeClr val="bg1"/>
              </a:solidFill>
            </a:rPr>
            <a:t>HTML/CSS/Java-</a:t>
          </a:r>
          <a:r>
            <a:rPr lang="de-DE" sz="2400" dirty="0" err="1">
              <a:solidFill>
                <a:schemeClr val="bg1"/>
              </a:solidFill>
            </a:rPr>
            <a:t>script</a:t>
          </a:r>
          <a:endParaRPr lang="en-US" sz="2400" dirty="0">
            <a:solidFill>
              <a:schemeClr val="bg1"/>
            </a:solidFill>
          </a:endParaRPr>
        </a:p>
      </dgm:t>
    </dgm:pt>
    <dgm:pt modelId="{38E2AD92-24A8-4B31-B508-0144957C25B6}" type="parTrans" cxnId="{7E28C8DE-94A4-4D2D-BE95-AEFF3DC6B109}">
      <dgm:prSet/>
      <dgm:spPr/>
      <dgm:t>
        <a:bodyPr/>
        <a:lstStyle/>
        <a:p>
          <a:endParaRPr lang="en-US"/>
        </a:p>
      </dgm:t>
    </dgm:pt>
    <dgm:pt modelId="{94A359B7-A6D5-434F-9B4C-0E168E255543}" type="sibTrans" cxnId="{7E28C8DE-94A4-4D2D-BE95-AEFF3DC6B109}">
      <dgm:prSet/>
      <dgm:spPr/>
      <dgm:t>
        <a:bodyPr/>
        <a:lstStyle/>
        <a:p>
          <a:endParaRPr lang="en-US"/>
        </a:p>
      </dgm:t>
    </dgm:pt>
    <dgm:pt modelId="{10455AE3-F5FA-4595-9875-6BC4624DC74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>
              <a:solidFill>
                <a:schemeClr val="bg1"/>
              </a:solidFill>
            </a:rPr>
            <a:t>Chrome, Firefox, mobile</a:t>
          </a:r>
        </a:p>
      </dgm:t>
    </dgm:pt>
    <dgm:pt modelId="{BAAF9883-E453-4399-8205-F44BCCC6A680}" type="parTrans" cxnId="{D4C6A882-FB90-4701-858C-69FFED110A0D}">
      <dgm:prSet/>
      <dgm:spPr/>
      <dgm:t>
        <a:bodyPr/>
        <a:lstStyle/>
        <a:p>
          <a:endParaRPr lang="en-US"/>
        </a:p>
      </dgm:t>
    </dgm:pt>
    <dgm:pt modelId="{1F37C333-7EFB-457B-82E3-844CBAB3E925}" type="sibTrans" cxnId="{D4C6A882-FB90-4701-858C-69FFED110A0D}">
      <dgm:prSet/>
      <dgm:spPr/>
      <dgm:t>
        <a:bodyPr/>
        <a:lstStyle/>
        <a:p>
          <a:endParaRPr lang="en-US"/>
        </a:p>
      </dgm:t>
    </dgm:pt>
    <dgm:pt modelId="{915912AD-B5AD-4054-AF16-6C728CD7943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sz="2400" dirty="0" err="1">
              <a:solidFill>
                <a:schemeClr val="bg1"/>
              </a:solidFill>
            </a:rPr>
            <a:t>json</a:t>
          </a:r>
          <a:r>
            <a:rPr lang="de-DE" sz="2400" dirty="0">
              <a:solidFill>
                <a:schemeClr val="bg1"/>
              </a:solidFill>
            </a:rPr>
            <a:t>-strukturen </a:t>
          </a:r>
          <a:endParaRPr lang="en-US" sz="2400" dirty="0">
            <a:solidFill>
              <a:schemeClr val="bg1"/>
            </a:solidFill>
          </a:endParaRPr>
        </a:p>
      </dgm:t>
    </dgm:pt>
    <dgm:pt modelId="{B34BF3C6-1A85-45F7-B55E-E75B4722C55C}" type="parTrans" cxnId="{84AA624B-07B4-44D1-B2C0-FA3524705941}">
      <dgm:prSet/>
      <dgm:spPr/>
      <dgm:t>
        <a:bodyPr/>
        <a:lstStyle/>
        <a:p>
          <a:endParaRPr lang="en-US"/>
        </a:p>
      </dgm:t>
    </dgm:pt>
    <dgm:pt modelId="{6EE99954-73CE-4F35-A31F-FE885A57E4DB}" type="sibTrans" cxnId="{84AA624B-07B4-44D1-B2C0-FA3524705941}">
      <dgm:prSet/>
      <dgm:spPr/>
      <dgm:t>
        <a:bodyPr/>
        <a:lstStyle/>
        <a:p>
          <a:endParaRPr lang="en-US"/>
        </a:p>
      </dgm:t>
    </dgm:pt>
    <dgm:pt modelId="{0D5BAD30-18FD-4916-A84F-D801A238DE96}" type="pres">
      <dgm:prSet presAssocID="{8A700346-69CD-4032-8332-E334B6E3F453}" presName="root" presStyleCnt="0">
        <dgm:presLayoutVars>
          <dgm:dir/>
          <dgm:resizeHandles val="exact"/>
        </dgm:presLayoutVars>
      </dgm:prSet>
      <dgm:spPr/>
    </dgm:pt>
    <dgm:pt modelId="{DBA200CA-CEBF-4CF5-B77C-07F367BE2271}" type="pres">
      <dgm:prSet presAssocID="{9256994A-C0A5-436B-878B-3D76347B6C29}" presName="compNode" presStyleCnt="0"/>
      <dgm:spPr/>
    </dgm:pt>
    <dgm:pt modelId="{8AF6F104-8366-4DD4-8455-1B8732B48BBD}" type="pres">
      <dgm:prSet presAssocID="{9256994A-C0A5-436B-878B-3D76347B6C29}" presName="iconBgRect" presStyleLbl="bgShp" presStyleIdx="0" presStyleCnt="4"/>
      <dgm:spPr/>
    </dgm:pt>
    <dgm:pt modelId="{51949729-FA1B-4011-B0BE-2F8AC77EEBAD}" type="pres">
      <dgm:prSet presAssocID="{9256994A-C0A5-436B-878B-3D76347B6C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D8B95A5-B7C0-4313-8C68-90465C007FD2}" type="pres">
      <dgm:prSet presAssocID="{9256994A-C0A5-436B-878B-3D76347B6C29}" presName="spaceRect" presStyleCnt="0"/>
      <dgm:spPr/>
    </dgm:pt>
    <dgm:pt modelId="{8198E1EB-E67A-44ED-92D4-ADE013AF0244}" type="pres">
      <dgm:prSet presAssocID="{9256994A-C0A5-436B-878B-3D76347B6C29}" presName="textRect" presStyleLbl="revTx" presStyleIdx="0" presStyleCnt="4" custScaleX="104787">
        <dgm:presLayoutVars>
          <dgm:chMax val="1"/>
          <dgm:chPref val="1"/>
        </dgm:presLayoutVars>
      </dgm:prSet>
      <dgm:spPr/>
    </dgm:pt>
    <dgm:pt modelId="{1CE644CC-78E9-4BBF-BC93-0A8D2EE30A4E}" type="pres">
      <dgm:prSet presAssocID="{B89A95C5-65FE-427C-ABB0-430CFC93D00D}" presName="sibTrans" presStyleCnt="0"/>
      <dgm:spPr/>
    </dgm:pt>
    <dgm:pt modelId="{83C6CB9B-3342-4BC8-914A-10CB856564E5}" type="pres">
      <dgm:prSet presAssocID="{32F8598E-6C3F-4B76-AC57-91554267EE86}" presName="compNode" presStyleCnt="0"/>
      <dgm:spPr/>
    </dgm:pt>
    <dgm:pt modelId="{99C77442-232B-4EA4-8603-EE8D36299357}" type="pres">
      <dgm:prSet presAssocID="{32F8598E-6C3F-4B76-AC57-91554267EE86}" presName="iconBgRect" presStyleLbl="bgShp" presStyleIdx="1" presStyleCnt="4"/>
      <dgm:spPr/>
    </dgm:pt>
    <dgm:pt modelId="{A3A5E222-FC43-4E33-BFB9-AB95010EAFD9}" type="pres">
      <dgm:prSet presAssocID="{32F8598E-6C3F-4B76-AC57-91554267EE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F783BAB-08DB-49A6-A18F-05F6FA2DCEB9}" type="pres">
      <dgm:prSet presAssocID="{32F8598E-6C3F-4B76-AC57-91554267EE86}" presName="spaceRect" presStyleCnt="0"/>
      <dgm:spPr/>
    </dgm:pt>
    <dgm:pt modelId="{92D2F1F4-CE3F-4F6A-B529-7F142410824C}" type="pres">
      <dgm:prSet presAssocID="{32F8598E-6C3F-4B76-AC57-91554267EE86}" presName="textRect" presStyleLbl="revTx" presStyleIdx="1" presStyleCnt="4">
        <dgm:presLayoutVars>
          <dgm:chMax val="1"/>
          <dgm:chPref val="1"/>
        </dgm:presLayoutVars>
      </dgm:prSet>
      <dgm:spPr/>
    </dgm:pt>
    <dgm:pt modelId="{92214200-45C6-4010-A762-78C0800F56F0}" type="pres">
      <dgm:prSet presAssocID="{94A359B7-A6D5-434F-9B4C-0E168E255543}" presName="sibTrans" presStyleCnt="0"/>
      <dgm:spPr/>
    </dgm:pt>
    <dgm:pt modelId="{A8572479-72C0-4996-8AFD-FAD5DC0D6654}" type="pres">
      <dgm:prSet presAssocID="{10455AE3-F5FA-4595-9875-6BC4624DC743}" presName="compNode" presStyleCnt="0"/>
      <dgm:spPr/>
    </dgm:pt>
    <dgm:pt modelId="{42AA87F4-7CA7-477D-9EEE-DEADF2593A95}" type="pres">
      <dgm:prSet presAssocID="{10455AE3-F5FA-4595-9875-6BC4624DC743}" presName="iconBgRect" presStyleLbl="bgShp" presStyleIdx="2" presStyleCnt="4"/>
      <dgm:spPr/>
    </dgm:pt>
    <dgm:pt modelId="{B3E81835-FD70-4DCF-9D53-8161A171C7A0}" type="pres">
      <dgm:prSet presAssocID="{10455AE3-F5FA-4595-9875-6BC4624DC7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CC0B6376-6065-4302-8F15-8EAB247309AF}" type="pres">
      <dgm:prSet presAssocID="{10455AE3-F5FA-4595-9875-6BC4624DC743}" presName="spaceRect" presStyleCnt="0"/>
      <dgm:spPr/>
    </dgm:pt>
    <dgm:pt modelId="{B24A678E-0B9E-4AD3-9861-AA96C82501CD}" type="pres">
      <dgm:prSet presAssocID="{10455AE3-F5FA-4595-9875-6BC4624DC743}" presName="textRect" presStyleLbl="revTx" presStyleIdx="2" presStyleCnt="4">
        <dgm:presLayoutVars>
          <dgm:chMax val="1"/>
          <dgm:chPref val="1"/>
        </dgm:presLayoutVars>
      </dgm:prSet>
      <dgm:spPr/>
    </dgm:pt>
    <dgm:pt modelId="{BAC56A0A-0446-44CA-860F-A50B63D8F85D}" type="pres">
      <dgm:prSet presAssocID="{1F37C333-7EFB-457B-82E3-844CBAB3E925}" presName="sibTrans" presStyleCnt="0"/>
      <dgm:spPr/>
    </dgm:pt>
    <dgm:pt modelId="{5A18CD35-2E99-4CCC-8FF8-7C4307AEDCEA}" type="pres">
      <dgm:prSet presAssocID="{915912AD-B5AD-4054-AF16-6C728CD7943F}" presName="compNode" presStyleCnt="0"/>
      <dgm:spPr/>
    </dgm:pt>
    <dgm:pt modelId="{CE32E2A0-1110-4A2B-ACF8-D62D87D89E67}" type="pres">
      <dgm:prSet presAssocID="{915912AD-B5AD-4054-AF16-6C728CD7943F}" presName="iconBgRect" presStyleLbl="bgShp" presStyleIdx="3" presStyleCnt="4"/>
      <dgm:spPr/>
    </dgm:pt>
    <dgm:pt modelId="{2BE091B4-7F29-4A4F-82EA-15193B33B36A}" type="pres">
      <dgm:prSet presAssocID="{915912AD-B5AD-4054-AF16-6C728CD794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904CD52-AEC9-4D5E-B322-2E2A11E180C7}" type="pres">
      <dgm:prSet presAssocID="{915912AD-B5AD-4054-AF16-6C728CD7943F}" presName="spaceRect" presStyleCnt="0"/>
      <dgm:spPr/>
    </dgm:pt>
    <dgm:pt modelId="{8C1D40A5-22D5-48BB-BDB2-2A6089BA4F2A}" type="pres">
      <dgm:prSet presAssocID="{915912AD-B5AD-4054-AF16-6C728CD7943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4DAAF1F-728F-45A8-9D5C-FF6748910634}" type="presOf" srcId="{915912AD-B5AD-4054-AF16-6C728CD7943F}" destId="{8C1D40A5-22D5-48BB-BDB2-2A6089BA4F2A}" srcOrd="0" destOrd="0" presId="urn:microsoft.com/office/officeart/2018/5/layout/IconCircleLabelList"/>
    <dgm:cxn modelId="{D0573235-9A17-4A43-9B30-64F371C05291}" type="presOf" srcId="{8A700346-69CD-4032-8332-E334B6E3F453}" destId="{0D5BAD30-18FD-4916-A84F-D801A238DE96}" srcOrd="0" destOrd="0" presId="urn:microsoft.com/office/officeart/2018/5/layout/IconCircleLabelList"/>
    <dgm:cxn modelId="{07FF8444-ED0A-45E3-8127-C100F2E45FA9}" type="presOf" srcId="{32F8598E-6C3F-4B76-AC57-91554267EE86}" destId="{92D2F1F4-CE3F-4F6A-B529-7F142410824C}" srcOrd="0" destOrd="0" presId="urn:microsoft.com/office/officeart/2018/5/layout/IconCircleLabelList"/>
    <dgm:cxn modelId="{84AA624B-07B4-44D1-B2C0-FA3524705941}" srcId="{8A700346-69CD-4032-8332-E334B6E3F453}" destId="{915912AD-B5AD-4054-AF16-6C728CD7943F}" srcOrd="3" destOrd="0" parTransId="{B34BF3C6-1A85-45F7-B55E-E75B4722C55C}" sibTransId="{6EE99954-73CE-4F35-A31F-FE885A57E4DB}"/>
    <dgm:cxn modelId="{D4C6A882-FB90-4701-858C-69FFED110A0D}" srcId="{8A700346-69CD-4032-8332-E334B6E3F453}" destId="{10455AE3-F5FA-4595-9875-6BC4624DC743}" srcOrd="2" destOrd="0" parTransId="{BAAF9883-E453-4399-8205-F44BCCC6A680}" sibTransId="{1F37C333-7EFB-457B-82E3-844CBAB3E925}"/>
    <dgm:cxn modelId="{542AB48E-9AAF-4818-BDB5-FD14C78B0F42}" type="presOf" srcId="{10455AE3-F5FA-4595-9875-6BC4624DC743}" destId="{B24A678E-0B9E-4AD3-9861-AA96C82501CD}" srcOrd="0" destOrd="0" presId="urn:microsoft.com/office/officeart/2018/5/layout/IconCircleLabelList"/>
    <dgm:cxn modelId="{1454E7AA-FD23-418E-A1EA-D22333EF5D0D}" type="presOf" srcId="{9256994A-C0A5-436B-878B-3D76347B6C29}" destId="{8198E1EB-E67A-44ED-92D4-ADE013AF0244}" srcOrd="0" destOrd="0" presId="urn:microsoft.com/office/officeart/2018/5/layout/IconCircleLabelList"/>
    <dgm:cxn modelId="{B700E3C2-199A-440D-AD79-A6F778EA40DC}" srcId="{8A700346-69CD-4032-8332-E334B6E3F453}" destId="{9256994A-C0A5-436B-878B-3D76347B6C29}" srcOrd="0" destOrd="0" parTransId="{D29D617F-397C-4F62-9724-40EB66EBE933}" sibTransId="{B89A95C5-65FE-427C-ABB0-430CFC93D00D}"/>
    <dgm:cxn modelId="{7E28C8DE-94A4-4D2D-BE95-AEFF3DC6B109}" srcId="{8A700346-69CD-4032-8332-E334B6E3F453}" destId="{32F8598E-6C3F-4B76-AC57-91554267EE86}" srcOrd="1" destOrd="0" parTransId="{38E2AD92-24A8-4B31-B508-0144957C25B6}" sibTransId="{94A359B7-A6D5-434F-9B4C-0E168E255543}"/>
    <dgm:cxn modelId="{7C438BED-3A9B-495C-B1FE-CB2A13C2E326}" type="presParOf" srcId="{0D5BAD30-18FD-4916-A84F-D801A238DE96}" destId="{DBA200CA-CEBF-4CF5-B77C-07F367BE2271}" srcOrd="0" destOrd="0" presId="urn:microsoft.com/office/officeart/2018/5/layout/IconCircleLabelList"/>
    <dgm:cxn modelId="{50925032-29E4-4CC8-B05A-FEA0900C6FDA}" type="presParOf" srcId="{DBA200CA-CEBF-4CF5-B77C-07F367BE2271}" destId="{8AF6F104-8366-4DD4-8455-1B8732B48BBD}" srcOrd="0" destOrd="0" presId="urn:microsoft.com/office/officeart/2018/5/layout/IconCircleLabelList"/>
    <dgm:cxn modelId="{99B3A1E0-41CA-4FC3-9EFA-E837D2439A0D}" type="presParOf" srcId="{DBA200CA-CEBF-4CF5-B77C-07F367BE2271}" destId="{51949729-FA1B-4011-B0BE-2F8AC77EEBAD}" srcOrd="1" destOrd="0" presId="urn:microsoft.com/office/officeart/2018/5/layout/IconCircleLabelList"/>
    <dgm:cxn modelId="{9D7527B2-4EAC-4E51-829A-6091EE08917A}" type="presParOf" srcId="{DBA200CA-CEBF-4CF5-B77C-07F367BE2271}" destId="{6D8B95A5-B7C0-4313-8C68-90465C007FD2}" srcOrd="2" destOrd="0" presId="urn:microsoft.com/office/officeart/2018/5/layout/IconCircleLabelList"/>
    <dgm:cxn modelId="{0A5754E7-82EB-4E81-A5D1-EAD30DD92B10}" type="presParOf" srcId="{DBA200CA-CEBF-4CF5-B77C-07F367BE2271}" destId="{8198E1EB-E67A-44ED-92D4-ADE013AF0244}" srcOrd="3" destOrd="0" presId="urn:microsoft.com/office/officeart/2018/5/layout/IconCircleLabelList"/>
    <dgm:cxn modelId="{C89C931C-727F-4A04-A3A7-76874AA87883}" type="presParOf" srcId="{0D5BAD30-18FD-4916-A84F-D801A238DE96}" destId="{1CE644CC-78E9-4BBF-BC93-0A8D2EE30A4E}" srcOrd="1" destOrd="0" presId="urn:microsoft.com/office/officeart/2018/5/layout/IconCircleLabelList"/>
    <dgm:cxn modelId="{3216FE6D-D198-418F-87BF-182BFE309642}" type="presParOf" srcId="{0D5BAD30-18FD-4916-A84F-D801A238DE96}" destId="{83C6CB9B-3342-4BC8-914A-10CB856564E5}" srcOrd="2" destOrd="0" presId="urn:microsoft.com/office/officeart/2018/5/layout/IconCircleLabelList"/>
    <dgm:cxn modelId="{2411CD6E-E3A8-4B3E-ACCB-5F0A1265EF73}" type="presParOf" srcId="{83C6CB9B-3342-4BC8-914A-10CB856564E5}" destId="{99C77442-232B-4EA4-8603-EE8D36299357}" srcOrd="0" destOrd="0" presId="urn:microsoft.com/office/officeart/2018/5/layout/IconCircleLabelList"/>
    <dgm:cxn modelId="{DEDB9871-B917-44D3-9CEF-8FD85AED1096}" type="presParOf" srcId="{83C6CB9B-3342-4BC8-914A-10CB856564E5}" destId="{A3A5E222-FC43-4E33-BFB9-AB95010EAFD9}" srcOrd="1" destOrd="0" presId="urn:microsoft.com/office/officeart/2018/5/layout/IconCircleLabelList"/>
    <dgm:cxn modelId="{BC93FC93-EB5F-45E4-810B-BADFAD209CC8}" type="presParOf" srcId="{83C6CB9B-3342-4BC8-914A-10CB856564E5}" destId="{7F783BAB-08DB-49A6-A18F-05F6FA2DCEB9}" srcOrd="2" destOrd="0" presId="urn:microsoft.com/office/officeart/2018/5/layout/IconCircleLabelList"/>
    <dgm:cxn modelId="{FD491CB3-CEA4-46B6-A943-3084A0E16FA8}" type="presParOf" srcId="{83C6CB9B-3342-4BC8-914A-10CB856564E5}" destId="{92D2F1F4-CE3F-4F6A-B529-7F142410824C}" srcOrd="3" destOrd="0" presId="urn:microsoft.com/office/officeart/2018/5/layout/IconCircleLabelList"/>
    <dgm:cxn modelId="{5E8341D7-3F25-41FA-B9FE-6D1F8C11F163}" type="presParOf" srcId="{0D5BAD30-18FD-4916-A84F-D801A238DE96}" destId="{92214200-45C6-4010-A762-78C0800F56F0}" srcOrd="3" destOrd="0" presId="urn:microsoft.com/office/officeart/2018/5/layout/IconCircleLabelList"/>
    <dgm:cxn modelId="{91D06347-58B1-42CB-9350-A7BC0F8EF887}" type="presParOf" srcId="{0D5BAD30-18FD-4916-A84F-D801A238DE96}" destId="{A8572479-72C0-4996-8AFD-FAD5DC0D6654}" srcOrd="4" destOrd="0" presId="urn:microsoft.com/office/officeart/2018/5/layout/IconCircleLabelList"/>
    <dgm:cxn modelId="{B1603167-ACB7-4EB1-AC7F-C02EB0F55564}" type="presParOf" srcId="{A8572479-72C0-4996-8AFD-FAD5DC0D6654}" destId="{42AA87F4-7CA7-477D-9EEE-DEADF2593A95}" srcOrd="0" destOrd="0" presId="urn:microsoft.com/office/officeart/2018/5/layout/IconCircleLabelList"/>
    <dgm:cxn modelId="{F8E6C7FB-20D1-477A-B71B-6B3D64E9A8E5}" type="presParOf" srcId="{A8572479-72C0-4996-8AFD-FAD5DC0D6654}" destId="{B3E81835-FD70-4DCF-9D53-8161A171C7A0}" srcOrd="1" destOrd="0" presId="urn:microsoft.com/office/officeart/2018/5/layout/IconCircleLabelList"/>
    <dgm:cxn modelId="{8FED397C-0F49-4089-A1DD-5747C71A51DE}" type="presParOf" srcId="{A8572479-72C0-4996-8AFD-FAD5DC0D6654}" destId="{CC0B6376-6065-4302-8F15-8EAB247309AF}" srcOrd="2" destOrd="0" presId="urn:microsoft.com/office/officeart/2018/5/layout/IconCircleLabelList"/>
    <dgm:cxn modelId="{B0BB6AEF-FBC0-4604-BD2F-6C37F01273D3}" type="presParOf" srcId="{A8572479-72C0-4996-8AFD-FAD5DC0D6654}" destId="{B24A678E-0B9E-4AD3-9861-AA96C82501CD}" srcOrd="3" destOrd="0" presId="urn:microsoft.com/office/officeart/2018/5/layout/IconCircleLabelList"/>
    <dgm:cxn modelId="{6414482B-0479-49AA-BCF7-63DB456CC5CF}" type="presParOf" srcId="{0D5BAD30-18FD-4916-A84F-D801A238DE96}" destId="{BAC56A0A-0446-44CA-860F-A50B63D8F85D}" srcOrd="5" destOrd="0" presId="urn:microsoft.com/office/officeart/2018/5/layout/IconCircleLabelList"/>
    <dgm:cxn modelId="{C1376A2E-0421-4210-AEC7-E768AF96BCEC}" type="presParOf" srcId="{0D5BAD30-18FD-4916-A84F-D801A238DE96}" destId="{5A18CD35-2E99-4CCC-8FF8-7C4307AEDCEA}" srcOrd="6" destOrd="0" presId="urn:microsoft.com/office/officeart/2018/5/layout/IconCircleLabelList"/>
    <dgm:cxn modelId="{86D59551-BBB1-4B8A-9B48-43B63C4A1A2E}" type="presParOf" srcId="{5A18CD35-2E99-4CCC-8FF8-7C4307AEDCEA}" destId="{CE32E2A0-1110-4A2B-ACF8-D62D87D89E67}" srcOrd="0" destOrd="0" presId="urn:microsoft.com/office/officeart/2018/5/layout/IconCircleLabelList"/>
    <dgm:cxn modelId="{A51FE962-AA69-4272-BDA3-E3C174481EA4}" type="presParOf" srcId="{5A18CD35-2E99-4CCC-8FF8-7C4307AEDCEA}" destId="{2BE091B4-7F29-4A4F-82EA-15193B33B36A}" srcOrd="1" destOrd="0" presId="urn:microsoft.com/office/officeart/2018/5/layout/IconCircleLabelList"/>
    <dgm:cxn modelId="{BEA941EC-2DCD-4EF0-9902-8A5540245454}" type="presParOf" srcId="{5A18CD35-2E99-4CCC-8FF8-7C4307AEDCEA}" destId="{B904CD52-AEC9-4D5E-B322-2E2A11E180C7}" srcOrd="2" destOrd="0" presId="urn:microsoft.com/office/officeart/2018/5/layout/IconCircleLabelList"/>
    <dgm:cxn modelId="{CD82DDBB-5BC6-4B00-873B-64DE8629FA9B}" type="presParOf" srcId="{5A18CD35-2E99-4CCC-8FF8-7C4307AEDCEA}" destId="{8C1D40A5-22D5-48BB-BDB2-2A6089BA4F2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700346-69CD-4032-8332-E334B6E3F453}" type="doc">
      <dgm:prSet loTypeId="urn:microsoft.com/office/officeart/2018/5/layout/IconCircleLabelList" loCatId="icon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256994A-C0A5-436B-878B-3D76347B6C2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sz="2400" dirty="0">
              <a:solidFill>
                <a:schemeClr val="bg1"/>
              </a:solidFill>
            </a:rPr>
            <a:t>Responsive</a:t>
          </a:r>
          <a:endParaRPr lang="en-US" sz="2400" dirty="0">
            <a:solidFill>
              <a:schemeClr val="bg1"/>
            </a:solidFill>
          </a:endParaRPr>
        </a:p>
      </dgm:t>
    </dgm:pt>
    <dgm:pt modelId="{D29D617F-397C-4F62-9724-40EB66EBE933}" type="parTrans" cxnId="{B700E3C2-199A-440D-AD79-A6F778EA40DC}">
      <dgm:prSet/>
      <dgm:spPr/>
      <dgm:t>
        <a:bodyPr/>
        <a:lstStyle/>
        <a:p>
          <a:endParaRPr lang="en-US"/>
        </a:p>
      </dgm:t>
    </dgm:pt>
    <dgm:pt modelId="{B89A95C5-65FE-427C-ABB0-430CFC93D00D}" type="sibTrans" cxnId="{B700E3C2-199A-440D-AD79-A6F778EA40DC}">
      <dgm:prSet/>
      <dgm:spPr/>
      <dgm:t>
        <a:bodyPr/>
        <a:lstStyle/>
        <a:p>
          <a:endParaRPr lang="en-US"/>
        </a:p>
      </dgm:t>
    </dgm:pt>
    <dgm:pt modelId="{32F8598E-6C3F-4B76-AC57-91554267EE8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sz="2400" dirty="0">
              <a:solidFill>
                <a:schemeClr val="bg1"/>
              </a:solidFill>
            </a:rPr>
            <a:t>Holy-</a:t>
          </a:r>
          <a:r>
            <a:rPr lang="de-DE" sz="2400" dirty="0" err="1">
              <a:solidFill>
                <a:schemeClr val="bg1"/>
              </a:solidFill>
            </a:rPr>
            <a:t>Grail</a:t>
          </a:r>
          <a:r>
            <a:rPr lang="de-DE" sz="2400" dirty="0">
              <a:solidFill>
                <a:schemeClr val="bg1"/>
              </a:solidFill>
            </a:rPr>
            <a:t>-Layout</a:t>
          </a:r>
          <a:endParaRPr lang="en-US" sz="2400" dirty="0">
            <a:solidFill>
              <a:schemeClr val="bg1"/>
            </a:solidFill>
          </a:endParaRPr>
        </a:p>
      </dgm:t>
    </dgm:pt>
    <dgm:pt modelId="{38E2AD92-24A8-4B31-B508-0144957C25B6}" type="parTrans" cxnId="{7E28C8DE-94A4-4D2D-BE95-AEFF3DC6B109}">
      <dgm:prSet/>
      <dgm:spPr/>
      <dgm:t>
        <a:bodyPr/>
        <a:lstStyle/>
        <a:p>
          <a:endParaRPr lang="en-US"/>
        </a:p>
      </dgm:t>
    </dgm:pt>
    <dgm:pt modelId="{94A359B7-A6D5-434F-9B4C-0E168E255543}" type="sibTrans" cxnId="{7E28C8DE-94A4-4D2D-BE95-AEFF3DC6B109}">
      <dgm:prSet/>
      <dgm:spPr/>
      <dgm:t>
        <a:bodyPr/>
        <a:lstStyle/>
        <a:p>
          <a:endParaRPr lang="en-US"/>
        </a:p>
      </dgm:t>
    </dgm:pt>
    <dgm:pt modelId="{10455AE3-F5FA-4595-9875-6BC4624DC74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>
              <a:solidFill>
                <a:schemeClr val="bg1"/>
              </a:solidFill>
            </a:rPr>
            <a:t>Wichtiges spielt im Zentrum</a:t>
          </a:r>
          <a:endParaRPr lang="en-US" dirty="0">
            <a:solidFill>
              <a:schemeClr val="bg1"/>
            </a:solidFill>
          </a:endParaRPr>
        </a:p>
      </dgm:t>
    </dgm:pt>
    <dgm:pt modelId="{BAAF9883-E453-4399-8205-F44BCCC6A680}" type="parTrans" cxnId="{D4C6A882-FB90-4701-858C-69FFED110A0D}">
      <dgm:prSet/>
      <dgm:spPr/>
      <dgm:t>
        <a:bodyPr/>
        <a:lstStyle/>
        <a:p>
          <a:endParaRPr lang="en-US"/>
        </a:p>
      </dgm:t>
    </dgm:pt>
    <dgm:pt modelId="{1F37C333-7EFB-457B-82E3-844CBAB3E925}" type="sibTrans" cxnId="{D4C6A882-FB90-4701-858C-69FFED110A0D}">
      <dgm:prSet/>
      <dgm:spPr/>
      <dgm:t>
        <a:bodyPr/>
        <a:lstStyle/>
        <a:p>
          <a:endParaRPr lang="en-US"/>
        </a:p>
      </dgm:t>
    </dgm:pt>
    <dgm:pt modelId="{915912AD-B5AD-4054-AF16-6C728CD794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>
              <a:solidFill>
                <a:schemeClr val="bg1"/>
              </a:solidFill>
            </a:rPr>
            <a:t>Stimmige Musik </a:t>
          </a:r>
          <a:endParaRPr lang="en-US" dirty="0">
            <a:solidFill>
              <a:schemeClr val="bg1"/>
            </a:solidFill>
          </a:endParaRPr>
        </a:p>
      </dgm:t>
    </dgm:pt>
    <dgm:pt modelId="{B34BF3C6-1A85-45F7-B55E-E75B4722C55C}" type="parTrans" cxnId="{84AA624B-07B4-44D1-B2C0-FA3524705941}">
      <dgm:prSet/>
      <dgm:spPr/>
      <dgm:t>
        <a:bodyPr/>
        <a:lstStyle/>
        <a:p>
          <a:endParaRPr lang="en-US"/>
        </a:p>
      </dgm:t>
    </dgm:pt>
    <dgm:pt modelId="{6EE99954-73CE-4F35-A31F-FE885A57E4DB}" type="sibTrans" cxnId="{84AA624B-07B4-44D1-B2C0-FA3524705941}">
      <dgm:prSet/>
      <dgm:spPr/>
      <dgm:t>
        <a:bodyPr/>
        <a:lstStyle/>
        <a:p>
          <a:endParaRPr lang="en-US"/>
        </a:p>
      </dgm:t>
    </dgm:pt>
    <dgm:pt modelId="{0D5BAD30-18FD-4916-A84F-D801A238DE96}" type="pres">
      <dgm:prSet presAssocID="{8A700346-69CD-4032-8332-E334B6E3F453}" presName="root" presStyleCnt="0">
        <dgm:presLayoutVars>
          <dgm:dir/>
          <dgm:resizeHandles val="exact"/>
        </dgm:presLayoutVars>
      </dgm:prSet>
      <dgm:spPr/>
    </dgm:pt>
    <dgm:pt modelId="{DBA200CA-CEBF-4CF5-B77C-07F367BE2271}" type="pres">
      <dgm:prSet presAssocID="{9256994A-C0A5-436B-878B-3D76347B6C29}" presName="compNode" presStyleCnt="0"/>
      <dgm:spPr/>
    </dgm:pt>
    <dgm:pt modelId="{8AF6F104-8366-4DD4-8455-1B8732B48BBD}" type="pres">
      <dgm:prSet presAssocID="{9256994A-C0A5-436B-878B-3D76347B6C29}" presName="iconBgRect" presStyleLbl="bgShp" presStyleIdx="0" presStyleCnt="4"/>
      <dgm:spPr/>
    </dgm:pt>
    <dgm:pt modelId="{51949729-FA1B-4011-B0BE-2F8AC77EEBAD}" type="pres">
      <dgm:prSet presAssocID="{9256994A-C0A5-436B-878B-3D76347B6C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6D8B95A5-B7C0-4313-8C68-90465C007FD2}" type="pres">
      <dgm:prSet presAssocID="{9256994A-C0A5-436B-878B-3D76347B6C29}" presName="spaceRect" presStyleCnt="0"/>
      <dgm:spPr/>
    </dgm:pt>
    <dgm:pt modelId="{8198E1EB-E67A-44ED-92D4-ADE013AF0244}" type="pres">
      <dgm:prSet presAssocID="{9256994A-C0A5-436B-878B-3D76347B6C29}" presName="textRect" presStyleLbl="revTx" presStyleIdx="0" presStyleCnt="4">
        <dgm:presLayoutVars>
          <dgm:chMax val="1"/>
          <dgm:chPref val="1"/>
        </dgm:presLayoutVars>
      </dgm:prSet>
      <dgm:spPr/>
    </dgm:pt>
    <dgm:pt modelId="{1CE644CC-78E9-4BBF-BC93-0A8D2EE30A4E}" type="pres">
      <dgm:prSet presAssocID="{B89A95C5-65FE-427C-ABB0-430CFC93D00D}" presName="sibTrans" presStyleCnt="0"/>
      <dgm:spPr/>
    </dgm:pt>
    <dgm:pt modelId="{83C6CB9B-3342-4BC8-914A-10CB856564E5}" type="pres">
      <dgm:prSet presAssocID="{32F8598E-6C3F-4B76-AC57-91554267EE86}" presName="compNode" presStyleCnt="0"/>
      <dgm:spPr/>
    </dgm:pt>
    <dgm:pt modelId="{99C77442-232B-4EA4-8603-EE8D36299357}" type="pres">
      <dgm:prSet presAssocID="{32F8598E-6C3F-4B76-AC57-91554267EE86}" presName="iconBgRect" presStyleLbl="bgShp" presStyleIdx="1" presStyleCnt="4"/>
      <dgm:spPr/>
    </dgm:pt>
    <dgm:pt modelId="{A3A5E222-FC43-4E33-BFB9-AB95010EAFD9}" type="pres">
      <dgm:prSet presAssocID="{32F8598E-6C3F-4B76-AC57-91554267EE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F783BAB-08DB-49A6-A18F-05F6FA2DCEB9}" type="pres">
      <dgm:prSet presAssocID="{32F8598E-6C3F-4B76-AC57-91554267EE86}" presName="spaceRect" presStyleCnt="0"/>
      <dgm:spPr/>
    </dgm:pt>
    <dgm:pt modelId="{92D2F1F4-CE3F-4F6A-B529-7F142410824C}" type="pres">
      <dgm:prSet presAssocID="{32F8598E-6C3F-4B76-AC57-91554267EE86}" presName="textRect" presStyleLbl="revTx" presStyleIdx="1" presStyleCnt="4">
        <dgm:presLayoutVars>
          <dgm:chMax val="1"/>
          <dgm:chPref val="1"/>
        </dgm:presLayoutVars>
      </dgm:prSet>
      <dgm:spPr/>
    </dgm:pt>
    <dgm:pt modelId="{92214200-45C6-4010-A762-78C0800F56F0}" type="pres">
      <dgm:prSet presAssocID="{94A359B7-A6D5-434F-9B4C-0E168E255543}" presName="sibTrans" presStyleCnt="0"/>
      <dgm:spPr/>
    </dgm:pt>
    <dgm:pt modelId="{A8572479-72C0-4996-8AFD-FAD5DC0D6654}" type="pres">
      <dgm:prSet presAssocID="{10455AE3-F5FA-4595-9875-6BC4624DC743}" presName="compNode" presStyleCnt="0"/>
      <dgm:spPr/>
    </dgm:pt>
    <dgm:pt modelId="{42AA87F4-7CA7-477D-9EEE-DEADF2593A95}" type="pres">
      <dgm:prSet presAssocID="{10455AE3-F5FA-4595-9875-6BC4624DC743}" presName="iconBgRect" presStyleLbl="bgShp" presStyleIdx="2" presStyleCnt="4"/>
      <dgm:spPr/>
    </dgm:pt>
    <dgm:pt modelId="{B3E81835-FD70-4DCF-9D53-8161A171C7A0}" type="pres">
      <dgm:prSet presAssocID="{10455AE3-F5FA-4595-9875-6BC4624DC7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C0B6376-6065-4302-8F15-8EAB247309AF}" type="pres">
      <dgm:prSet presAssocID="{10455AE3-F5FA-4595-9875-6BC4624DC743}" presName="spaceRect" presStyleCnt="0"/>
      <dgm:spPr/>
    </dgm:pt>
    <dgm:pt modelId="{B24A678E-0B9E-4AD3-9861-AA96C82501CD}" type="pres">
      <dgm:prSet presAssocID="{10455AE3-F5FA-4595-9875-6BC4624DC743}" presName="textRect" presStyleLbl="revTx" presStyleIdx="2" presStyleCnt="4">
        <dgm:presLayoutVars>
          <dgm:chMax val="1"/>
          <dgm:chPref val="1"/>
        </dgm:presLayoutVars>
      </dgm:prSet>
      <dgm:spPr/>
    </dgm:pt>
    <dgm:pt modelId="{BAC56A0A-0446-44CA-860F-A50B63D8F85D}" type="pres">
      <dgm:prSet presAssocID="{1F37C333-7EFB-457B-82E3-844CBAB3E925}" presName="sibTrans" presStyleCnt="0"/>
      <dgm:spPr/>
    </dgm:pt>
    <dgm:pt modelId="{5A18CD35-2E99-4CCC-8FF8-7C4307AEDCEA}" type="pres">
      <dgm:prSet presAssocID="{915912AD-B5AD-4054-AF16-6C728CD7943F}" presName="compNode" presStyleCnt="0"/>
      <dgm:spPr/>
    </dgm:pt>
    <dgm:pt modelId="{CE32E2A0-1110-4A2B-ACF8-D62D87D89E67}" type="pres">
      <dgm:prSet presAssocID="{915912AD-B5AD-4054-AF16-6C728CD7943F}" presName="iconBgRect" presStyleLbl="bgShp" presStyleIdx="3" presStyleCnt="4"/>
      <dgm:spPr/>
    </dgm:pt>
    <dgm:pt modelId="{2BE091B4-7F29-4A4F-82EA-15193B33B36A}" type="pres">
      <dgm:prSet presAssocID="{915912AD-B5AD-4054-AF16-6C728CD794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B904CD52-AEC9-4D5E-B322-2E2A11E180C7}" type="pres">
      <dgm:prSet presAssocID="{915912AD-B5AD-4054-AF16-6C728CD7943F}" presName="spaceRect" presStyleCnt="0"/>
      <dgm:spPr/>
    </dgm:pt>
    <dgm:pt modelId="{8C1D40A5-22D5-48BB-BDB2-2A6089BA4F2A}" type="pres">
      <dgm:prSet presAssocID="{915912AD-B5AD-4054-AF16-6C728CD7943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4DAAF1F-728F-45A8-9D5C-FF6748910634}" type="presOf" srcId="{915912AD-B5AD-4054-AF16-6C728CD7943F}" destId="{8C1D40A5-22D5-48BB-BDB2-2A6089BA4F2A}" srcOrd="0" destOrd="0" presId="urn:microsoft.com/office/officeart/2018/5/layout/IconCircleLabelList"/>
    <dgm:cxn modelId="{D0573235-9A17-4A43-9B30-64F371C05291}" type="presOf" srcId="{8A700346-69CD-4032-8332-E334B6E3F453}" destId="{0D5BAD30-18FD-4916-A84F-D801A238DE96}" srcOrd="0" destOrd="0" presId="urn:microsoft.com/office/officeart/2018/5/layout/IconCircleLabelList"/>
    <dgm:cxn modelId="{07FF8444-ED0A-45E3-8127-C100F2E45FA9}" type="presOf" srcId="{32F8598E-6C3F-4B76-AC57-91554267EE86}" destId="{92D2F1F4-CE3F-4F6A-B529-7F142410824C}" srcOrd="0" destOrd="0" presId="urn:microsoft.com/office/officeart/2018/5/layout/IconCircleLabelList"/>
    <dgm:cxn modelId="{84AA624B-07B4-44D1-B2C0-FA3524705941}" srcId="{8A700346-69CD-4032-8332-E334B6E3F453}" destId="{915912AD-B5AD-4054-AF16-6C728CD7943F}" srcOrd="3" destOrd="0" parTransId="{B34BF3C6-1A85-45F7-B55E-E75B4722C55C}" sibTransId="{6EE99954-73CE-4F35-A31F-FE885A57E4DB}"/>
    <dgm:cxn modelId="{D4C6A882-FB90-4701-858C-69FFED110A0D}" srcId="{8A700346-69CD-4032-8332-E334B6E3F453}" destId="{10455AE3-F5FA-4595-9875-6BC4624DC743}" srcOrd="2" destOrd="0" parTransId="{BAAF9883-E453-4399-8205-F44BCCC6A680}" sibTransId="{1F37C333-7EFB-457B-82E3-844CBAB3E925}"/>
    <dgm:cxn modelId="{542AB48E-9AAF-4818-BDB5-FD14C78B0F42}" type="presOf" srcId="{10455AE3-F5FA-4595-9875-6BC4624DC743}" destId="{B24A678E-0B9E-4AD3-9861-AA96C82501CD}" srcOrd="0" destOrd="0" presId="urn:microsoft.com/office/officeart/2018/5/layout/IconCircleLabelList"/>
    <dgm:cxn modelId="{1454E7AA-FD23-418E-A1EA-D22333EF5D0D}" type="presOf" srcId="{9256994A-C0A5-436B-878B-3D76347B6C29}" destId="{8198E1EB-E67A-44ED-92D4-ADE013AF0244}" srcOrd="0" destOrd="0" presId="urn:microsoft.com/office/officeart/2018/5/layout/IconCircleLabelList"/>
    <dgm:cxn modelId="{B700E3C2-199A-440D-AD79-A6F778EA40DC}" srcId="{8A700346-69CD-4032-8332-E334B6E3F453}" destId="{9256994A-C0A5-436B-878B-3D76347B6C29}" srcOrd="0" destOrd="0" parTransId="{D29D617F-397C-4F62-9724-40EB66EBE933}" sibTransId="{B89A95C5-65FE-427C-ABB0-430CFC93D00D}"/>
    <dgm:cxn modelId="{7E28C8DE-94A4-4D2D-BE95-AEFF3DC6B109}" srcId="{8A700346-69CD-4032-8332-E334B6E3F453}" destId="{32F8598E-6C3F-4B76-AC57-91554267EE86}" srcOrd="1" destOrd="0" parTransId="{38E2AD92-24A8-4B31-B508-0144957C25B6}" sibTransId="{94A359B7-A6D5-434F-9B4C-0E168E255543}"/>
    <dgm:cxn modelId="{7C438BED-3A9B-495C-B1FE-CB2A13C2E326}" type="presParOf" srcId="{0D5BAD30-18FD-4916-A84F-D801A238DE96}" destId="{DBA200CA-CEBF-4CF5-B77C-07F367BE2271}" srcOrd="0" destOrd="0" presId="urn:microsoft.com/office/officeart/2018/5/layout/IconCircleLabelList"/>
    <dgm:cxn modelId="{50925032-29E4-4CC8-B05A-FEA0900C6FDA}" type="presParOf" srcId="{DBA200CA-CEBF-4CF5-B77C-07F367BE2271}" destId="{8AF6F104-8366-4DD4-8455-1B8732B48BBD}" srcOrd="0" destOrd="0" presId="urn:microsoft.com/office/officeart/2018/5/layout/IconCircleLabelList"/>
    <dgm:cxn modelId="{99B3A1E0-41CA-4FC3-9EFA-E837D2439A0D}" type="presParOf" srcId="{DBA200CA-CEBF-4CF5-B77C-07F367BE2271}" destId="{51949729-FA1B-4011-B0BE-2F8AC77EEBAD}" srcOrd="1" destOrd="0" presId="urn:microsoft.com/office/officeart/2018/5/layout/IconCircleLabelList"/>
    <dgm:cxn modelId="{9D7527B2-4EAC-4E51-829A-6091EE08917A}" type="presParOf" srcId="{DBA200CA-CEBF-4CF5-B77C-07F367BE2271}" destId="{6D8B95A5-B7C0-4313-8C68-90465C007FD2}" srcOrd="2" destOrd="0" presId="urn:microsoft.com/office/officeart/2018/5/layout/IconCircleLabelList"/>
    <dgm:cxn modelId="{0A5754E7-82EB-4E81-A5D1-EAD30DD92B10}" type="presParOf" srcId="{DBA200CA-CEBF-4CF5-B77C-07F367BE2271}" destId="{8198E1EB-E67A-44ED-92D4-ADE013AF0244}" srcOrd="3" destOrd="0" presId="urn:microsoft.com/office/officeart/2018/5/layout/IconCircleLabelList"/>
    <dgm:cxn modelId="{C89C931C-727F-4A04-A3A7-76874AA87883}" type="presParOf" srcId="{0D5BAD30-18FD-4916-A84F-D801A238DE96}" destId="{1CE644CC-78E9-4BBF-BC93-0A8D2EE30A4E}" srcOrd="1" destOrd="0" presId="urn:microsoft.com/office/officeart/2018/5/layout/IconCircleLabelList"/>
    <dgm:cxn modelId="{3216FE6D-D198-418F-87BF-182BFE309642}" type="presParOf" srcId="{0D5BAD30-18FD-4916-A84F-D801A238DE96}" destId="{83C6CB9B-3342-4BC8-914A-10CB856564E5}" srcOrd="2" destOrd="0" presId="urn:microsoft.com/office/officeart/2018/5/layout/IconCircleLabelList"/>
    <dgm:cxn modelId="{2411CD6E-E3A8-4B3E-ACCB-5F0A1265EF73}" type="presParOf" srcId="{83C6CB9B-3342-4BC8-914A-10CB856564E5}" destId="{99C77442-232B-4EA4-8603-EE8D36299357}" srcOrd="0" destOrd="0" presId="urn:microsoft.com/office/officeart/2018/5/layout/IconCircleLabelList"/>
    <dgm:cxn modelId="{DEDB9871-B917-44D3-9CEF-8FD85AED1096}" type="presParOf" srcId="{83C6CB9B-3342-4BC8-914A-10CB856564E5}" destId="{A3A5E222-FC43-4E33-BFB9-AB95010EAFD9}" srcOrd="1" destOrd="0" presId="urn:microsoft.com/office/officeart/2018/5/layout/IconCircleLabelList"/>
    <dgm:cxn modelId="{BC93FC93-EB5F-45E4-810B-BADFAD209CC8}" type="presParOf" srcId="{83C6CB9B-3342-4BC8-914A-10CB856564E5}" destId="{7F783BAB-08DB-49A6-A18F-05F6FA2DCEB9}" srcOrd="2" destOrd="0" presId="urn:microsoft.com/office/officeart/2018/5/layout/IconCircleLabelList"/>
    <dgm:cxn modelId="{FD491CB3-CEA4-46B6-A943-3084A0E16FA8}" type="presParOf" srcId="{83C6CB9B-3342-4BC8-914A-10CB856564E5}" destId="{92D2F1F4-CE3F-4F6A-B529-7F142410824C}" srcOrd="3" destOrd="0" presId="urn:microsoft.com/office/officeart/2018/5/layout/IconCircleLabelList"/>
    <dgm:cxn modelId="{5E8341D7-3F25-41FA-B9FE-6D1F8C11F163}" type="presParOf" srcId="{0D5BAD30-18FD-4916-A84F-D801A238DE96}" destId="{92214200-45C6-4010-A762-78C0800F56F0}" srcOrd="3" destOrd="0" presId="urn:microsoft.com/office/officeart/2018/5/layout/IconCircleLabelList"/>
    <dgm:cxn modelId="{91D06347-58B1-42CB-9350-A7BC0F8EF887}" type="presParOf" srcId="{0D5BAD30-18FD-4916-A84F-D801A238DE96}" destId="{A8572479-72C0-4996-8AFD-FAD5DC0D6654}" srcOrd="4" destOrd="0" presId="urn:microsoft.com/office/officeart/2018/5/layout/IconCircleLabelList"/>
    <dgm:cxn modelId="{B1603167-ACB7-4EB1-AC7F-C02EB0F55564}" type="presParOf" srcId="{A8572479-72C0-4996-8AFD-FAD5DC0D6654}" destId="{42AA87F4-7CA7-477D-9EEE-DEADF2593A95}" srcOrd="0" destOrd="0" presId="urn:microsoft.com/office/officeart/2018/5/layout/IconCircleLabelList"/>
    <dgm:cxn modelId="{F8E6C7FB-20D1-477A-B71B-6B3D64E9A8E5}" type="presParOf" srcId="{A8572479-72C0-4996-8AFD-FAD5DC0D6654}" destId="{B3E81835-FD70-4DCF-9D53-8161A171C7A0}" srcOrd="1" destOrd="0" presId="urn:microsoft.com/office/officeart/2018/5/layout/IconCircleLabelList"/>
    <dgm:cxn modelId="{8FED397C-0F49-4089-A1DD-5747C71A51DE}" type="presParOf" srcId="{A8572479-72C0-4996-8AFD-FAD5DC0D6654}" destId="{CC0B6376-6065-4302-8F15-8EAB247309AF}" srcOrd="2" destOrd="0" presId="urn:microsoft.com/office/officeart/2018/5/layout/IconCircleLabelList"/>
    <dgm:cxn modelId="{B0BB6AEF-FBC0-4604-BD2F-6C37F01273D3}" type="presParOf" srcId="{A8572479-72C0-4996-8AFD-FAD5DC0D6654}" destId="{B24A678E-0B9E-4AD3-9861-AA96C82501CD}" srcOrd="3" destOrd="0" presId="urn:microsoft.com/office/officeart/2018/5/layout/IconCircleLabelList"/>
    <dgm:cxn modelId="{6414482B-0479-49AA-BCF7-63DB456CC5CF}" type="presParOf" srcId="{0D5BAD30-18FD-4916-A84F-D801A238DE96}" destId="{BAC56A0A-0446-44CA-860F-A50B63D8F85D}" srcOrd="5" destOrd="0" presId="urn:microsoft.com/office/officeart/2018/5/layout/IconCircleLabelList"/>
    <dgm:cxn modelId="{C1376A2E-0421-4210-AEC7-E768AF96BCEC}" type="presParOf" srcId="{0D5BAD30-18FD-4916-A84F-D801A238DE96}" destId="{5A18CD35-2E99-4CCC-8FF8-7C4307AEDCEA}" srcOrd="6" destOrd="0" presId="urn:microsoft.com/office/officeart/2018/5/layout/IconCircleLabelList"/>
    <dgm:cxn modelId="{86D59551-BBB1-4B8A-9B48-43B63C4A1A2E}" type="presParOf" srcId="{5A18CD35-2E99-4CCC-8FF8-7C4307AEDCEA}" destId="{CE32E2A0-1110-4A2B-ACF8-D62D87D89E67}" srcOrd="0" destOrd="0" presId="urn:microsoft.com/office/officeart/2018/5/layout/IconCircleLabelList"/>
    <dgm:cxn modelId="{A51FE962-AA69-4272-BDA3-E3C174481EA4}" type="presParOf" srcId="{5A18CD35-2E99-4CCC-8FF8-7C4307AEDCEA}" destId="{2BE091B4-7F29-4A4F-82EA-15193B33B36A}" srcOrd="1" destOrd="0" presId="urn:microsoft.com/office/officeart/2018/5/layout/IconCircleLabelList"/>
    <dgm:cxn modelId="{BEA941EC-2DCD-4EF0-9902-8A5540245454}" type="presParOf" srcId="{5A18CD35-2E99-4CCC-8FF8-7C4307AEDCEA}" destId="{B904CD52-AEC9-4D5E-B322-2E2A11E180C7}" srcOrd="2" destOrd="0" presId="urn:microsoft.com/office/officeart/2018/5/layout/IconCircleLabelList"/>
    <dgm:cxn modelId="{CD82DDBB-5BC6-4B00-873B-64DE8629FA9B}" type="presParOf" srcId="{5A18CD35-2E99-4CCC-8FF8-7C4307AEDCEA}" destId="{8C1D40A5-22D5-48BB-BDB2-2A6089BA4F2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6EB52-D1E6-4AF0-823E-3AE57965E7E7}">
      <dsp:nvSpPr>
        <dsp:cNvPr id="0" name=""/>
        <dsp:cNvSpPr/>
      </dsp:nvSpPr>
      <dsp:spPr>
        <a:xfrm>
          <a:off x="1793399" y="412539"/>
          <a:ext cx="1142597" cy="11425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CC835-29B1-431B-98CC-4DE2B69FD987}">
      <dsp:nvSpPr>
        <dsp:cNvPr id="0" name=""/>
        <dsp:cNvSpPr/>
      </dsp:nvSpPr>
      <dsp:spPr>
        <a:xfrm>
          <a:off x="1095145" y="1908663"/>
          <a:ext cx="25391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solidFill>
                <a:schemeClr val="bg1"/>
              </a:solidFill>
            </a:rPr>
            <a:t>Alltag verschiedener Studenten mit unterschiedlichen Prioritäten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095145" y="1908663"/>
        <a:ext cx="2539105" cy="720000"/>
      </dsp:txXfrm>
    </dsp:sp>
    <dsp:sp modelId="{035A0641-8DD7-429E-8F70-1AD2F5B71B6F}">
      <dsp:nvSpPr>
        <dsp:cNvPr id="0" name=""/>
        <dsp:cNvSpPr/>
      </dsp:nvSpPr>
      <dsp:spPr>
        <a:xfrm>
          <a:off x="4776849" y="412539"/>
          <a:ext cx="1142597" cy="11425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2948B-80C6-436F-A420-95DA60DF05D9}">
      <dsp:nvSpPr>
        <dsp:cNvPr id="0" name=""/>
        <dsp:cNvSpPr/>
      </dsp:nvSpPr>
      <dsp:spPr>
        <a:xfrm>
          <a:off x="4078595" y="1908663"/>
          <a:ext cx="25391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>
              <a:solidFill>
                <a:schemeClr val="bg1"/>
              </a:solidFill>
            </a:rPr>
            <a:t>„Survival“ – Monat überstehen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078595" y="1908663"/>
        <a:ext cx="2539105" cy="720000"/>
      </dsp:txXfrm>
    </dsp:sp>
    <dsp:sp modelId="{F1485800-64A4-4404-BCB5-0C1C78DF5544}">
      <dsp:nvSpPr>
        <dsp:cNvPr id="0" name=""/>
        <dsp:cNvSpPr/>
      </dsp:nvSpPr>
      <dsp:spPr>
        <a:xfrm>
          <a:off x="1793399" y="3263440"/>
          <a:ext cx="1142597" cy="11425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CD94D-045C-4D9B-9980-D484E7B61856}">
      <dsp:nvSpPr>
        <dsp:cNvPr id="0" name=""/>
        <dsp:cNvSpPr/>
      </dsp:nvSpPr>
      <dsp:spPr>
        <a:xfrm>
          <a:off x="1095145" y="4759564"/>
          <a:ext cx="25391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>
              <a:solidFill>
                <a:schemeClr val="bg1"/>
              </a:solidFill>
            </a:rPr>
            <a:t>Drei Aktionen pro Tag, 30 Tage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095145" y="4759564"/>
        <a:ext cx="2539105" cy="720000"/>
      </dsp:txXfrm>
    </dsp:sp>
    <dsp:sp modelId="{765780FD-FACB-4892-A207-580A31B21418}">
      <dsp:nvSpPr>
        <dsp:cNvPr id="0" name=""/>
        <dsp:cNvSpPr/>
      </dsp:nvSpPr>
      <dsp:spPr>
        <a:xfrm>
          <a:off x="4776849" y="3263440"/>
          <a:ext cx="1142597" cy="11425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FD090-98D2-4B31-A910-92DEA976ED04}">
      <dsp:nvSpPr>
        <dsp:cNvPr id="0" name=""/>
        <dsp:cNvSpPr/>
      </dsp:nvSpPr>
      <dsp:spPr>
        <a:xfrm>
          <a:off x="4078595" y="4759564"/>
          <a:ext cx="25391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>
              <a:solidFill>
                <a:schemeClr val="bg1"/>
              </a:solidFill>
            </a:rPr>
            <a:t>Bedürfnisse aufrechterhalten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078595" y="4759564"/>
        <a:ext cx="253910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6F104-8366-4DD4-8455-1B8732B48BBD}">
      <dsp:nvSpPr>
        <dsp:cNvPr id="0" name=""/>
        <dsp:cNvSpPr/>
      </dsp:nvSpPr>
      <dsp:spPr>
        <a:xfrm>
          <a:off x="1701525" y="31572"/>
          <a:ext cx="1428770" cy="142877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949729-FA1B-4011-B0BE-2F8AC77EEBAD}">
      <dsp:nvSpPr>
        <dsp:cNvPr id="0" name=""/>
        <dsp:cNvSpPr/>
      </dsp:nvSpPr>
      <dsp:spPr>
        <a:xfrm>
          <a:off x="2006017" y="336064"/>
          <a:ext cx="819786" cy="8197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98E1EB-E67A-44ED-92D4-ADE013AF0244}">
      <dsp:nvSpPr>
        <dsp:cNvPr id="0" name=""/>
        <dsp:cNvSpPr/>
      </dsp:nvSpPr>
      <dsp:spPr>
        <a:xfrm>
          <a:off x="1188725" y="1905369"/>
          <a:ext cx="2454369" cy="74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400" kern="1200" dirty="0">
              <a:solidFill>
                <a:schemeClr val="bg1"/>
              </a:solidFill>
            </a:rPr>
            <a:t>Webanwendung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188725" y="1905369"/>
        <a:ext cx="2454369" cy="743927"/>
      </dsp:txXfrm>
    </dsp:sp>
    <dsp:sp modelId="{99C77442-232B-4EA4-8603-EE8D36299357}">
      <dsp:nvSpPr>
        <dsp:cNvPr id="0" name=""/>
        <dsp:cNvSpPr/>
      </dsp:nvSpPr>
      <dsp:spPr>
        <a:xfrm>
          <a:off x="4509726" y="31572"/>
          <a:ext cx="1428770" cy="142877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A5E222-FC43-4E33-BFB9-AB95010EAFD9}">
      <dsp:nvSpPr>
        <dsp:cNvPr id="0" name=""/>
        <dsp:cNvSpPr/>
      </dsp:nvSpPr>
      <dsp:spPr>
        <a:xfrm>
          <a:off x="4814218" y="336064"/>
          <a:ext cx="819786" cy="8197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D2F1F4-CE3F-4F6A-B529-7F142410824C}">
      <dsp:nvSpPr>
        <dsp:cNvPr id="0" name=""/>
        <dsp:cNvSpPr/>
      </dsp:nvSpPr>
      <dsp:spPr>
        <a:xfrm>
          <a:off x="4052988" y="1905369"/>
          <a:ext cx="2342246" cy="74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400" kern="1200" dirty="0">
              <a:solidFill>
                <a:schemeClr val="bg1"/>
              </a:solidFill>
            </a:rPr>
            <a:t>HTML/CSS/Java-</a:t>
          </a:r>
          <a:r>
            <a:rPr lang="de-DE" sz="2400" kern="1200" dirty="0" err="1">
              <a:solidFill>
                <a:schemeClr val="bg1"/>
              </a:solidFill>
            </a:rPr>
            <a:t>script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052988" y="1905369"/>
        <a:ext cx="2342246" cy="743927"/>
      </dsp:txXfrm>
    </dsp:sp>
    <dsp:sp modelId="{42AA87F4-7CA7-477D-9EEE-DEADF2593A95}">
      <dsp:nvSpPr>
        <dsp:cNvPr id="0" name=""/>
        <dsp:cNvSpPr/>
      </dsp:nvSpPr>
      <dsp:spPr>
        <a:xfrm>
          <a:off x="1701525" y="3234858"/>
          <a:ext cx="1428770" cy="142877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E81835-FD70-4DCF-9D53-8161A171C7A0}">
      <dsp:nvSpPr>
        <dsp:cNvPr id="0" name=""/>
        <dsp:cNvSpPr/>
      </dsp:nvSpPr>
      <dsp:spPr>
        <a:xfrm>
          <a:off x="2006017" y="3539350"/>
          <a:ext cx="819786" cy="8197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4A678E-0B9E-4AD3-9861-AA96C82501CD}">
      <dsp:nvSpPr>
        <dsp:cNvPr id="0" name=""/>
        <dsp:cNvSpPr/>
      </dsp:nvSpPr>
      <dsp:spPr>
        <a:xfrm>
          <a:off x="1244787" y="5108655"/>
          <a:ext cx="2342246" cy="74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solidFill>
                <a:schemeClr val="bg1"/>
              </a:solidFill>
            </a:rPr>
            <a:t>Chrome, Firefox, mobile</a:t>
          </a:r>
        </a:p>
      </dsp:txBody>
      <dsp:txXfrm>
        <a:off x="1244787" y="5108655"/>
        <a:ext cx="2342246" cy="743927"/>
      </dsp:txXfrm>
    </dsp:sp>
    <dsp:sp modelId="{CE32E2A0-1110-4A2B-ACF8-D62D87D89E67}">
      <dsp:nvSpPr>
        <dsp:cNvPr id="0" name=""/>
        <dsp:cNvSpPr/>
      </dsp:nvSpPr>
      <dsp:spPr>
        <a:xfrm>
          <a:off x="4453664" y="3234858"/>
          <a:ext cx="1428770" cy="142877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E091B4-7F29-4A4F-82EA-15193B33B36A}">
      <dsp:nvSpPr>
        <dsp:cNvPr id="0" name=""/>
        <dsp:cNvSpPr/>
      </dsp:nvSpPr>
      <dsp:spPr>
        <a:xfrm>
          <a:off x="4758156" y="3539350"/>
          <a:ext cx="819786" cy="8197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1D40A5-22D5-48BB-BDB2-2A6089BA4F2A}">
      <dsp:nvSpPr>
        <dsp:cNvPr id="0" name=""/>
        <dsp:cNvSpPr/>
      </dsp:nvSpPr>
      <dsp:spPr>
        <a:xfrm>
          <a:off x="3996926" y="5108655"/>
          <a:ext cx="2342246" cy="74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400" kern="1200" dirty="0" err="1">
              <a:solidFill>
                <a:schemeClr val="bg1"/>
              </a:solidFill>
            </a:rPr>
            <a:t>json</a:t>
          </a:r>
          <a:r>
            <a:rPr lang="de-DE" sz="2400" kern="1200" dirty="0">
              <a:solidFill>
                <a:schemeClr val="bg1"/>
              </a:solidFill>
            </a:rPr>
            <a:t>-strukturen 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3996926" y="5108655"/>
        <a:ext cx="2342246" cy="743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6F104-8366-4DD4-8455-1B8732B48BBD}">
      <dsp:nvSpPr>
        <dsp:cNvPr id="0" name=""/>
        <dsp:cNvSpPr/>
      </dsp:nvSpPr>
      <dsp:spPr>
        <a:xfrm>
          <a:off x="1700399" y="14708"/>
          <a:ext cx="1428615" cy="1428615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949729-FA1B-4011-B0BE-2F8AC77EEBAD}">
      <dsp:nvSpPr>
        <dsp:cNvPr id="0" name=""/>
        <dsp:cNvSpPr/>
      </dsp:nvSpPr>
      <dsp:spPr>
        <a:xfrm>
          <a:off x="2004858" y="319167"/>
          <a:ext cx="819697" cy="81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98E1EB-E67A-44ED-92D4-ADE013AF0244}">
      <dsp:nvSpPr>
        <dsp:cNvPr id="0" name=""/>
        <dsp:cNvSpPr/>
      </dsp:nvSpPr>
      <dsp:spPr>
        <a:xfrm>
          <a:off x="1243711" y="1888302"/>
          <a:ext cx="2341992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400" kern="1200" dirty="0">
              <a:solidFill>
                <a:schemeClr val="bg1"/>
              </a:solidFill>
            </a:rPr>
            <a:t>Responsive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243711" y="1888302"/>
        <a:ext cx="2341992" cy="765000"/>
      </dsp:txXfrm>
    </dsp:sp>
    <dsp:sp modelId="{99C77442-232B-4EA4-8603-EE8D36299357}">
      <dsp:nvSpPr>
        <dsp:cNvPr id="0" name=""/>
        <dsp:cNvSpPr/>
      </dsp:nvSpPr>
      <dsp:spPr>
        <a:xfrm>
          <a:off x="4452241" y="14708"/>
          <a:ext cx="1428615" cy="1428615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A5E222-FC43-4E33-BFB9-AB95010EAFD9}">
      <dsp:nvSpPr>
        <dsp:cNvPr id="0" name=""/>
        <dsp:cNvSpPr/>
      </dsp:nvSpPr>
      <dsp:spPr>
        <a:xfrm>
          <a:off x="4756700" y="319167"/>
          <a:ext cx="819697" cy="81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D2F1F4-CE3F-4F6A-B529-7F142410824C}">
      <dsp:nvSpPr>
        <dsp:cNvPr id="0" name=""/>
        <dsp:cNvSpPr/>
      </dsp:nvSpPr>
      <dsp:spPr>
        <a:xfrm>
          <a:off x="3995552" y="1888302"/>
          <a:ext cx="2341992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400" kern="1200" dirty="0">
              <a:solidFill>
                <a:schemeClr val="bg1"/>
              </a:solidFill>
            </a:rPr>
            <a:t>Holy-</a:t>
          </a:r>
          <a:r>
            <a:rPr lang="de-DE" sz="2400" kern="1200" dirty="0" err="1">
              <a:solidFill>
                <a:schemeClr val="bg1"/>
              </a:solidFill>
            </a:rPr>
            <a:t>Grail</a:t>
          </a:r>
          <a:r>
            <a:rPr lang="de-DE" sz="2400" kern="1200" dirty="0">
              <a:solidFill>
                <a:schemeClr val="bg1"/>
              </a:solidFill>
            </a:rPr>
            <a:t>-Layout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3995552" y="1888302"/>
        <a:ext cx="2341992" cy="765000"/>
      </dsp:txXfrm>
    </dsp:sp>
    <dsp:sp modelId="{42AA87F4-7CA7-477D-9EEE-DEADF2593A95}">
      <dsp:nvSpPr>
        <dsp:cNvPr id="0" name=""/>
        <dsp:cNvSpPr/>
      </dsp:nvSpPr>
      <dsp:spPr>
        <a:xfrm>
          <a:off x="1700399" y="3238801"/>
          <a:ext cx="1428615" cy="1428615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E81835-FD70-4DCF-9D53-8161A171C7A0}">
      <dsp:nvSpPr>
        <dsp:cNvPr id="0" name=""/>
        <dsp:cNvSpPr/>
      </dsp:nvSpPr>
      <dsp:spPr>
        <a:xfrm>
          <a:off x="2004858" y="3543260"/>
          <a:ext cx="819697" cy="81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4A678E-0B9E-4AD3-9861-AA96C82501CD}">
      <dsp:nvSpPr>
        <dsp:cNvPr id="0" name=""/>
        <dsp:cNvSpPr/>
      </dsp:nvSpPr>
      <dsp:spPr>
        <a:xfrm>
          <a:off x="1243711" y="5112395"/>
          <a:ext cx="2341992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400" kern="1200" dirty="0">
              <a:solidFill>
                <a:schemeClr val="bg1"/>
              </a:solidFill>
            </a:rPr>
            <a:t>Wichtiges spielt im Zentrum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243711" y="5112395"/>
        <a:ext cx="2341992" cy="765000"/>
      </dsp:txXfrm>
    </dsp:sp>
    <dsp:sp modelId="{CE32E2A0-1110-4A2B-ACF8-D62D87D89E67}">
      <dsp:nvSpPr>
        <dsp:cNvPr id="0" name=""/>
        <dsp:cNvSpPr/>
      </dsp:nvSpPr>
      <dsp:spPr>
        <a:xfrm>
          <a:off x="4452241" y="3238801"/>
          <a:ext cx="1428615" cy="1428615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E091B4-7F29-4A4F-82EA-15193B33B36A}">
      <dsp:nvSpPr>
        <dsp:cNvPr id="0" name=""/>
        <dsp:cNvSpPr/>
      </dsp:nvSpPr>
      <dsp:spPr>
        <a:xfrm>
          <a:off x="4756700" y="3543260"/>
          <a:ext cx="819697" cy="81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1D40A5-22D5-48BB-BDB2-2A6089BA4F2A}">
      <dsp:nvSpPr>
        <dsp:cNvPr id="0" name=""/>
        <dsp:cNvSpPr/>
      </dsp:nvSpPr>
      <dsp:spPr>
        <a:xfrm>
          <a:off x="3995552" y="5112395"/>
          <a:ext cx="2341992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400" kern="1200" dirty="0">
              <a:solidFill>
                <a:schemeClr val="bg1"/>
              </a:solidFill>
            </a:rPr>
            <a:t>Stimmige Musik 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3995552" y="5112395"/>
        <a:ext cx="2341992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A6B83-A65D-4E83-B57C-708BFCFED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EE0764-7019-4A2C-8A68-631989F0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A24813-0D6F-4A57-A068-7442F9B5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B0B8DB-1709-4DDD-BEBF-F888B243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D0B43-CA49-476C-A12D-4C1BBFD7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7A0BC-AF0C-40E2-BDB0-9EA8CC69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BB5908-10AC-4905-87EF-4FD82FA88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56A5C0-9B35-467C-A079-58B0FDB7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04227-41E1-481C-92D0-9B80F6B4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C7E49-9AE0-4D41-8B14-F4EFD52B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71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F8939E-91FD-4C28-9BEB-3301CA491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2E27FB-BC27-420E-B4A1-2478B7CFF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22884E-3830-49B5-B56B-4B8324A3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ED53D7-2207-4FFB-850A-67D4466B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09252-F0BF-498B-A0D2-2A019BA1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4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53BCA-E799-4A96-8D71-DE9EF18E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D31A5F-0CDC-4559-9F33-94FC6CDAF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202DEC-54DB-498E-A844-FCAAEE42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1A7FE6-2661-41B6-B6B6-664EEE4D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AC15F-D814-4994-A229-0CA762B0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39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6277C-2F4C-41CE-9705-C15014D4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FF9293-865A-4BE4-9639-397E2C886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13F239-4F45-4A12-8D0B-A7E29655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382754-786F-485F-ABA5-D9A0ECB8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C57C2A-C558-43CD-85A1-F3A32DFD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91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C1FC9-6798-49EB-8BB8-86FBF4D2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A3DA14-0205-4A4E-A1B1-36D8A9B51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0140ED-B5C1-44D5-8E5D-6BF64E67A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2734A2-8558-4467-8CA4-07A00F07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307B57-1287-4C75-B46A-4ABDF466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C49BD0-3710-4755-B775-FE2673ED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26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5DEBA-C42B-490A-A716-98BAA3FE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74F80F-DEFA-442C-9358-30D47E5B1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54721-ECBB-45B2-B964-E39C20287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ABBE5D-1F78-4218-9FD8-71912AE76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A04D2C-F6A4-4FA5-8EB4-322427D51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CA3D9B-8D97-43A2-A3C7-94B7BF92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B89086-E5DC-4AAA-A6A2-1BCE5707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B28E1E-A9A0-42B3-82EA-D23BA4C7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54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7B4C9-673A-4903-A3CA-E07869F4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1E5B66-9A7C-468E-B501-FD15C3C8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C5157A-C816-405B-BA5A-A1A59F9E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887C19-C18C-41CC-88B1-E7C8CE33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60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8E3DA0-B3D7-485D-8133-6B3857FF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521967-0757-488D-A1E6-1D1F635F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A3BAAF-CE73-4F5C-A017-89B8CABE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70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6387D-BB0D-4064-9A20-A2B12B2F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48AC8-5631-4AD6-95EA-D0E3C133D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4058E7-7F3D-48AD-ABFC-4A75A6C56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88834B-AB6F-475D-B32E-1B891728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5648F7-A8D4-415A-91E5-72219761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239A12-A0A6-4136-9726-0292FA1C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06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1AF67-0974-490F-9235-83632BE8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CCD542F-C3E7-4C0A-92C2-C91A1B12F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8296C6-7185-4235-ABF3-0AF0B52DD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BEB67B-AD08-4A9F-8CE9-6AECED7B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8C5A6F-E349-47AE-8253-6BAFA86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6954A9-C045-4933-9D2D-3AD1CEF1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05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F41435A-2533-4BCB-A970-55C6B0032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EBEF82-0500-4C92-9834-8BEA3E70F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00393-6FF5-4CEA-B3D9-5415D1BFF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EBCC2-85E1-4B65-813F-4F215E655725}" type="datetimeFigureOut">
              <a:rPr lang="de-DE" smtClean="0"/>
              <a:t>18.01.2019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26826-2FE0-4F1E-A961-245D309E7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5FB08-9A10-4A13-865B-301C982FC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D306-5A49-4A59-9652-6A524D181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45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5806-38C6-44A5-8D96-C02D0F577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F37A0C-2F88-47CA-A354-F0DE746A9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04E55AC-6679-48C2-826E-1D080367B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D251346-E7CA-462E-A867-3C0AC2140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43" y="2622323"/>
            <a:ext cx="3113314" cy="31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5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2" name="Inhaltsplatzhalter 2">
            <a:extLst>
              <a:ext uri="{FF2B5EF4-FFF2-40B4-BE49-F238E27FC236}">
                <a16:creationId xmlns:a16="http://schemas.microsoft.com/office/drawing/2014/main" id="{95894726-D484-4226-B7A7-31CF47A570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338097"/>
              </p:ext>
            </p:extLst>
          </p:nvPr>
        </p:nvGraphicFramePr>
        <p:xfrm>
          <a:off x="3995057" y="464246"/>
          <a:ext cx="7712847" cy="5892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CC06DBA6-EA69-4CA2-B75D-1C92A24EBBC6}"/>
              </a:ext>
            </a:extLst>
          </p:cNvPr>
          <p:cNvSpPr/>
          <p:nvPr/>
        </p:nvSpPr>
        <p:spPr>
          <a:xfrm>
            <a:off x="338328" y="329184"/>
            <a:ext cx="4672584" cy="6291072"/>
          </a:xfrm>
          <a:prstGeom prst="rect">
            <a:avLst/>
          </a:prstGeom>
          <a:solidFill>
            <a:srgbClr val="4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711F907-5206-4517-9FA2-63B7843B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latin typeface="ArcadeClassic" panose="00000400000000000000" pitchFamily="2" charset="0"/>
              </a:rPr>
              <a:t>Spielidee</a:t>
            </a:r>
          </a:p>
        </p:txBody>
      </p:sp>
    </p:spTree>
    <p:extLst>
      <p:ext uri="{BB962C8B-B14F-4D97-AF65-F5344CB8AC3E}">
        <p14:creationId xmlns:p14="http://schemas.microsoft.com/office/powerpoint/2010/main" val="373829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624090-0DA6-4694-8C25-1F3B320B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315" y="1182907"/>
            <a:ext cx="1947817" cy="3995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 err="1">
                <a:latin typeface="ArcadeClassic" panose="00000400000000000000" pitchFamily="2" charset="0"/>
              </a:rPr>
              <a:t>soeren</a:t>
            </a:r>
            <a:endParaRPr lang="de-DE" sz="1800" dirty="0">
              <a:latin typeface="ArcadeClassic" panose="000004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5FD035-4B73-46CF-9DA5-83A1A6A16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EE51220-4306-46D0-A091-9A22993880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3585"/>
          <a:stretch/>
        </p:blipFill>
        <p:spPr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817737-95D3-42D3-8CA8-6CD74EA861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6" r="5" b="3780"/>
          <a:stretch/>
        </p:blipFill>
        <p:spPr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8033AD6-062A-45FB-A56B-EBA9E84C843F}"/>
              </a:ext>
            </a:extLst>
          </p:cNvPr>
          <p:cNvSpPr txBox="1">
            <a:spLocks/>
          </p:cNvSpPr>
          <p:nvPr/>
        </p:nvSpPr>
        <p:spPr>
          <a:xfrm>
            <a:off x="4765741" y="3976200"/>
            <a:ext cx="1947817" cy="399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latin typeface="ArcadeClassic" panose="00000400000000000000" pitchFamily="2" charset="0"/>
              </a:rPr>
              <a:t>Justus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8831A52-0694-482C-B075-BFAD93DF218F}"/>
              </a:ext>
            </a:extLst>
          </p:cNvPr>
          <p:cNvSpPr txBox="1">
            <a:spLocks/>
          </p:cNvSpPr>
          <p:nvPr/>
        </p:nvSpPr>
        <p:spPr>
          <a:xfrm>
            <a:off x="8229944" y="6258699"/>
            <a:ext cx="1947817" cy="399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latin typeface="ArcadeClassic" panose="00000400000000000000" pitchFamily="2" charset="0"/>
              </a:rPr>
              <a:t>Lisa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A8F2045B-65BE-4B62-AA2B-8759BEA2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latin typeface="ArcadeClassic" panose="00000400000000000000" pitchFamily="2" charset="0"/>
              </a:rPr>
              <a:t>Story</a:t>
            </a:r>
          </a:p>
        </p:txBody>
      </p:sp>
    </p:spTree>
    <p:extLst>
      <p:ext uri="{BB962C8B-B14F-4D97-AF65-F5344CB8AC3E}">
        <p14:creationId xmlns:p14="http://schemas.microsoft.com/office/powerpoint/2010/main" val="1215302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Karte, Text enthält.&#10;&#10;Mit hoher Zuverlässigkeit generierte Beschreibung">
            <a:extLst>
              <a:ext uri="{FF2B5EF4-FFF2-40B4-BE49-F238E27FC236}">
                <a16:creationId xmlns:a16="http://schemas.microsoft.com/office/drawing/2014/main" id="{A6984FC4-D393-484F-A674-10BD107AA6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5A63AC-D7D6-482A-ABDE-D851C965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Projektplanung</a:t>
            </a:r>
            <a:r>
              <a:rPr lang="en-US" sz="6000" dirty="0">
                <a:solidFill>
                  <a:srgbClr val="FFFFFF"/>
                </a:solidFill>
              </a:rPr>
              <a:t> und </a:t>
            </a:r>
            <a:r>
              <a:rPr lang="en-US" sz="6000" dirty="0" err="1">
                <a:solidFill>
                  <a:srgbClr val="FFFFFF"/>
                </a:solidFill>
              </a:rPr>
              <a:t>Aufteilung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484ADA-EB7F-479D-AF1F-7E841EF72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buFontTx/>
              <a:buChar char="-"/>
            </a:pPr>
            <a:r>
              <a:rPr lang="en-US" sz="2400" dirty="0" err="1">
                <a:solidFill>
                  <a:srgbClr val="FFFFFF"/>
                </a:solidFill>
              </a:rPr>
              <a:t>Versionsverwaltung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mit</a:t>
            </a:r>
            <a:r>
              <a:rPr lang="en-US" sz="2400" dirty="0">
                <a:solidFill>
                  <a:srgbClr val="FFFFFF"/>
                </a:solidFill>
              </a:rPr>
              <a:t> git</a:t>
            </a:r>
          </a:p>
          <a:p>
            <a:pPr algn="ctr">
              <a:buFontTx/>
              <a:buChar char="-"/>
            </a:pPr>
            <a:r>
              <a:rPr lang="en-US" sz="2400" dirty="0" err="1">
                <a:solidFill>
                  <a:srgbClr val="FFFFFF"/>
                </a:solidFill>
              </a:rPr>
              <a:t>Verteilung</a:t>
            </a:r>
            <a:r>
              <a:rPr lang="en-US" sz="2400" dirty="0">
                <a:solidFill>
                  <a:srgbClr val="FFFFFF"/>
                </a:solidFill>
              </a:rPr>
              <a:t> der </a:t>
            </a:r>
            <a:r>
              <a:rPr lang="en-US" sz="2400" dirty="0" err="1">
                <a:solidFill>
                  <a:srgbClr val="FFFFFF"/>
                </a:solidFill>
              </a:rPr>
              <a:t>Arbeitspakete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nach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Ausarbeitung</a:t>
            </a:r>
            <a:r>
              <a:rPr lang="en-US" sz="2400" dirty="0">
                <a:solidFill>
                  <a:srgbClr val="FFFFFF"/>
                </a:solidFill>
              </a:rPr>
              <a:t> der “</a:t>
            </a:r>
            <a:r>
              <a:rPr lang="en-US" sz="2400" dirty="0" err="1">
                <a:solidFill>
                  <a:srgbClr val="FFFFFF"/>
                </a:solidFill>
              </a:rPr>
              <a:t>Architektur</a:t>
            </a:r>
            <a:endParaRPr lang="en-US" sz="2400" dirty="0">
              <a:solidFill>
                <a:srgbClr val="FFFFFF"/>
              </a:solidFill>
            </a:endParaRPr>
          </a:p>
          <a:p>
            <a:pPr algn="ctr">
              <a:buFontTx/>
              <a:buChar char="-"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57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788FA-A899-4449-8774-07217E98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noFill/>
        </p:spPr>
        <p:txBody>
          <a:bodyPr>
            <a:normAutofit/>
          </a:bodyPr>
          <a:lstStyle/>
          <a:p>
            <a:r>
              <a:rPr lang="de-DE" sz="4100" dirty="0">
                <a:solidFill>
                  <a:srgbClr val="FFFFFF"/>
                </a:solidFill>
                <a:latin typeface="ArcadeClassic" panose="00000400000000000000" pitchFamily="2" charset="0"/>
              </a:rPr>
              <a:t>Technisches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AF73DD71-CD9F-4AC0-834F-B5CFE93B4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94606"/>
              </p:ext>
            </p:extLst>
          </p:nvPr>
        </p:nvGraphicFramePr>
        <p:xfrm>
          <a:off x="4123944" y="470924"/>
          <a:ext cx="7583960" cy="5884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67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AF73DD71-CD9F-4AC0-834F-B5CFE93B4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578546"/>
              </p:ext>
            </p:extLst>
          </p:nvPr>
        </p:nvGraphicFramePr>
        <p:xfrm>
          <a:off x="4126647" y="464246"/>
          <a:ext cx="7581257" cy="5892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25C249C5-6402-4BFD-AC4C-79B86888EB62}"/>
              </a:ext>
            </a:extLst>
          </p:cNvPr>
          <p:cNvSpPr/>
          <p:nvPr/>
        </p:nvSpPr>
        <p:spPr>
          <a:xfrm>
            <a:off x="325120" y="233680"/>
            <a:ext cx="5130800" cy="6309360"/>
          </a:xfrm>
          <a:prstGeom prst="rect">
            <a:avLst/>
          </a:prstGeom>
          <a:solidFill>
            <a:srgbClr val="4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084765FF-E72C-470D-941C-DD2340F06B7C}"/>
              </a:ext>
            </a:extLst>
          </p:cNvPr>
          <p:cNvSpPr txBox="1">
            <a:spLocks/>
          </p:cNvSpPr>
          <p:nvPr/>
        </p:nvSpPr>
        <p:spPr>
          <a:xfrm>
            <a:off x="710489" y="990656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100" dirty="0">
                <a:solidFill>
                  <a:srgbClr val="FFFFFF"/>
                </a:solidFill>
                <a:latin typeface="ArcadeClassic" panose="00000400000000000000" pitchFamily="2" charset="0"/>
              </a:rPr>
              <a:t>Gestaltungsmerkmale</a:t>
            </a:r>
          </a:p>
        </p:txBody>
      </p:sp>
    </p:spTree>
    <p:extLst>
      <p:ext uri="{BB962C8B-B14F-4D97-AF65-F5344CB8AC3E}">
        <p14:creationId xmlns:p14="http://schemas.microsoft.com/office/powerpoint/2010/main" val="297349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10FEF9-7766-4782-9399-D56F4E7D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cadeClassic" panose="00000400000000000000" pitchFamily="2" charset="0"/>
              </a:rPr>
              <a:t>Livedemo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ArcadeClassic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4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D2D97CB-8375-4E41-A6FB-10BB62212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11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23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ArcadeClassic</vt:lpstr>
      <vt:lpstr>Arial</vt:lpstr>
      <vt:lpstr>Calibri</vt:lpstr>
      <vt:lpstr>Calibri Light</vt:lpstr>
      <vt:lpstr>Office</vt:lpstr>
      <vt:lpstr>PowerPoint-Präsentation</vt:lpstr>
      <vt:lpstr>Spielidee</vt:lpstr>
      <vt:lpstr>Story</vt:lpstr>
      <vt:lpstr>Projektplanung und Aufteilung</vt:lpstr>
      <vt:lpstr>Technisches</vt:lpstr>
      <vt:lpstr>PowerPoint-Präsentation</vt:lpstr>
      <vt:lpstr>Livedemo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Moritzer</dc:creator>
  <cp:lastModifiedBy>Philipp Moritzer</cp:lastModifiedBy>
  <cp:revision>1</cp:revision>
  <dcterms:created xsi:type="dcterms:W3CDTF">2019-01-18T12:06:46Z</dcterms:created>
  <dcterms:modified xsi:type="dcterms:W3CDTF">2019-01-18T15:58:44Z</dcterms:modified>
</cp:coreProperties>
</file>