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00"/>
    <a:srgbClr val="2E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8C3452-67D5-4677-8772-078BD0CB396F}" v="63" dt="2019-01-18T11:25:41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Moritzer" userId="5a4f031761c3990d" providerId="LiveId" clId="{988C3452-67D5-4677-8772-078BD0CB396F}"/>
    <pc:docChg chg="addSld modSld">
      <pc:chgData name="Philipp Moritzer" userId="5a4f031761c3990d" providerId="LiveId" clId="{988C3452-67D5-4677-8772-078BD0CB396F}" dt="2019-01-18T11:25:41.240" v="62"/>
      <pc:docMkLst>
        <pc:docMk/>
      </pc:docMkLst>
      <pc:sldChg chg="modSp">
        <pc:chgData name="Philipp Moritzer" userId="5a4f031761c3990d" providerId="LiveId" clId="{988C3452-67D5-4677-8772-078BD0CB396F}" dt="2019-01-18T11:25:37.396" v="61" actId="20577"/>
        <pc:sldMkLst>
          <pc:docMk/>
          <pc:sldMk cId="3738299813" sldId="257"/>
        </pc:sldMkLst>
        <pc:spChg chg="mod">
          <ac:chgData name="Philipp Moritzer" userId="5a4f031761c3990d" providerId="LiveId" clId="{988C3452-67D5-4677-8772-078BD0CB396F}" dt="2019-01-18T11:25:37.396" v="61" actId="20577"/>
          <ac:spMkLst>
            <pc:docMk/>
            <pc:sldMk cId="3738299813" sldId="257"/>
            <ac:spMk id="2" creationId="{E9DEC6AF-2D0F-40D4-A6C4-6CABFB78EC82}"/>
          </ac:spMkLst>
        </pc:spChg>
        <pc:spChg chg="mod">
          <ac:chgData name="Philipp Moritzer" userId="5a4f031761c3990d" providerId="LiveId" clId="{988C3452-67D5-4677-8772-078BD0CB396F}" dt="2019-01-18T11:25:01.720" v="52" actId="20577"/>
          <ac:spMkLst>
            <pc:docMk/>
            <pc:sldMk cId="3738299813" sldId="257"/>
            <ac:spMk id="3" creationId="{44624090-0DA6-4694-8C25-1F3B320BDB52}"/>
          </ac:spMkLst>
        </pc:spChg>
      </pc:sldChg>
      <pc:sldChg chg="add">
        <pc:chgData name="Philipp Moritzer" userId="5a4f031761c3990d" providerId="LiveId" clId="{988C3452-67D5-4677-8772-078BD0CB396F}" dt="2019-01-18T11:25:41.240" v="62"/>
        <pc:sldMkLst>
          <pc:docMk/>
          <pc:sldMk cId="122182751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A6B83-A65D-4E83-B57C-708BFCFED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E0764-7019-4A2C-8A68-631989F0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A24813-0D6F-4A57-A068-7442F9B5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0B8DB-1709-4DDD-BEBF-F888B243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D0B43-CA49-476C-A12D-4C1BBFD7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7A0BC-AF0C-40E2-BDB0-9EA8CC69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BB5908-10AC-4905-87EF-4FD82FA8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56A5C0-9B35-467C-A079-58B0FDB7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04227-41E1-481C-92D0-9B80F6B4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C7E49-9AE0-4D41-8B14-F4EFD52B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71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F8939E-91FD-4C28-9BEB-3301CA491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2E27FB-BC27-420E-B4A1-2478B7CFF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2884E-3830-49B5-B56B-4B8324A3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ED53D7-2207-4FFB-850A-67D4466B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09252-F0BF-498B-A0D2-2A019BA1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53BCA-E799-4A96-8D71-DE9EF18E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D31A5F-0CDC-4559-9F33-94FC6CDAF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202DEC-54DB-498E-A844-FCAAEE42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1A7FE6-2661-41B6-B6B6-664EEE4D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AC15F-D814-4994-A229-0CA762B0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39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6277C-2F4C-41CE-9705-C15014D4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FF9293-865A-4BE4-9639-397E2C88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3F239-4F45-4A12-8D0B-A7E29655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82754-786F-485F-ABA5-D9A0ECB8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C57C2A-C558-43CD-85A1-F3A32DFD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91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1FC9-6798-49EB-8BB8-86FBF4D2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A3DA14-0205-4A4E-A1B1-36D8A9B51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0140ED-B5C1-44D5-8E5D-6BF64E67A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2734A2-8558-4467-8CA4-07A00F07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307B57-1287-4C75-B46A-4ABDF466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C49BD0-3710-4755-B775-FE2673ED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26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5DEBA-C42B-490A-A716-98BAA3FE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74F80F-DEFA-442C-9358-30D47E5B1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54721-ECBB-45B2-B964-E39C20287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ABBE5D-1F78-4218-9FD8-71912AE76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A04D2C-F6A4-4FA5-8EB4-322427D51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CA3D9B-8D97-43A2-A3C7-94B7BF92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B89086-E5DC-4AAA-A6A2-1BCE5707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B28E1E-A9A0-42B3-82EA-D23BA4C7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4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7B4C9-673A-4903-A3CA-E07869F4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1E5B66-9A7C-468E-B501-FD15C3C8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C5157A-C816-405B-BA5A-A1A59F9E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887C19-C18C-41CC-88B1-E7C8CE33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60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8E3DA0-B3D7-485D-8133-6B3857FF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521967-0757-488D-A1E6-1D1F635F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A3BAAF-CE73-4F5C-A017-89B8CABE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0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6387D-BB0D-4064-9A20-A2B12B2F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48AC8-5631-4AD6-95EA-D0E3C133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4058E7-7F3D-48AD-ABFC-4A75A6C56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88834B-AB6F-475D-B32E-1B891728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5648F7-A8D4-415A-91E5-72219761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239A12-A0A6-4136-9726-0292FA1C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06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1AF67-0974-490F-9235-83632BE8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CCD542F-C3E7-4C0A-92C2-C91A1B12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8296C6-7185-4235-ABF3-0AF0B52DD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BEB67B-AD08-4A9F-8CE9-6AECED7B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8C5A6F-E349-47AE-8253-6BAFA86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6954A9-C045-4933-9D2D-3AD1CEF1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05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41435A-2533-4BCB-A970-55C6B003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EBEF82-0500-4C92-9834-8BEA3E70F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00393-6FF5-4CEA-B3D9-5415D1BFF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26826-2FE0-4F1E-A961-245D309E7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5FB08-9A10-4A13-865B-301C982FC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4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5806-38C6-44A5-8D96-C02D0F577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F37A0C-2F88-47CA-A354-F0DE746A9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04E55AC-6679-48C2-826E-1D080367B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5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EC6AF-2D0F-40D4-A6C4-6CABFB78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rcadeClassic" panose="00000400000000000000" pitchFamily="2" charset="0"/>
              </a:rPr>
              <a:t>Spielidee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24090-0DA6-4694-8C25-1F3B320BD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Punkt 1</a:t>
            </a:r>
          </a:p>
          <a:p>
            <a:r>
              <a:rPr lang="de-DE" dirty="0">
                <a:solidFill>
                  <a:schemeClr val="bg1"/>
                </a:solidFill>
              </a:rPr>
              <a:t>Punkt 2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9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8C055-D49F-4CBE-BB9E-EFF9F8B2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4E5251-2A4D-44F8-BFA0-1E5CB5E1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82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ArcadeClassic</vt:lpstr>
      <vt:lpstr>Arial</vt:lpstr>
      <vt:lpstr>Calibri</vt:lpstr>
      <vt:lpstr>Calibri Light</vt:lpstr>
      <vt:lpstr>Office</vt:lpstr>
      <vt:lpstr>PowerPoint-Präsentation</vt:lpstr>
      <vt:lpstr>Spielidee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Moritzer</dc:creator>
  <cp:lastModifiedBy>Philipp Moritzer</cp:lastModifiedBy>
  <cp:revision>1</cp:revision>
  <dcterms:created xsi:type="dcterms:W3CDTF">2019-01-18T11:14:54Z</dcterms:created>
  <dcterms:modified xsi:type="dcterms:W3CDTF">2019-01-18T11:25:43Z</dcterms:modified>
</cp:coreProperties>
</file>