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7" r:id="rId2"/>
    <p:sldId id="258" r:id="rId3"/>
    <p:sldId id="277" r:id="rId4"/>
    <p:sldId id="260" r:id="rId5"/>
    <p:sldId id="278" r:id="rId6"/>
    <p:sldId id="279" r:id="rId7"/>
    <p:sldId id="262" r:id="rId8"/>
    <p:sldId id="263" r:id="rId9"/>
    <p:sldId id="264" r:id="rId10"/>
    <p:sldId id="265" r:id="rId11"/>
    <p:sldId id="275" r:id="rId12"/>
    <p:sldId id="276" r:id="rId13"/>
    <p:sldId id="280" r:id="rId14"/>
    <p:sldId id="281" r:id="rId15"/>
    <p:sldId id="282" r:id="rId16"/>
    <p:sldId id="283" r:id="rId17"/>
    <p:sldId id="284" r:id="rId18"/>
    <p:sldId id="273" r:id="rId19"/>
    <p:sldId id="268" r:id="rId20"/>
    <p:sldId id="269" r:id="rId21"/>
    <p:sldId id="270" r:id="rId22"/>
    <p:sldId id="267" r:id="rId23"/>
    <p:sldId id="285" r:id="rId24"/>
    <p:sldId id="274" r:id="rId25"/>
    <p:sldId id="272" r:id="rId26"/>
  </p:sldIdLst>
  <p:sldSz cx="9144000" cy="5143500" type="screen16x9"/>
  <p:notesSz cx="6858000" cy="9144000"/>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8" d="100"/>
          <a:sy n="98" d="100"/>
        </p:scale>
        <p:origin x="-654" y="-252"/>
      </p:cViewPr>
      <p:guideLst>
        <p:guide orient="horz" pos="2935"/>
        <p:guide orient="horz" pos="690"/>
        <p:guide pos="158"/>
        <p:guide pos="5602"/>
        <p:guide pos="2812"/>
        <p:guide pos="294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40"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4994680265747E-2"/>
          <c:y val="3.7460875984251997E-2"/>
          <c:w val="0.78268199999791699"/>
          <c:h val="0.83784645669291402"/>
        </c:manualLayout>
      </c:layout>
      <c:barChart>
        <c:barDir val="col"/>
        <c:grouping val="clustered"/>
        <c:varyColors val="0"/>
        <c:ser>
          <c:idx val="0"/>
          <c:order val="0"/>
          <c:tx>
            <c:strRef>
              <c:f>Tabelle1!$B$1</c:f>
              <c:strCache>
                <c:ptCount val="1"/>
                <c:pt idx="0">
                  <c:v>Datenreihe 1</c:v>
                </c:pt>
              </c:strCache>
            </c:strRef>
          </c:tx>
          <c:spPr>
            <a:gradFill>
              <a:gsLst>
                <a:gs pos="100000">
                  <a:schemeClr val="tx2"/>
                </a:gs>
                <a:gs pos="0">
                  <a:schemeClr val="bg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gradFill>
              <a:gsLst>
                <a:gs pos="100000">
                  <a:schemeClr val="accent1"/>
                </a:gs>
                <a:gs pos="0">
                  <a:schemeClr val="accent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gradFill>
              <a:gsLst>
                <a:gs pos="100000">
                  <a:srgbClr val="FABE00"/>
                </a:gs>
                <a:gs pos="0">
                  <a:srgbClr val="F07823"/>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20"/>
        <c:axId val="126858752"/>
        <c:axId val="126860288"/>
      </c:barChart>
      <c:catAx>
        <c:axId val="126858752"/>
        <c:scaling>
          <c:orientation val="minMax"/>
        </c:scaling>
        <c:delete val="0"/>
        <c:axPos val="b"/>
        <c:majorTickMark val="none"/>
        <c:minorTickMark val="none"/>
        <c:tickLblPos val="nextTo"/>
        <c:spPr>
          <a:ln>
            <a:solidFill>
              <a:schemeClr val="tx1"/>
            </a:solidFill>
          </a:ln>
        </c:spPr>
        <c:crossAx val="126860288"/>
        <c:crosses val="autoZero"/>
        <c:auto val="1"/>
        <c:lblAlgn val="ctr"/>
        <c:lblOffset val="100"/>
        <c:noMultiLvlLbl val="0"/>
      </c:catAx>
      <c:valAx>
        <c:axId val="126860288"/>
        <c:scaling>
          <c:orientation val="minMax"/>
        </c:scaling>
        <c:delete val="0"/>
        <c:axPos val="l"/>
        <c:majorGridlines>
          <c:spPr>
            <a:ln>
              <a:solidFill>
                <a:schemeClr val="bg1">
                  <a:lumMod val="85000"/>
                </a:schemeClr>
              </a:solidFill>
            </a:ln>
          </c:spPr>
        </c:majorGridlines>
        <c:numFmt formatCode="General" sourceLinked="1"/>
        <c:majorTickMark val="none"/>
        <c:minorTickMark val="none"/>
        <c:tickLblPos val="nextTo"/>
        <c:spPr>
          <a:ln>
            <a:noFill/>
          </a:ln>
        </c:spPr>
        <c:crossAx val="126858752"/>
        <c:crosses val="autoZero"/>
        <c:crossBetween val="between"/>
      </c:valAx>
    </c:plotArea>
    <c:legend>
      <c:legendPos val="r"/>
      <c:layout>
        <c:manualLayout>
          <c:xMode val="edge"/>
          <c:yMode val="edge"/>
          <c:x val="0.81810092209794405"/>
          <c:y val="2.9272391732283499E-2"/>
          <c:w val="0.14348640728739501"/>
          <c:h val="0.21486540354330699"/>
        </c:manualLayout>
      </c:layout>
      <c:overlay val="0"/>
    </c:legend>
    <c:plotVisOnly val="1"/>
    <c:dispBlanksAs val="gap"/>
    <c:showDLblsOverMax val="0"/>
  </c:chart>
  <c:txPr>
    <a:bodyPr/>
    <a:lstStyle/>
    <a:p>
      <a:pPr>
        <a:defRPr sz="1200">
          <a:solidFill>
            <a:schemeClr val="bg2"/>
          </a:solidFil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002293936521205E-2"/>
          <c:y val="3.7460875984251997E-2"/>
          <c:w val="0.72693315208631404"/>
          <c:h val="0.91909645669291296"/>
        </c:manualLayout>
      </c:layout>
      <c:barChart>
        <c:barDir val="bar"/>
        <c:grouping val="clustered"/>
        <c:varyColors val="0"/>
        <c:ser>
          <c:idx val="0"/>
          <c:order val="0"/>
          <c:tx>
            <c:strRef>
              <c:f>Tabelle1!$B$1</c:f>
              <c:strCache>
                <c:ptCount val="1"/>
                <c:pt idx="0">
                  <c:v>Umsätze</c:v>
                </c:pt>
              </c:strCache>
            </c:strRef>
          </c:tx>
          <c:spPr>
            <a:gradFill>
              <a:gsLst>
                <a:gs pos="0">
                  <a:schemeClr val="tx2"/>
                </a:gs>
                <a:gs pos="100000">
                  <a:schemeClr val="bg2"/>
                </a:gs>
              </a:gsLst>
              <a:lin ang="0" scaled="0"/>
            </a:gradFill>
          </c:spPr>
          <c:invertIfNegative val="0"/>
          <c:dLbls>
            <c:showLegendKey val="0"/>
            <c:showVal val="1"/>
            <c:showCatName val="0"/>
            <c:showSerName val="0"/>
            <c:showPercent val="0"/>
            <c:showBubbleSize val="0"/>
            <c:showLeaderLines val="0"/>
          </c:dLbls>
          <c:cat>
            <c:strRef>
              <c:f>Tabelle1!$A$2:$A$5</c:f>
              <c:strCache>
                <c:ptCount val="4"/>
                <c:pt idx="0">
                  <c:v>1. Qrtl.</c:v>
                </c:pt>
                <c:pt idx="1">
                  <c:v>2. Qrtl.</c:v>
                </c:pt>
                <c:pt idx="2">
                  <c:v>3. Qrtl.</c:v>
                </c:pt>
                <c:pt idx="3">
                  <c:v>4. Qrtl.</c:v>
                </c:pt>
              </c:strCache>
            </c:strRef>
          </c:cat>
          <c:val>
            <c:numRef>
              <c:f>Tabelle1!$B$2:$B$5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dLbls>
        <c:gapWidth val="150"/>
        <c:axId val="126895616"/>
        <c:axId val="126897152"/>
      </c:barChart>
      <c:catAx>
        <c:axId val="126895616"/>
        <c:scaling>
          <c:orientation val="minMax"/>
        </c:scaling>
        <c:delete val="0"/>
        <c:axPos val="l"/>
        <c:majorTickMark val="none"/>
        <c:minorTickMark val="none"/>
        <c:tickLblPos val="nextTo"/>
        <c:spPr>
          <a:ln>
            <a:solidFill>
              <a:schemeClr val="tx1"/>
            </a:solidFill>
          </a:ln>
        </c:spPr>
        <c:crossAx val="126897152"/>
        <c:crosses val="autoZero"/>
        <c:auto val="1"/>
        <c:lblAlgn val="ctr"/>
        <c:lblOffset val="100"/>
        <c:noMultiLvlLbl val="0"/>
      </c:catAx>
      <c:valAx>
        <c:axId val="126897152"/>
        <c:scaling>
          <c:orientation val="minMax"/>
        </c:scaling>
        <c:delete val="1"/>
        <c:axPos val="b"/>
        <c:numFmt formatCode="General" sourceLinked="1"/>
        <c:majorTickMark val="none"/>
        <c:minorTickMark val="none"/>
        <c:tickLblPos val="nextTo"/>
        <c:crossAx val="126895616"/>
        <c:crosses val="autoZero"/>
        <c:crossBetween val="between"/>
      </c:valAx>
    </c:plotArea>
    <c:legend>
      <c:legendPos val="r"/>
      <c:layout>
        <c:manualLayout>
          <c:xMode val="edge"/>
          <c:yMode val="edge"/>
          <c:x val="0.81810092209794405"/>
          <c:y val="2.9272391732283499E-2"/>
          <c:w val="0.106708300753629"/>
          <c:h val="7.1621801181102396E-2"/>
        </c:manualLayout>
      </c:layout>
      <c:overlay val="0"/>
    </c:legend>
    <c:plotVisOnly val="1"/>
    <c:dispBlanksAs val="gap"/>
    <c:showDLblsOverMax val="0"/>
  </c:chart>
  <c:txPr>
    <a:bodyPr/>
    <a:lstStyle/>
    <a:p>
      <a:pPr>
        <a:defRPr sz="1200">
          <a:solidFill>
            <a:schemeClr val="bg2"/>
          </a:solidFil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263208184219"/>
          <c:y val="0.124960875984252"/>
          <c:w val="0.86125033310389798"/>
          <c:h val="0.859721456692913"/>
        </c:manualLayout>
      </c:layout>
      <c:barChart>
        <c:barDir val="bar"/>
        <c:grouping val="stacked"/>
        <c:varyColors val="0"/>
        <c:ser>
          <c:idx val="0"/>
          <c:order val="0"/>
          <c:tx>
            <c:strRef>
              <c:f>Tabelle1!$B$1</c:f>
              <c:strCache>
                <c:ptCount val="1"/>
                <c:pt idx="0">
                  <c:v>Datenreihe 1</c:v>
                </c:pt>
              </c:strCache>
            </c:strRef>
          </c:tx>
          <c:spPr>
            <a:solidFill>
              <a:schemeClr val="bg2"/>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1"/>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solidFill>
              <a:schemeClr val="accent4"/>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er>
        <c:ser>
          <c:idx val="3"/>
          <c:order val="3"/>
          <c:tx>
            <c:strRef>
              <c:f>Tabelle1!$E$1</c:f>
              <c:strCache>
                <c:ptCount val="1"/>
                <c:pt idx="0">
                  <c:v>Datenreihe 4</c:v>
                </c:pt>
              </c:strCache>
            </c:strRef>
          </c:tx>
          <c:spPr>
            <a:solidFill>
              <a:schemeClr val="accent2"/>
            </a:solidFill>
          </c:spPr>
          <c:invertIfNegative val="0"/>
          <c:dLbls>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3.6</c:v>
                </c:pt>
                <c:pt idx="1">
                  <c:v>2</c:v>
                </c:pt>
                <c:pt idx="3">
                  <c:v>4.0999999999999996</c:v>
                </c:pt>
              </c:numCache>
            </c:numRef>
          </c:val>
        </c:ser>
        <c:ser>
          <c:idx val="4"/>
          <c:order val="4"/>
          <c:tx>
            <c:strRef>
              <c:f>Tabelle1!$F$1</c:f>
              <c:strCache>
                <c:ptCount val="1"/>
                <c:pt idx="0">
                  <c:v>Datenreihe 5</c:v>
                </c:pt>
              </c:strCache>
            </c:strRef>
          </c:tx>
          <c:spPr>
            <a:solidFill>
              <a:schemeClr val="accent3"/>
            </a:solidFill>
          </c:spPr>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Tabelle1!$F$2:$F$5</c:f>
              <c:numCache>
                <c:formatCode>General</c:formatCode>
                <c:ptCount val="4"/>
                <c:pt idx="0">
                  <c:v>1.2</c:v>
                </c:pt>
                <c:pt idx="2">
                  <c:v>2.2999999999999998</c:v>
                </c:pt>
                <c:pt idx="3">
                  <c:v>0.7</c:v>
                </c:pt>
              </c:numCache>
            </c:numRef>
          </c:val>
        </c:ser>
        <c:ser>
          <c:idx val="5"/>
          <c:order val="5"/>
          <c:tx>
            <c:strRef>
              <c:f>Tabelle1!$G$1</c:f>
              <c:strCache>
                <c:ptCount val="1"/>
                <c:pt idx="0">
                  <c:v>Datenreihe 6</c:v>
                </c:pt>
              </c:strCache>
            </c:strRef>
          </c:tx>
          <c:invertIfNegative val="0"/>
          <c:dLbls>
            <c:numFmt formatCode="#,##0.0" sourceLinked="0"/>
            <c:txPr>
              <a:bodyPr/>
              <a:lstStyle/>
              <a:p>
                <a:pPr>
                  <a:defRPr>
                    <a:solidFill>
                      <a:schemeClr val="bg1"/>
                    </a:solidFill>
                  </a:defRPr>
                </a:pPr>
                <a:endParaRPr lang="de-DE"/>
              </a:p>
            </c:txPr>
            <c:showLegendKey val="0"/>
            <c:showVal val="1"/>
            <c:showCatName val="0"/>
            <c:showSerName val="0"/>
            <c:showPercent val="0"/>
            <c:showBubbleSize val="0"/>
            <c:showLeaderLines val="0"/>
          </c:dLbls>
          <c:cat>
            <c:strRef>
              <c:f>Tabelle1!$A$2:$A$5</c:f>
              <c:strCache>
                <c:ptCount val="4"/>
                <c:pt idx="0">
                  <c:v>Kategorie 1</c:v>
                </c:pt>
                <c:pt idx="1">
                  <c:v>Kategorie 2</c:v>
                </c:pt>
                <c:pt idx="2">
                  <c:v>Kategorie 3</c:v>
                </c:pt>
                <c:pt idx="3">
                  <c:v>Kategorie 4</c:v>
                </c:pt>
              </c:strCache>
            </c:strRef>
          </c:cat>
          <c:val>
            <c:numRef>
              <c:f>Tabelle1!$G$2:$G$5</c:f>
              <c:numCache>
                <c:formatCode>General</c:formatCode>
                <c:ptCount val="4"/>
                <c:pt idx="0">
                  <c:v>2.2999999999999998</c:v>
                </c:pt>
                <c:pt idx="2">
                  <c:v>4.5</c:v>
                </c:pt>
                <c:pt idx="3">
                  <c:v>1</c:v>
                </c:pt>
              </c:numCache>
            </c:numRef>
          </c:val>
        </c:ser>
        <c:dLbls>
          <c:showLegendKey val="0"/>
          <c:showVal val="0"/>
          <c:showCatName val="0"/>
          <c:showSerName val="0"/>
          <c:showPercent val="0"/>
          <c:showBubbleSize val="0"/>
        </c:dLbls>
        <c:gapWidth val="150"/>
        <c:overlap val="100"/>
        <c:axId val="126999936"/>
        <c:axId val="127956096"/>
      </c:barChart>
      <c:catAx>
        <c:axId val="126999936"/>
        <c:scaling>
          <c:orientation val="minMax"/>
        </c:scaling>
        <c:delete val="0"/>
        <c:axPos val="l"/>
        <c:majorTickMark val="none"/>
        <c:minorTickMark val="none"/>
        <c:tickLblPos val="nextTo"/>
        <c:spPr>
          <a:ln>
            <a:solidFill>
              <a:schemeClr val="tx1"/>
            </a:solidFill>
          </a:ln>
        </c:spPr>
        <c:txPr>
          <a:bodyPr/>
          <a:lstStyle/>
          <a:p>
            <a:pPr>
              <a:defRPr>
                <a:solidFill>
                  <a:schemeClr val="bg2"/>
                </a:solidFill>
              </a:defRPr>
            </a:pPr>
            <a:endParaRPr lang="de-DE"/>
          </a:p>
        </c:txPr>
        <c:crossAx val="127956096"/>
        <c:crosses val="autoZero"/>
        <c:auto val="1"/>
        <c:lblAlgn val="ctr"/>
        <c:lblOffset val="100"/>
        <c:noMultiLvlLbl val="0"/>
      </c:catAx>
      <c:valAx>
        <c:axId val="127956096"/>
        <c:scaling>
          <c:orientation val="minMax"/>
        </c:scaling>
        <c:delete val="1"/>
        <c:axPos val="b"/>
        <c:numFmt formatCode="General" sourceLinked="1"/>
        <c:majorTickMark val="none"/>
        <c:minorTickMark val="none"/>
        <c:tickLblPos val="nextTo"/>
        <c:crossAx val="126999936"/>
        <c:crosses val="autoZero"/>
        <c:crossBetween val="between"/>
      </c:valAx>
    </c:plotArea>
    <c:legend>
      <c:legendPos val="r"/>
      <c:layout>
        <c:manualLayout>
          <c:xMode val="edge"/>
          <c:yMode val="edge"/>
          <c:x val="9.8476709505794795E-4"/>
          <c:y val="2.9272391732283499E-2"/>
          <c:w val="0.99822301141564396"/>
          <c:h val="7.6605807086614103E-2"/>
        </c:manualLayout>
      </c:layout>
      <c:overlay val="0"/>
      <c:txPr>
        <a:bodyPr/>
        <a:lstStyle/>
        <a:p>
          <a:pPr>
            <a:defRPr>
              <a:solidFill>
                <a:schemeClr val="bg2"/>
              </a:solidFill>
            </a:defRPr>
          </a:pPr>
          <a:endParaRPr lang="de-DE"/>
        </a:p>
      </c:txPr>
    </c:legend>
    <c:plotVisOnly val="1"/>
    <c:dispBlanksAs val="gap"/>
    <c:showDLblsOverMax val="0"/>
  </c:chart>
  <c:txPr>
    <a:bodyPr/>
    <a:lstStyle/>
    <a:p>
      <a:pPr>
        <a:defRPr sz="12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lineChart>
        <c:grouping val="standard"/>
        <c:varyColors val="0"/>
        <c:ser>
          <c:idx val="0"/>
          <c:order val="0"/>
          <c:tx>
            <c:strRef>
              <c:f>Tabelle1!$B$1</c:f>
              <c:strCache>
                <c:ptCount val="1"/>
                <c:pt idx="0">
                  <c:v>Datenreihe 1</c:v>
                </c:pt>
              </c:strCache>
            </c:strRef>
          </c:tx>
          <c:spPr>
            <a:ln>
              <a:solidFill>
                <a:schemeClr val="bg2"/>
              </a:solidFill>
            </a:ln>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ser>
        <c:ser>
          <c:idx val="1"/>
          <c:order val="1"/>
          <c:tx>
            <c:strRef>
              <c:f>Tabelle1!$C$1</c:f>
              <c:strCache>
                <c:ptCount val="1"/>
                <c:pt idx="0">
                  <c:v>Datenreihe 2</c:v>
                </c:pt>
              </c:strCache>
            </c:strRef>
          </c:tx>
          <c:spPr>
            <a:ln>
              <a:solidFill>
                <a:schemeClr val="accent1"/>
              </a:solidFill>
            </a:ln>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ser>
        <c:ser>
          <c:idx val="2"/>
          <c:order val="2"/>
          <c:tx>
            <c:strRef>
              <c:f>Tabelle1!$D$1</c:f>
              <c:strCache>
                <c:ptCount val="1"/>
                <c:pt idx="0">
                  <c:v>Datenreihe 3</c:v>
                </c:pt>
              </c:strCache>
            </c:strRef>
          </c:tx>
          <c:spPr>
            <a:ln>
              <a:solidFill>
                <a:schemeClr val="accent4"/>
              </a:solidFill>
            </a:ln>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mooth val="0"/>
        </c:ser>
        <c:dLbls>
          <c:showLegendKey val="0"/>
          <c:showVal val="0"/>
          <c:showCatName val="0"/>
          <c:showSerName val="0"/>
          <c:showPercent val="0"/>
          <c:showBubbleSize val="0"/>
        </c:dLbls>
        <c:marker val="1"/>
        <c:smooth val="0"/>
        <c:axId val="131994368"/>
        <c:axId val="131995904"/>
      </c:lineChart>
      <c:catAx>
        <c:axId val="131994368"/>
        <c:scaling>
          <c:orientation val="minMax"/>
        </c:scaling>
        <c:delete val="0"/>
        <c:axPos val="b"/>
        <c:majorTickMark val="none"/>
        <c:minorTickMark val="none"/>
        <c:tickLblPos val="nextTo"/>
        <c:spPr>
          <a:ln>
            <a:solidFill>
              <a:schemeClr val="tx1"/>
            </a:solidFill>
          </a:ln>
        </c:spPr>
        <c:crossAx val="131995904"/>
        <c:crosses val="autoZero"/>
        <c:auto val="1"/>
        <c:lblAlgn val="ctr"/>
        <c:lblOffset val="100"/>
        <c:noMultiLvlLbl val="0"/>
      </c:catAx>
      <c:valAx>
        <c:axId val="131995904"/>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noFill/>
          </a:ln>
        </c:spPr>
        <c:crossAx val="131994368"/>
        <c:crosses val="autoZero"/>
        <c:crossBetween val="between"/>
      </c:valAx>
    </c:plotArea>
    <c:legend>
      <c:legendPos val="r"/>
      <c:layout>
        <c:manualLayout>
          <c:xMode val="edge"/>
          <c:yMode val="edge"/>
          <c:x val="0.82792205137732899"/>
          <c:y val="2.9272391732283499E-2"/>
          <c:w val="0.15645651627057799"/>
          <c:h val="0.21486540354330699"/>
        </c:manualLayout>
      </c:layout>
      <c:overlay val="0"/>
    </c:legend>
    <c:plotVisOnly val="1"/>
    <c:dispBlanksAs val="gap"/>
    <c:showDLblsOverMax val="0"/>
  </c:chart>
  <c:txPr>
    <a:bodyPr/>
    <a:lstStyle/>
    <a:p>
      <a:pPr>
        <a:defRPr sz="1200">
          <a:solidFill>
            <a:schemeClr val="bg2"/>
          </a:solidFil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doughnutChart>
        <c:varyColors val="1"/>
        <c:ser>
          <c:idx val="0"/>
          <c:order val="0"/>
          <c:tx>
            <c:strRef>
              <c:f>Tabelle1!$B$1</c:f>
              <c:strCache>
                <c:ptCount val="1"/>
                <c:pt idx="0">
                  <c:v>Datenreihe 1</c:v>
                </c:pt>
              </c:strCache>
            </c:strRef>
          </c:tx>
          <c:spPr>
            <a:ln w="38100">
              <a:solidFill>
                <a:schemeClr val="bg1"/>
              </a:solidFill>
            </a:ln>
          </c:spPr>
          <c:dPt>
            <c:idx val="0"/>
            <c:bubble3D val="0"/>
            <c:spPr>
              <a:solidFill>
                <a:schemeClr val="bg2"/>
              </a:solidFill>
              <a:ln w="38100">
                <a:solidFill>
                  <a:schemeClr val="bg1"/>
                </a:solidFill>
              </a:ln>
            </c:spPr>
          </c:dPt>
          <c:dPt>
            <c:idx val="1"/>
            <c:bubble3D val="0"/>
            <c:spPr>
              <a:solidFill>
                <a:schemeClr val="tx2"/>
              </a:solidFill>
              <a:ln w="38100">
                <a:solidFill>
                  <a:schemeClr val="bg1"/>
                </a:solidFill>
              </a:ln>
            </c:spPr>
          </c:dPt>
          <c:dPt>
            <c:idx val="2"/>
            <c:bubble3D val="0"/>
            <c:spPr>
              <a:solidFill>
                <a:schemeClr val="accent1"/>
              </a:solidFill>
              <a:ln w="38100">
                <a:solidFill>
                  <a:schemeClr val="bg1"/>
                </a:solidFill>
              </a:ln>
            </c:spPr>
          </c:dPt>
          <c:dPt>
            <c:idx val="3"/>
            <c:bubble3D val="0"/>
            <c:spPr>
              <a:solidFill>
                <a:schemeClr val="accent2"/>
              </a:solidFill>
              <a:ln w="38100">
                <a:solidFill>
                  <a:schemeClr val="bg1"/>
                </a:solidFill>
              </a:ln>
            </c:spPr>
          </c:dPt>
          <c:dPt>
            <c:idx val="4"/>
            <c:bubble3D val="0"/>
            <c:spPr>
              <a:solidFill>
                <a:schemeClr val="accent3"/>
              </a:solidFill>
              <a:ln w="38100">
                <a:solidFill>
                  <a:schemeClr val="bg1"/>
                </a:solidFill>
              </a:ln>
            </c:spPr>
          </c:dPt>
          <c:dPt>
            <c:idx val="5"/>
            <c:bubble3D val="0"/>
            <c:spPr>
              <a:solidFill>
                <a:schemeClr val="accent4"/>
              </a:solidFill>
              <a:ln w="38100">
                <a:solidFill>
                  <a:schemeClr val="bg1"/>
                </a:solidFill>
              </a:ln>
            </c:spPr>
          </c:dPt>
          <c:dPt>
            <c:idx val="6"/>
            <c:bubble3D val="0"/>
            <c:spPr>
              <a:solidFill>
                <a:schemeClr val="accent5"/>
              </a:solidFill>
              <a:ln w="38100">
                <a:solidFill>
                  <a:schemeClr val="bg1"/>
                </a:solidFill>
              </a:ln>
            </c:spPr>
          </c:dPt>
          <c:dPt>
            <c:idx val="7"/>
            <c:bubble3D val="0"/>
            <c:spPr>
              <a:solidFill>
                <a:schemeClr val="accent6"/>
              </a:solidFill>
              <a:ln w="38100">
                <a:solidFill>
                  <a:schemeClr val="bg1"/>
                </a:solidFill>
              </a:ln>
            </c:spPr>
          </c:dPt>
          <c:dLbls>
            <c:numFmt formatCode="0%" sourceLinked="0"/>
            <c:txPr>
              <a:bodyPr/>
              <a:lstStyle/>
              <a:p>
                <a:pPr>
                  <a:defRPr>
                    <a:solidFill>
                      <a:schemeClr val="bg1"/>
                    </a:solidFill>
                  </a:defRPr>
                </a:pPr>
                <a:endParaRPr lang="de-DE"/>
              </a:p>
            </c:txPr>
            <c:showLegendKey val="0"/>
            <c:showVal val="1"/>
            <c:showCatName val="0"/>
            <c:showSerName val="0"/>
            <c:showPercent val="0"/>
            <c:showBubbleSize val="0"/>
            <c:showLeaderLines val="1"/>
          </c:dLbls>
          <c:cat>
            <c:strRef>
              <c:f>Tabelle1!$A$2:$A$9</c:f>
              <c:strCache>
                <c:ptCount val="8"/>
                <c:pt idx="0">
                  <c:v>1. Punkt</c:v>
                </c:pt>
                <c:pt idx="1">
                  <c:v>2. Punkt</c:v>
                </c:pt>
                <c:pt idx="2">
                  <c:v>3. Punkt</c:v>
                </c:pt>
                <c:pt idx="3">
                  <c:v>4. Punkt</c:v>
                </c:pt>
                <c:pt idx="4">
                  <c:v>5. Punkt</c:v>
                </c:pt>
                <c:pt idx="5">
                  <c:v>6. Punkt</c:v>
                </c:pt>
                <c:pt idx="6">
                  <c:v>7. Punkt</c:v>
                </c:pt>
                <c:pt idx="7">
                  <c:v>8. Punkt</c:v>
                </c:pt>
              </c:strCache>
            </c:strRef>
          </c:cat>
          <c:val>
            <c:numRef>
              <c:f>Tabelle1!$B$2:$B$9</c:f>
              <c:numCache>
                <c:formatCode>0%</c:formatCode>
                <c:ptCount val="8"/>
                <c:pt idx="0">
                  <c:v>0.44</c:v>
                </c:pt>
                <c:pt idx="1">
                  <c:v>0.17</c:v>
                </c:pt>
                <c:pt idx="2">
                  <c:v>0.08</c:v>
                </c:pt>
                <c:pt idx="3">
                  <c:v>7.0000000000000007E-2</c:v>
                </c:pt>
                <c:pt idx="4">
                  <c:v>0.06</c:v>
                </c:pt>
                <c:pt idx="5">
                  <c:v>0.06</c:v>
                </c:pt>
                <c:pt idx="6">
                  <c:v>0.06</c:v>
                </c:pt>
                <c:pt idx="7">
                  <c:v>0.06</c:v>
                </c:pt>
              </c:numCache>
            </c:numRef>
          </c:val>
        </c:ser>
        <c:dLbls>
          <c:showLegendKey val="0"/>
          <c:showVal val="0"/>
          <c:showCatName val="0"/>
          <c:showSerName val="0"/>
          <c:showPercent val="0"/>
          <c:showBubbleSize val="0"/>
          <c:showLeaderLines val="1"/>
        </c:dLbls>
        <c:firstSliceAng val="0"/>
        <c:holeSize val="60"/>
      </c:doughnutChart>
    </c:plotArea>
    <c:legend>
      <c:legendPos val="r"/>
      <c:layout>
        <c:manualLayout>
          <c:xMode val="edge"/>
          <c:yMode val="edge"/>
          <c:x val="0.74542816751443997"/>
          <c:y val="0.213512795275591"/>
          <c:w val="0.102585218019093"/>
          <c:h val="0.57297440944881906"/>
        </c:manualLayout>
      </c:layout>
      <c:overlay val="0"/>
      <c:txPr>
        <a:bodyPr/>
        <a:lstStyle/>
        <a:p>
          <a:pPr>
            <a:defRPr>
              <a:solidFill>
                <a:schemeClr val="bg2"/>
              </a:solidFill>
            </a:defRPr>
          </a:pPr>
          <a:endParaRPr lang="de-DE"/>
        </a:p>
      </c:txPr>
    </c:legend>
    <c:plotVisOnly val="1"/>
    <c:dispBlanksAs val="gap"/>
    <c:showDLblsOverMax val="0"/>
  </c:chart>
  <c:txPr>
    <a:bodyPr/>
    <a:lstStyle/>
    <a:p>
      <a:pPr>
        <a:defRPr sz="1200"/>
      </a:pPr>
      <a:endParaRPr lang="de-D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1EDDD7BD-38E0-4069-A1F1-5E09BF7126F4}" type="datetimeFigureOut">
              <a:rPr lang="de-DE" smtClean="0"/>
              <a:t>19.05.2016</a:t>
            </a:fld>
            <a:endParaRPr lang="de-DE" dirty="0"/>
          </a:p>
        </p:txBody>
      </p:sp>
      <p:sp>
        <p:nvSpPr>
          <p:cNvPr id="4" name="Fußzeilenplatzhalt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68500FA6-22DA-4EB1-8311-DFD21A59C2F4}" type="slidenum">
              <a:rPr lang="de-DE" smtClean="0"/>
              <a:t>‹Nr.›</a:t>
            </a:fld>
            <a:endParaRPr lang="de-DE" dirty="0"/>
          </a:p>
        </p:txBody>
      </p:sp>
    </p:spTree>
    <p:extLst>
      <p:ext uri="{BB962C8B-B14F-4D97-AF65-F5344CB8AC3E}">
        <p14:creationId xmlns:p14="http://schemas.microsoft.com/office/powerpoint/2010/main" val="49973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vl1pPr>
          </a:lstStyle>
          <a:p>
            <a:fld id="{76826AB9-D723-40FE-B8F9-D379E1A42843}" type="datetimeFigureOut">
              <a:rPr lang="de-DE" smtClean="0"/>
              <a:pPr/>
              <a:t>19.05.2016</a:t>
            </a:fld>
            <a:endParaRPr lang="de-DE" dirty="0"/>
          </a:p>
        </p:txBody>
      </p:sp>
      <p:sp>
        <p:nvSpPr>
          <p:cNvPr id="4" name="Folienbildplatzhalter 3"/>
          <p:cNvSpPr>
            <a:spLocks noGrp="1" noRot="1" noChangeAspect="1"/>
          </p:cNvSpPr>
          <p:nvPr>
            <p:ph type="sldImg" idx="2"/>
          </p:nvPr>
        </p:nvSpPr>
        <p:spPr bwMode="gray">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685800" y="4343400"/>
            <a:ext cx="5486400"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21202C5B-8273-44D3-A022-3A2C86933C74}" type="slidenum">
              <a:rPr lang="de-DE" smtClean="0"/>
              <a:pPr/>
              <a:t>‹Nr.›</a:t>
            </a:fld>
            <a:endParaRPr lang="de-DE" dirty="0"/>
          </a:p>
        </p:txBody>
      </p:sp>
    </p:spTree>
    <p:extLst>
      <p:ext uri="{BB962C8B-B14F-4D97-AF65-F5344CB8AC3E}">
        <p14:creationId xmlns:p14="http://schemas.microsoft.com/office/powerpoint/2010/main" val="16516388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spcAft>
        <a:spcPts val="0"/>
      </a:spcAft>
      <a:defRPr sz="1200" b="0" kern="1200">
        <a:solidFill>
          <a:schemeClr val="bg2"/>
        </a:solidFill>
        <a:latin typeface="+mn-lt"/>
        <a:ea typeface="+mn-ea"/>
        <a:cs typeface="+mn-cs"/>
      </a:defRPr>
    </a:lvl1pPr>
    <a:lvl2pPr marL="180000" indent="-180000" algn="l" defTabSz="914400" rtl="0" eaLnBrk="1" latinLnBrk="0" hangingPunct="1">
      <a:spcBef>
        <a:spcPts val="200"/>
      </a:spcBef>
      <a:spcAft>
        <a:spcPts val="0"/>
      </a:spcAft>
      <a:buFont typeface="Calibri" panose="020F0502020204030204" pitchFamily="34" charset="0"/>
      <a:buChar char="▪"/>
      <a:defRPr sz="1200" kern="1200">
        <a:solidFill>
          <a:schemeClr val="bg2"/>
        </a:solidFill>
        <a:latin typeface="+mn-lt"/>
        <a:ea typeface="+mn-ea"/>
        <a:cs typeface="+mn-cs"/>
      </a:defRPr>
    </a:lvl2pPr>
    <a:lvl3pPr marL="36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3pPr>
    <a:lvl4pPr marL="53975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4pPr>
    <a:lvl5pPr marL="72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a:t>
            </a:fld>
            <a:endParaRPr lang="de-DE" dirty="0"/>
          </a:p>
        </p:txBody>
      </p:sp>
    </p:spTree>
    <p:extLst>
      <p:ext uri="{BB962C8B-B14F-4D97-AF65-F5344CB8AC3E}">
        <p14:creationId xmlns:p14="http://schemas.microsoft.com/office/powerpoint/2010/main" val="15291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18</a:t>
            </a:fld>
            <a:endParaRPr lang="de-DE" dirty="0"/>
          </a:p>
        </p:txBody>
      </p:sp>
    </p:spTree>
    <p:extLst>
      <p:ext uri="{BB962C8B-B14F-4D97-AF65-F5344CB8AC3E}">
        <p14:creationId xmlns:p14="http://schemas.microsoft.com/office/powerpoint/2010/main" val="248877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19</a:t>
            </a:fld>
            <a:endParaRPr lang="de-DE" dirty="0"/>
          </a:p>
        </p:txBody>
      </p:sp>
    </p:spTree>
    <p:extLst>
      <p:ext uri="{BB962C8B-B14F-4D97-AF65-F5344CB8AC3E}">
        <p14:creationId xmlns:p14="http://schemas.microsoft.com/office/powerpoint/2010/main" val="402094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20</a:t>
            </a:fld>
            <a:endParaRPr lang="de-DE" dirty="0"/>
          </a:p>
        </p:txBody>
      </p:sp>
    </p:spTree>
    <p:extLst>
      <p:ext uri="{BB962C8B-B14F-4D97-AF65-F5344CB8AC3E}">
        <p14:creationId xmlns:p14="http://schemas.microsoft.com/office/powerpoint/2010/main" val="127681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21</a:t>
            </a:fld>
            <a:endParaRPr lang="de-DE" dirty="0"/>
          </a:p>
        </p:txBody>
      </p:sp>
    </p:spTree>
    <p:extLst>
      <p:ext uri="{BB962C8B-B14F-4D97-AF65-F5344CB8AC3E}">
        <p14:creationId xmlns:p14="http://schemas.microsoft.com/office/powerpoint/2010/main" val="155874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22</a:t>
            </a:fld>
            <a:endParaRPr lang="de-DE" dirty="0"/>
          </a:p>
        </p:txBody>
      </p:sp>
    </p:spTree>
    <p:extLst>
      <p:ext uri="{BB962C8B-B14F-4D97-AF65-F5344CB8AC3E}">
        <p14:creationId xmlns:p14="http://schemas.microsoft.com/office/powerpoint/2010/main" val="19014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23</a:t>
            </a:fld>
            <a:endParaRPr lang="de-DE" dirty="0"/>
          </a:p>
        </p:txBody>
      </p:sp>
    </p:spTree>
    <p:extLst>
      <p:ext uri="{BB962C8B-B14F-4D97-AF65-F5344CB8AC3E}">
        <p14:creationId xmlns:p14="http://schemas.microsoft.com/office/powerpoint/2010/main" val="2664843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24</a:t>
            </a:fld>
            <a:endParaRPr lang="de-DE" dirty="0"/>
          </a:p>
        </p:txBody>
      </p:sp>
    </p:spTree>
    <p:extLst>
      <p:ext uri="{BB962C8B-B14F-4D97-AF65-F5344CB8AC3E}">
        <p14:creationId xmlns:p14="http://schemas.microsoft.com/office/powerpoint/2010/main" val="848189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25</a:t>
            </a:fld>
            <a:endParaRPr lang="de-DE" dirty="0"/>
          </a:p>
        </p:txBody>
      </p:sp>
    </p:spTree>
    <p:extLst>
      <p:ext uri="{BB962C8B-B14F-4D97-AF65-F5344CB8AC3E}">
        <p14:creationId xmlns:p14="http://schemas.microsoft.com/office/powerpoint/2010/main" val="123804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a:t>
            </a:fld>
            <a:endParaRPr lang="de-DE" dirty="0"/>
          </a:p>
        </p:txBody>
      </p:sp>
    </p:spTree>
    <p:extLst>
      <p:ext uri="{BB962C8B-B14F-4D97-AF65-F5344CB8AC3E}">
        <p14:creationId xmlns:p14="http://schemas.microsoft.com/office/powerpoint/2010/main" val="81180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4</a:t>
            </a:fld>
            <a:endParaRPr lang="de-DE" dirty="0"/>
          </a:p>
        </p:txBody>
      </p:sp>
    </p:spTree>
    <p:extLst>
      <p:ext uri="{BB962C8B-B14F-4D97-AF65-F5344CB8AC3E}">
        <p14:creationId xmlns:p14="http://schemas.microsoft.com/office/powerpoint/2010/main" val="425430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7</a:t>
            </a:fld>
            <a:endParaRPr lang="de-DE" dirty="0"/>
          </a:p>
        </p:txBody>
      </p:sp>
    </p:spTree>
    <p:extLst>
      <p:ext uri="{BB962C8B-B14F-4D97-AF65-F5344CB8AC3E}">
        <p14:creationId xmlns:p14="http://schemas.microsoft.com/office/powerpoint/2010/main" val="32278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8</a:t>
            </a:fld>
            <a:endParaRPr lang="de-DE" dirty="0"/>
          </a:p>
        </p:txBody>
      </p:sp>
    </p:spTree>
    <p:extLst>
      <p:ext uri="{BB962C8B-B14F-4D97-AF65-F5344CB8AC3E}">
        <p14:creationId xmlns:p14="http://schemas.microsoft.com/office/powerpoint/2010/main" val="253917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9</a:t>
            </a:fld>
            <a:endParaRPr lang="de-DE" dirty="0"/>
          </a:p>
        </p:txBody>
      </p:sp>
    </p:spTree>
    <p:extLst>
      <p:ext uri="{BB962C8B-B14F-4D97-AF65-F5344CB8AC3E}">
        <p14:creationId xmlns:p14="http://schemas.microsoft.com/office/powerpoint/2010/main" val="385266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10</a:t>
            </a:fld>
            <a:endParaRPr lang="de-DE" dirty="0"/>
          </a:p>
        </p:txBody>
      </p:sp>
    </p:spTree>
    <p:extLst>
      <p:ext uri="{BB962C8B-B14F-4D97-AF65-F5344CB8AC3E}">
        <p14:creationId xmlns:p14="http://schemas.microsoft.com/office/powerpoint/2010/main" val="142365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11</a:t>
            </a:fld>
            <a:endParaRPr lang="de-DE" dirty="0"/>
          </a:p>
        </p:txBody>
      </p:sp>
    </p:spTree>
    <p:extLst>
      <p:ext uri="{BB962C8B-B14F-4D97-AF65-F5344CB8AC3E}">
        <p14:creationId xmlns:p14="http://schemas.microsoft.com/office/powerpoint/2010/main" val="219771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12</a:t>
            </a:fld>
            <a:endParaRPr lang="de-DE" dirty="0"/>
          </a:p>
        </p:txBody>
      </p:sp>
    </p:spTree>
    <p:extLst>
      <p:ext uri="{BB962C8B-B14F-4D97-AF65-F5344CB8AC3E}">
        <p14:creationId xmlns:p14="http://schemas.microsoft.com/office/powerpoint/2010/main" val="34337497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170" name="Picture 98" descr="C:\screenmakers\Kunden\kleinerundbold\Henkes_HSB_Master\PPT_Klassisch\Bilder\PPT-16_9\160222 PPT-Pra╠êsentation wide Titel 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4" y="0"/>
            <a:ext cx="9154294" cy="5148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7570080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197"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hasCustomPrompt="1"/>
          </p:nvPr>
        </p:nvSpPr>
        <p:spPr bwMode="gray">
          <a:xfrm>
            <a:off x="250825" y="2759974"/>
            <a:ext cx="8642350" cy="720000"/>
          </a:xfrm>
        </p:spPr>
        <p:txBody>
          <a:bodyPr>
            <a:noAutofit/>
          </a:bodyPr>
          <a:lstStyle>
            <a:lvl1pPr>
              <a:defRPr sz="2400">
                <a:solidFill>
                  <a:schemeClr val="bg1"/>
                </a:solidFill>
              </a:defRPr>
            </a:lvl1pPr>
          </a:lstStyle>
          <a:p>
            <a:r>
              <a:rPr lang="de-DE" dirty="0" smtClean="0"/>
              <a:t>Mastertitelformat bearbeiten</a:t>
            </a:r>
            <a:endParaRPr lang="de-DE" dirty="0"/>
          </a:p>
        </p:txBody>
      </p:sp>
      <p:sp>
        <p:nvSpPr>
          <p:cNvPr id="3" name="Untertitel 2"/>
          <p:cNvSpPr>
            <a:spLocks noGrp="1"/>
          </p:cNvSpPr>
          <p:nvPr>
            <p:ph type="subTitle" idx="1"/>
          </p:nvPr>
        </p:nvSpPr>
        <p:spPr bwMode="gray">
          <a:xfrm>
            <a:off x="249871" y="3615866"/>
            <a:ext cx="8643303" cy="216024"/>
          </a:xfrm>
        </p:spPr>
        <p:txBody>
          <a:bodyPr>
            <a:noAutofit/>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Master-Untertitelformat bearbeiten</a:t>
            </a:r>
            <a:endParaRPr lang="de-DE" dirty="0"/>
          </a:p>
        </p:txBody>
      </p:sp>
      <p:cxnSp>
        <p:nvCxnSpPr>
          <p:cNvPr id="8" name="Gerade Verbindung 7"/>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9252520"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33200" y="1458000"/>
            <a:ext cx="2649327" cy="1374807"/>
          </a:xfrm>
          <a:prstGeom prst="rect">
            <a:avLst/>
          </a:prstGeom>
        </p:spPr>
      </p:pic>
      <p:pic>
        <p:nvPicPr>
          <p:cNvPr id="23" name="Grafik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1500" y="1458000"/>
            <a:ext cx="3477912" cy="1374807"/>
          </a:xfrm>
          <a:prstGeom prst="rect">
            <a:avLst/>
          </a:prstGeom>
        </p:spPr>
      </p:pic>
    </p:spTree>
    <p:extLst>
      <p:ext uri="{BB962C8B-B14F-4D97-AF65-F5344CB8AC3E}">
        <p14:creationId xmlns:p14="http://schemas.microsoft.com/office/powerpoint/2010/main" val="16393678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6640302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545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dirty="0" smtClean="0"/>
              <a:t>Mastertitelformat bearbeiten</a:t>
            </a:r>
            <a:endParaRPr lang="de-DE" dirty="0"/>
          </a:p>
        </p:txBody>
      </p:sp>
      <p:sp>
        <p:nvSpPr>
          <p:cNvPr id="3" name="Datumsplatzhalter 2"/>
          <p:cNvSpPr>
            <a:spLocks noGrp="1"/>
          </p:cNvSpPr>
          <p:nvPr>
            <p:ph type="dt" sz="half" idx="10"/>
          </p:nvPr>
        </p:nvSpPr>
        <p:spPr bwMode="gray"/>
        <p:txBody>
          <a:bodyPr/>
          <a:lstStyle>
            <a:lvl1pPr>
              <a:defRPr/>
            </a:lvl1pPr>
          </a:lstStyle>
          <a:p>
            <a:fld id="{DC0E3E05-B37D-4CB1-B3F6-DD72C869A701}" type="datetime1">
              <a:rPr lang="de-DE" smtClean="0"/>
              <a:t>19.05.2016</a:t>
            </a:fld>
            <a:endParaRPr lang="de-DE" dirty="0"/>
          </a:p>
        </p:txBody>
      </p:sp>
      <p:sp>
        <p:nvSpPr>
          <p:cNvPr id="4" name="Fußzeilenplatzhalter 3"/>
          <p:cNvSpPr>
            <a:spLocks noGrp="1"/>
          </p:cNvSpPr>
          <p:nvPr>
            <p:ph type="ftr" sz="quarter" idx="11"/>
          </p:nvPr>
        </p:nvSpPr>
        <p:spPr bwMode="gray"/>
        <p:txBody>
          <a:bodyPr/>
          <a:lstStyle>
            <a:lvl1pPr>
              <a:defRPr/>
            </a:lvl1pPr>
          </a:lstStyle>
          <a:p>
            <a:r>
              <a:rPr lang="de-DE" dirty="0" smtClean="0"/>
              <a:t>Name der Präsentation, Name des Sprechers ©HSB</a:t>
            </a:r>
            <a:endParaRPr lang="de-DE" dirty="0"/>
          </a:p>
        </p:txBody>
      </p:sp>
      <p:sp>
        <p:nvSpPr>
          <p:cNvPr id="5" name="Foliennummernplatzhalter 4"/>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dirty="0"/>
          </a:p>
        </p:txBody>
      </p:sp>
    </p:spTree>
    <p:extLst>
      <p:ext uri="{BB962C8B-B14F-4D97-AF65-F5344CB8AC3E}">
        <p14:creationId xmlns:p14="http://schemas.microsoft.com/office/powerpoint/2010/main" val="8991066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4107995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647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bwMode="gray"/>
        <p:txBody>
          <a:bodyPr/>
          <a:lstStyle>
            <a:lvl1pPr>
              <a:defRPr/>
            </a:lvl1pPr>
          </a:lstStyle>
          <a:p>
            <a:fld id="{3227D4FB-671B-411C-8D30-1CFDDFC7DB31}" type="datetime1">
              <a:rPr lang="de-DE" smtClean="0"/>
              <a:t>19.05.2016</a:t>
            </a:fld>
            <a:endParaRPr lang="de-DE" dirty="0"/>
          </a:p>
        </p:txBody>
      </p:sp>
      <p:sp>
        <p:nvSpPr>
          <p:cNvPr id="3" name="Fußzeilenplatzhalter 2"/>
          <p:cNvSpPr>
            <a:spLocks noGrp="1"/>
          </p:cNvSpPr>
          <p:nvPr>
            <p:ph type="ftr" sz="quarter" idx="11"/>
          </p:nvPr>
        </p:nvSpPr>
        <p:spPr bwMode="gray"/>
        <p:txBody>
          <a:bodyPr/>
          <a:lstStyle>
            <a:lvl1pPr>
              <a:defRPr/>
            </a:lvl1pPr>
          </a:lstStyle>
          <a:p>
            <a:r>
              <a:rPr lang="de-DE" dirty="0" smtClean="0"/>
              <a:t>Name der Präsentation, Name des Sprechers ©HSB</a:t>
            </a:r>
            <a:endParaRPr lang="de-DE" dirty="0"/>
          </a:p>
        </p:txBody>
      </p:sp>
      <p:sp>
        <p:nvSpPr>
          <p:cNvPr id="4" name="Foliennummernplatzhalter 3"/>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dirty="0"/>
          </a:p>
        </p:txBody>
      </p:sp>
      <p:cxnSp>
        <p:nvCxnSpPr>
          <p:cNvPr id="12" name="Gerade Verbindung 11"/>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8"/>
          </a:xfrm>
          <a:prstGeom prst="rect">
            <a:avLst/>
          </a:prstGeom>
        </p:spPr>
      </p:pic>
    </p:spTree>
    <p:extLst>
      <p:ext uri="{BB962C8B-B14F-4D97-AF65-F5344CB8AC3E}">
        <p14:creationId xmlns:p14="http://schemas.microsoft.com/office/powerpoint/2010/main" val="13134739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4195" name="Picture 99" descr="C:\screenmakers\Kunden\kleinerundbold\Henkes_HSB_Master\PPT_Klassisch\Bilder\PPT-16_9\160222 PPT-Pra╠êsentation wide Titel hinter Bild 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08"/>
            <a:ext cx="9145796" cy="51440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997188718"/>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4222"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5" name="Bildplatzhalter 4"/>
          <p:cNvSpPr>
            <a:spLocks noGrp="1"/>
          </p:cNvSpPr>
          <p:nvPr>
            <p:ph type="pic" sz="quarter" idx="10"/>
          </p:nvPr>
        </p:nvSpPr>
        <p:spPr bwMode="gray">
          <a:xfrm>
            <a:off x="0" y="1095375"/>
            <a:ext cx="9144000" cy="4048126"/>
          </a:xfrm>
          <a:solidFill>
            <a:schemeClr val="bg1">
              <a:lumMod val="85000"/>
            </a:schemeClr>
          </a:solidFill>
        </p:spPr>
        <p:txBody>
          <a:bodyPr/>
          <a:lstStyle>
            <a:lvl1pPr>
              <a:spcBef>
                <a:spcPts val="0"/>
              </a:spcBef>
              <a:spcAft>
                <a:spcPts val="0"/>
              </a:spcAft>
              <a:defRPr/>
            </a:lvl1pPr>
          </a:lstStyle>
          <a:p>
            <a:r>
              <a:rPr lang="de-DE" dirty="0" smtClean="0"/>
              <a:t>Bild auf Platzhalter ziehen oder durch Klicken auf Symbol hinzufügen</a:t>
            </a:r>
            <a:endParaRPr lang="de-DE" dirty="0"/>
          </a:p>
        </p:txBody>
      </p:sp>
      <p:sp>
        <p:nvSpPr>
          <p:cNvPr id="2" name="Titel 1"/>
          <p:cNvSpPr>
            <a:spLocks noGrp="1"/>
          </p:cNvSpPr>
          <p:nvPr>
            <p:ph type="ctrTitle"/>
          </p:nvPr>
        </p:nvSpPr>
        <p:spPr bwMode="gray">
          <a:xfrm>
            <a:off x="251519" y="3417910"/>
            <a:ext cx="8640959" cy="734710"/>
          </a:xfrm>
        </p:spPr>
        <p:txBody>
          <a:bodyPr>
            <a:noAutofit/>
          </a:bodyPr>
          <a:lstStyle>
            <a:lvl1pPr>
              <a:defRPr sz="2400">
                <a:solidFill>
                  <a:schemeClr val="bg2"/>
                </a:solidFill>
              </a:defRPr>
            </a:lvl1pPr>
          </a:lstStyle>
          <a:p>
            <a:r>
              <a:rPr lang="de-DE" dirty="0" smtClean="0"/>
              <a:t>Mastertitelformat bearbeiten</a:t>
            </a:r>
            <a:endParaRPr lang="de-DE" dirty="0"/>
          </a:p>
        </p:txBody>
      </p:sp>
      <p:sp>
        <p:nvSpPr>
          <p:cNvPr id="3" name="Untertitel 2"/>
          <p:cNvSpPr>
            <a:spLocks noGrp="1"/>
          </p:cNvSpPr>
          <p:nvPr>
            <p:ph type="subTitle" idx="1"/>
          </p:nvPr>
        </p:nvSpPr>
        <p:spPr bwMode="gray">
          <a:xfrm>
            <a:off x="250825" y="4288512"/>
            <a:ext cx="8642349" cy="216024"/>
          </a:xfrm>
        </p:spPr>
        <p:txBody>
          <a:bodyPr>
            <a:noAutofit/>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Master-Untertitelformat bearbeiten</a:t>
            </a:r>
            <a:endParaRPr lang="de-DE" dirty="0"/>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33200" y="-20538"/>
            <a:ext cx="2649327" cy="1374807"/>
          </a:xfrm>
          <a:prstGeom prst="rect">
            <a:avLst/>
          </a:prstGeom>
        </p:spPr>
      </p:pic>
      <p:pic>
        <p:nvPicPr>
          <p:cNvPr id="31" name="Grafik 3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1500" y="-21600"/>
            <a:ext cx="3477912" cy="1374807"/>
          </a:xfrm>
          <a:prstGeom prst="rect">
            <a:avLst/>
          </a:prstGeom>
        </p:spPr>
      </p:pic>
    </p:spTree>
    <p:extLst>
      <p:ext uri="{BB962C8B-B14F-4D97-AF65-F5344CB8AC3E}">
        <p14:creationId xmlns:p14="http://schemas.microsoft.com/office/powerpoint/2010/main" val="2902964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218" name="Picture 98" descr="C:\screenmakers\Kunden\kleinerundbold\Henkes_HSB_Master\PPT_Klassisch\Bilder\PPT-16_9\160222 PPT-Pra╠êsentation wide Kapiteltrenner 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38677390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5245"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cxnSp>
        <p:nvCxnSpPr>
          <p:cNvPr id="5" name="Gerade Verbindung 4"/>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47261" y="492520"/>
            <a:ext cx="1044873" cy="323165"/>
          </a:xfrm>
          <a:prstGeom prst="rect">
            <a:avLst/>
          </a:prstGeom>
          <a:noFill/>
        </p:spPr>
        <p:txBody>
          <a:bodyPr wrap="square" lIns="0" tIns="0" rIns="0" bIns="0" rtlCol="0">
            <a:noAutofit/>
          </a:bodyPr>
          <a:lstStyle/>
          <a:p>
            <a:r>
              <a:rPr lang="de-DE" sz="2400" dirty="0" smtClean="0">
                <a:solidFill>
                  <a:schemeClr val="bg1"/>
                </a:solidFill>
              </a:rPr>
              <a:t>Inhalt</a:t>
            </a:r>
            <a:endParaRPr lang="de-DE" sz="2400" dirty="0">
              <a:solidFill>
                <a:schemeClr val="bg1"/>
              </a:solidFill>
            </a:endParaRPr>
          </a:p>
        </p:txBody>
      </p:sp>
      <p:sp>
        <p:nvSpPr>
          <p:cNvPr id="24" name="Inhaltsplatzhalter 23"/>
          <p:cNvSpPr>
            <a:spLocks noGrp="1"/>
          </p:cNvSpPr>
          <p:nvPr>
            <p:ph sz="quarter" idx="10"/>
          </p:nvPr>
        </p:nvSpPr>
        <p:spPr>
          <a:xfrm>
            <a:off x="247260" y="1050006"/>
            <a:ext cx="8645219" cy="3600450"/>
          </a:xfrm>
        </p:spPr>
        <p:txBody>
          <a:bodyPr>
            <a:noAutofit/>
          </a:bodyPr>
          <a:lstStyle>
            <a:lvl1pPr marL="360000" indent="-360000">
              <a:buFont typeface="Wingdings" charset="2"/>
              <a:buAutoNum type="arabicPlain"/>
              <a:defRPr>
                <a:solidFill>
                  <a:srgbClr val="FFFFFF"/>
                </a:solidFill>
              </a:defRPr>
            </a:lvl1pPr>
            <a:lvl2pPr marL="360363" indent="179388">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de-DE" dirty="0" smtClean="0"/>
              <a:t>Mastertextformat bearbeiten</a:t>
            </a:r>
          </a:p>
          <a:p>
            <a:pPr lvl="1"/>
            <a:r>
              <a:rPr lang="de-DE" dirty="0" smtClean="0"/>
              <a:t>Zweite Ebene</a:t>
            </a:r>
          </a:p>
        </p:txBody>
      </p: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137161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Kapiteltrennfolie">
    <p:spTree>
      <p:nvGrpSpPr>
        <p:cNvPr id="1" name=""/>
        <p:cNvGrpSpPr/>
        <p:nvPr/>
      </p:nvGrpSpPr>
      <p:grpSpPr>
        <a:xfrm>
          <a:off x="0" y="0"/>
          <a:ext cx="0" cy="0"/>
          <a:chOff x="0" y="0"/>
          <a:chExt cx="0" cy="0"/>
        </a:xfrm>
      </p:grpSpPr>
      <p:pic>
        <p:nvPicPr>
          <p:cNvPr id="21" name="Picture 98" descr="C:\screenmakers\Kunden\kleinerundbold\Henkes_HSB_Master\PPT_Klassisch\Bilder\PPT-16_9\160222 PPT-Pra╠êsentation wide Kapiteltrenner 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9758991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6267"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a:xfrm>
            <a:off x="251521" y="1536634"/>
            <a:ext cx="8640958" cy="612000"/>
          </a:xfrm>
        </p:spPr>
        <p:txBody>
          <a:bodyPr anchor="b">
            <a:noAutofit/>
          </a:bodyPr>
          <a:lstStyle>
            <a:lvl1pPr algn="l">
              <a:defRPr sz="2400" b="0" cap="none" baseline="0">
                <a:solidFill>
                  <a:schemeClr val="bg1"/>
                </a:solidFill>
              </a:defRPr>
            </a:lvl1pPr>
          </a:lstStyle>
          <a:p>
            <a:r>
              <a:rPr lang="de-DE" dirty="0" smtClean="0"/>
              <a:t>Mastertitelformat bearbeiten</a:t>
            </a:r>
            <a:endParaRPr lang="de-DE" dirty="0"/>
          </a:p>
        </p:txBody>
      </p:sp>
      <p:sp>
        <p:nvSpPr>
          <p:cNvPr id="3" name="Textplatzhalter 2"/>
          <p:cNvSpPr>
            <a:spLocks noGrp="1"/>
          </p:cNvSpPr>
          <p:nvPr>
            <p:ph type="body" idx="1"/>
          </p:nvPr>
        </p:nvSpPr>
        <p:spPr bwMode="gray">
          <a:xfrm>
            <a:off x="246302" y="2211766"/>
            <a:ext cx="8640958" cy="504000"/>
          </a:xfrm>
        </p:spPr>
        <p:txBody>
          <a:bodyPr anchor="t">
            <a:noAutofit/>
          </a:bodyPr>
          <a:lstStyle>
            <a:lvl1pPr marL="0" indent="0">
              <a:buNone/>
              <a:defRPr sz="16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smtClean="0"/>
              <a:t>Mastertextformat bearbeiten</a:t>
            </a:r>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42301532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119176341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728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bwMode="gray"/>
        <p:txBody>
          <a:bodyPr/>
          <a:lstStyle>
            <a:lvl1pPr>
              <a:defRPr/>
            </a:lvl1pPr>
          </a:lstStyle>
          <a:p>
            <a:fld id="{51F9D3FF-F5C6-48BA-AF3B-6687C8CBA8CD}" type="datetime1">
              <a:rPr lang="de-DE" smtClean="0"/>
              <a:t>19.05.2016</a:t>
            </a:fld>
            <a:endParaRPr lang="de-DE" dirty="0"/>
          </a:p>
        </p:txBody>
      </p:sp>
      <p:sp>
        <p:nvSpPr>
          <p:cNvPr id="5" name="Fußzeilenplatzhalter 4"/>
          <p:cNvSpPr>
            <a:spLocks noGrp="1"/>
          </p:cNvSpPr>
          <p:nvPr>
            <p:ph type="ftr" sz="quarter" idx="11"/>
          </p:nvPr>
        </p:nvSpPr>
        <p:spPr bwMode="gray"/>
        <p:txBody>
          <a:bodyPr/>
          <a:lstStyle>
            <a:lvl1pPr>
              <a:defRPr/>
            </a:lvl1pPr>
          </a:lstStyle>
          <a:p>
            <a:r>
              <a:rPr lang="de-DE" dirty="0" smtClean="0"/>
              <a:t>Name der Präsentation, Name des Sprechers ©HSB</a:t>
            </a:r>
            <a:endParaRPr lang="de-DE" dirty="0"/>
          </a:p>
        </p:txBody>
      </p:sp>
      <p:sp>
        <p:nvSpPr>
          <p:cNvPr id="6" name="Foliennummernplatzhalter 5"/>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dirty="0"/>
          </a:p>
        </p:txBody>
      </p:sp>
      <p:sp>
        <p:nvSpPr>
          <p:cNvPr id="7" name="Titel 6"/>
          <p:cNvSpPr>
            <a:spLocks noGrp="1"/>
          </p:cNvSpPr>
          <p:nvPr>
            <p:ph type="title"/>
          </p:nvPr>
        </p:nvSpPr>
        <p:spPr/>
        <p:txBody>
          <a:bodyPr/>
          <a:lstStyle/>
          <a:p>
            <a:r>
              <a:rPr lang="de-DE" dirty="0" smtClean="0"/>
              <a:t>Titelmasterformat durch Klicken bearbeiten</a:t>
            </a:r>
            <a:endParaRPr lang="de-DE" dirty="0"/>
          </a:p>
        </p:txBody>
      </p:sp>
      <p:sp>
        <p:nvSpPr>
          <p:cNvPr id="11" name="Textplatzhalter 10"/>
          <p:cNvSpPr>
            <a:spLocks noGrp="1"/>
          </p:cNvSpPr>
          <p:nvPr>
            <p:ph type="body" sz="quarter" idx="13"/>
          </p:nvPr>
        </p:nvSpPr>
        <p:spPr>
          <a:xfrm>
            <a:off x="252000" y="1047600"/>
            <a:ext cx="8640000" cy="360000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1543248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spaltiger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17417967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238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Datumsplatzhalter 4"/>
          <p:cNvSpPr>
            <a:spLocks noGrp="1"/>
          </p:cNvSpPr>
          <p:nvPr>
            <p:ph type="dt" sz="half" idx="10"/>
          </p:nvPr>
        </p:nvSpPr>
        <p:spPr bwMode="gray"/>
        <p:txBody>
          <a:bodyPr/>
          <a:lstStyle>
            <a:lvl1pPr>
              <a:defRPr/>
            </a:lvl1pPr>
          </a:lstStyle>
          <a:p>
            <a:fld id="{506953C7-3A64-42B6-A762-336D4BE798B9}" type="datetime1">
              <a:rPr lang="de-DE" smtClean="0"/>
              <a:t>19.05.2016</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smtClean="0"/>
              <a:t>Name der Präsentation, Name des Sprechers ©HSB</a:t>
            </a:r>
            <a:endParaRPr lang="de-DE" dirty="0"/>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dirty="0"/>
          </a:p>
        </p:txBody>
      </p:sp>
      <p:sp>
        <p:nvSpPr>
          <p:cNvPr id="11" name="Textplatzhalter 10"/>
          <p:cNvSpPr>
            <a:spLocks noGrp="1"/>
          </p:cNvSpPr>
          <p:nvPr>
            <p:ph type="body" sz="quarter" idx="15"/>
          </p:nvPr>
        </p:nvSpPr>
        <p:spPr>
          <a:xfrm>
            <a:off x="252000" y="1047600"/>
            <a:ext cx="4212050" cy="359211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
        <p:nvSpPr>
          <p:cNvPr id="9" name="Textplatzhalter 10"/>
          <p:cNvSpPr>
            <a:spLocks noGrp="1"/>
          </p:cNvSpPr>
          <p:nvPr>
            <p:ph type="body" sz="quarter" idx="16"/>
          </p:nvPr>
        </p:nvSpPr>
        <p:spPr>
          <a:xfrm>
            <a:off x="4680430" y="1047600"/>
            <a:ext cx="4212050" cy="359211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5291191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297901494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340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smtClean="0"/>
              <a:t>Mastertitelformat bearbeiten</a:t>
            </a:r>
            <a:endParaRPr lang="de-DE"/>
          </a:p>
        </p:txBody>
      </p:sp>
      <p:sp>
        <p:nvSpPr>
          <p:cNvPr id="5" name="Datumsplatzhalter 4"/>
          <p:cNvSpPr>
            <a:spLocks noGrp="1"/>
          </p:cNvSpPr>
          <p:nvPr>
            <p:ph type="dt" sz="half" idx="10"/>
          </p:nvPr>
        </p:nvSpPr>
        <p:spPr bwMode="gray"/>
        <p:txBody>
          <a:bodyPr/>
          <a:lstStyle>
            <a:lvl1pPr>
              <a:defRPr/>
            </a:lvl1pPr>
          </a:lstStyle>
          <a:p>
            <a:fld id="{82C28A61-A10B-4F21-AABE-814BBF72C856}" type="datetime1">
              <a:rPr lang="de-DE" smtClean="0"/>
              <a:t>19.05.2016</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smtClean="0"/>
              <a:t>Name der Präsentation, Name des Sprechers ©HSB</a:t>
            </a:r>
            <a:endParaRPr lang="de-DE" dirty="0"/>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‹Nr.›</a:t>
            </a:fld>
            <a:endParaRPr lang="de-DE" dirty="0"/>
          </a:p>
        </p:txBody>
      </p:sp>
      <p:sp>
        <p:nvSpPr>
          <p:cNvPr id="4" name="Bildplatzhalter 3"/>
          <p:cNvSpPr>
            <a:spLocks noGrp="1"/>
          </p:cNvSpPr>
          <p:nvPr>
            <p:ph type="pic" sz="quarter" idx="15"/>
          </p:nvPr>
        </p:nvSpPr>
        <p:spPr bwMode="gray">
          <a:xfrm>
            <a:off x="4679950" y="1087041"/>
            <a:ext cx="4213225" cy="3572272"/>
          </a:xfrm>
          <a:solidFill>
            <a:schemeClr val="bg1">
              <a:lumMod val="85000"/>
            </a:schemeClr>
          </a:solidFill>
        </p:spPr>
        <p:txBody>
          <a:bodyPr/>
          <a:lstStyle>
            <a:lvl1pPr>
              <a:spcBef>
                <a:spcPts val="0"/>
              </a:spcBef>
              <a:spcAft>
                <a:spcPts val="0"/>
              </a:spcAft>
              <a:defRPr/>
            </a:lvl1pPr>
          </a:lstStyle>
          <a:p>
            <a:r>
              <a:rPr lang="de-DE" dirty="0" smtClean="0"/>
              <a:t>Bild auf Platzhalter ziehen oder durch Klicken auf Symbol hinzufügen</a:t>
            </a:r>
            <a:endParaRPr lang="de-DE" dirty="0"/>
          </a:p>
        </p:txBody>
      </p:sp>
      <p:sp>
        <p:nvSpPr>
          <p:cNvPr id="10" name="Textplatzhalter 10"/>
          <p:cNvSpPr>
            <a:spLocks noGrp="1"/>
          </p:cNvSpPr>
          <p:nvPr>
            <p:ph type="body" sz="quarter" idx="16"/>
          </p:nvPr>
        </p:nvSpPr>
        <p:spPr>
          <a:xfrm>
            <a:off x="252000" y="1047600"/>
            <a:ext cx="4212050" cy="359211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65199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flächiges Bi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428231713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442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7" name="Bildplatzhalter 3"/>
          <p:cNvSpPr>
            <a:spLocks noGrp="1"/>
          </p:cNvSpPr>
          <p:nvPr>
            <p:ph type="pic" sz="quarter" idx="16"/>
          </p:nvPr>
        </p:nvSpPr>
        <p:spPr bwMode="gray">
          <a:xfrm>
            <a:off x="620" y="469106"/>
            <a:ext cx="9143380" cy="4694932"/>
          </a:xfrm>
          <a:solidFill>
            <a:schemeClr val="bg1">
              <a:lumMod val="85000"/>
            </a:schemeClr>
          </a:solidFill>
        </p:spPr>
        <p:txBody>
          <a:bodyPr/>
          <a:lstStyle>
            <a:lvl1pPr>
              <a:spcBef>
                <a:spcPts val="0"/>
              </a:spcBef>
              <a:defRPr/>
            </a:lvl1pPr>
          </a:lstStyle>
          <a:p>
            <a:r>
              <a:rPr lang="de-DE" dirty="0" smtClean="0"/>
              <a:t>Bild auf Platzhalter ziehen oder durch Klicken auf Symbol hinzufügen</a:t>
            </a:r>
            <a:endParaRPr lang="de-DE" dirty="0"/>
          </a:p>
        </p:txBody>
      </p:sp>
    </p:spTree>
    <p:extLst>
      <p:ext uri="{BB962C8B-B14F-4D97-AF65-F5344CB8AC3E}">
        <p14:creationId xmlns:p14="http://schemas.microsoft.com/office/powerpoint/2010/main" val="20626393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pic>
        <p:nvPicPr>
          <p:cNvPr id="18" name="Picture 98" descr="C:\screenmakers\Kunden\kleinerundbold\Henkes_HSB_Master\PPT_Klassisch\Bilder\PPT-16_9\160222 PPT-Pra╠êsentation wide Kapiteltrenner 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319334637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830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5" name="Textplatzhalter 4"/>
          <p:cNvSpPr>
            <a:spLocks noGrp="1"/>
          </p:cNvSpPr>
          <p:nvPr>
            <p:ph type="body" sz="quarter" idx="10" hasCustomPrompt="1"/>
          </p:nvPr>
        </p:nvSpPr>
        <p:spPr bwMode="gray">
          <a:xfrm>
            <a:off x="251521" y="2247714"/>
            <a:ext cx="8640960" cy="1593177"/>
          </a:xfrm>
        </p:spPr>
        <p:txBody>
          <a:bodyPr>
            <a:noAutofit/>
          </a:bodyPr>
          <a:lstStyle>
            <a:lvl1pPr marL="0" indent="0" algn="ctr">
              <a:spcAft>
                <a:spcPts val="0"/>
              </a:spcAft>
              <a:buFont typeface="Arial" panose="020B0604020202020204" pitchFamily="34" charset="0"/>
              <a:buNone/>
              <a:defRPr sz="2400" b="0">
                <a:solidFill>
                  <a:schemeClr val="bg1"/>
                </a:solidFill>
              </a:defRPr>
            </a:lvl1pPr>
            <a:lvl2pPr marL="0" indent="0" algn="ctr">
              <a:spcAft>
                <a:spcPts val="0"/>
              </a:spcAft>
              <a:buFont typeface="Arial" panose="020B0604020202020204" pitchFamily="34" charset="0"/>
              <a:buNone/>
              <a:defRPr sz="1400" b="0">
                <a:solidFill>
                  <a:schemeClr val="bg1"/>
                </a:solidFill>
              </a:defRPr>
            </a:lvl2pPr>
            <a:lvl3pPr marL="0" indent="0" algn="ctr">
              <a:spcAft>
                <a:spcPts val="0"/>
              </a:spcAft>
              <a:buNone/>
              <a:defRPr sz="1400" b="0">
                <a:solidFill>
                  <a:schemeClr val="bg1"/>
                </a:solidFill>
              </a:defRPr>
            </a:lvl3pPr>
            <a:lvl4pPr marL="0" indent="0" algn="ctr">
              <a:spcAft>
                <a:spcPts val="0"/>
              </a:spcAft>
              <a:buNone/>
              <a:defRPr sz="1400" b="0">
                <a:solidFill>
                  <a:schemeClr val="bg1"/>
                </a:solidFill>
              </a:defRPr>
            </a:lvl4pPr>
            <a:lvl5pPr marL="0" indent="0" algn="l">
              <a:spcAft>
                <a:spcPts val="0"/>
              </a:spcAft>
              <a:buNone/>
              <a:defRPr sz="1400" b="0">
                <a:solidFill>
                  <a:schemeClr val="bg1"/>
                </a:solidFill>
              </a:defRPr>
            </a:lvl5pPr>
          </a:lstStyle>
          <a:p>
            <a:pPr lvl="0"/>
            <a:r>
              <a:rPr lang="de-DE" dirty="0" smtClean="0"/>
              <a:t>Zitat bearbeiten</a:t>
            </a:r>
          </a:p>
          <a:p>
            <a:pPr lvl="1"/>
            <a:r>
              <a:rPr lang="de-DE" dirty="0" smtClean="0"/>
              <a:t>Zitat 14pt</a:t>
            </a:r>
          </a:p>
        </p:txBody>
      </p:sp>
      <p:cxnSp>
        <p:nvCxnSpPr>
          <p:cNvPr id="7" name="Gerade Verbindung 6"/>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879567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4"/>
            </p:custDataLst>
            <p:extLst>
              <p:ext uri="{D42A27DB-BD31-4B8C-83A1-F6EECF244321}">
                <p14:modId xmlns:p14="http://schemas.microsoft.com/office/powerpoint/2010/main" val="283633674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180" name="think-cell Folie" r:id="rId15" imgW="270" imgH="270" progId="TCLayout.ActiveDocument.1">
                  <p:embed/>
                </p:oleObj>
              </mc:Choice>
              <mc:Fallback>
                <p:oleObj name="think-cell Folie" r:id="rId15" imgW="270" imgH="270" progId="TCLayout.ActiveDocument.1">
                  <p:embed/>
                  <p:pic>
                    <p:nvPicPr>
                      <p:cNvPr id="0" name=""/>
                      <p:cNvPicPr/>
                      <p:nvPr/>
                    </p:nvPicPr>
                    <p:blipFill>
                      <a:blip r:embed="rId16"/>
                      <a:stretch>
                        <a:fillRect/>
                      </a:stretch>
                    </p:blipFill>
                    <p:spPr>
                      <a:xfrm>
                        <a:off x="1589" y="1192"/>
                        <a:ext cx="1587" cy="1190"/>
                      </a:xfrm>
                      <a:prstGeom prst="rect">
                        <a:avLst/>
                      </a:prstGeom>
                    </p:spPr>
                  </p:pic>
                </p:oleObj>
              </mc:Fallback>
            </mc:AlternateContent>
          </a:graphicData>
        </a:graphic>
      </p:graphicFrame>
      <p:pic>
        <p:nvPicPr>
          <p:cNvPr id="25" name="Picture 90"/>
          <p:cNvPicPr>
            <a:picLocks noChangeAspect="1" noChangeArrowheads="1"/>
          </p:cNvPicPr>
          <p:nvPr userDrawn="1"/>
        </p:nvPicPr>
        <p:blipFill>
          <a:blip r:embed="rId17">
            <a:extLst>
              <a:ext uri="{28A0092B-C50C-407E-A947-70E740481C1C}">
                <a14:useLocalDpi xmlns:a14="http://schemas.microsoft.com/office/drawing/2010/main" val="0"/>
              </a:ext>
            </a:extLst>
          </a:blip>
          <a:stretch>
            <a:fillRect/>
          </a:stretch>
        </p:blipFill>
        <p:spPr bwMode="auto">
          <a:xfrm>
            <a:off x="1" y="0"/>
            <a:ext cx="9143997" cy="5142856"/>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2"/>
          </p:nvPr>
        </p:nvSpPr>
        <p:spPr bwMode="gray">
          <a:xfrm>
            <a:off x="7528383" y="4767994"/>
            <a:ext cx="765448" cy="144000"/>
          </a:xfrm>
          <a:prstGeom prst="rect">
            <a:avLst/>
          </a:prstGeom>
        </p:spPr>
        <p:txBody>
          <a:bodyPr vert="horz" lIns="0" tIns="0" rIns="0" bIns="0" rtlCol="0" anchor="ctr"/>
          <a:lstStyle>
            <a:lvl1pPr algn="r">
              <a:defRPr sz="900">
                <a:solidFill>
                  <a:schemeClr val="bg2"/>
                </a:solidFill>
              </a:defRPr>
            </a:lvl1pPr>
          </a:lstStyle>
          <a:p>
            <a:fld id="{D5DC2560-2DF9-422F-ADF3-8427AB427081}" type="datetime1">
              <a:rPr lang="de-DE" smtClean="0"/>
              <a:t>19.05.2016</a:t>
            </a:fld>
            <a:endParaRPr lang="de-DE" dirty="0"/>
          </a:p>
        </p:txBody>
      </p:sp>
      <p:sp>
        <p:nvSpPr>
          <p:cNvPr id="5" name="Fußzeilenplatzhalter 4"/>
          <p:cNvSpPr>
            <a:spLocks noGrp="1"/>
          </p:cNvSpPr>
          <p:nvPr>
            <p:ph type="ftr" sz="quarter" idx="3"/>
          </p:nvPr>
        </p:nvSpPr>
        <p:spPr bwMode="gray">
          <a:xfrm>
            <a:off x="250825" y="4767994"/>
            <a:ext cx="6805514" cy="144000"/>
          </a:xfrm>
          <a:prstGeom prst="rect">
            <a:avLst/>
          </a:prstGeom>
        </p:spPr>
        <p:txBody>
          <a:bodyPr vert="horz" lIns="0" tIns="0" rIns="0" bIns="0" rtlCol="0" anchor="ctr"/>
          <a:lstStyle>
            <a:lvl1pPr algn="l">
              <a:defRPr sz="900">
                <a:solidFill>
                  <a:schemeClr val="bg2"/>
                </a:solidFill>
              </a:defRPr>
            </a:lvl1pPr>
          </a:lstStyle>
          <a:p>
            <a:r>
              <a:rPr lang="de-DE" dirty="0" smtClean="0"/>
              <a:t>Name der Präsentation, Name des Sprechers ©HSB</a:t>
            </a:r>
            <a:endParaRPr lang="de-DE" dirty="0"/>
          </a:p>
        </p:txBody>
      </p:sp>
      <p:sp>
        <p:nvSpPr>
          <p:cNvPr id="6" name="Foliennummernplatzhalter 5"/>
          <p:cNvSpPr>
            <a:spLocks noGrp="1"/>
          </p:cNvSpPr>
          <p:nvPr>
            <p:ph type="sldNum" sz="quarter" idx="4"/>
          </p:nvPr>
        </p:nvSpPr>
        <p:spPr bwMode="gray">
          <a:xfrm>
            <a:off x="8500491" y="4767994"/>
            <a:ext cx="391989" cy="144000"/>
          </a:xfrm>
          <a:prstGeom prst="rect">
            <a:avLst/>
          </a:prstGeom>
        </p:spPr>
        <p:txBody>
          <a:bodyPr vert="horz" lIns="0" tIns="0" rIns="0" bIns="0" rtlCol="0" anchor="ctr"/>
          <a:lstStyle>
            <a:lvl1pPr algn="r">
              <a:defRPr sz="900">
                <a:solidFill>
                  <a:schemeClr val="bg2"/>
                </a:solidFill>
              </a:defRPr>
            </a:lvl1pPr>
          </a:lstStyle>
          <a:p>
            <a:fld id="{58444F55-0981-4E9E-8F6B-2F7546EE58D7}" type="slidenum">
              <a:rPr lang="de-DE" smtClean="0"/>
              <a:pPr/>
              <a:t>‹Nr.›</a:t>
            </a:fld>
            <a:endParaRPr lang="de-DE" dirty="0"/>
          </a:p>
        </p:txBody>
      </p:sp>
      <p:sp>
        <p:nvSpPr>
          <p:cNvPr id="3" name="Textplatzhalter 2"/>
          <p:cNvSpPr>
            <a:spLocks noGrp="1"/>
          </p:cNvSpPr>
          <p:nvPr>
            <p:ph type="body" idx="1"/>
          </p:nvPr>
        </p:nvSpPr>
        <p:spPr bwMode="gray">
          <a:xfrm>
            <a:off x="250825" y="1046438"/>
            <a:ext cx="8640000" cy="3600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2" name="Titelplatzhalter 1"/>
          <p:cNvSpPr>
            <a:spLocks noGrp="1"/>
          </p:cNvSpPr>
          <p:nvPr>
            <p:ph type="title"/>
          </p:nvPr>
        </p:nvSpPr>
        <p:spPr bwMode="gray">
          <a:xfrm>
            <a:off x="250825" y="447574"/>
            <a:ext cx="8640000" cy="540000"/>
          </a:xfrm>
          <a:prstGeom prst="rect">
            <a:avLst/>
          </a:prstGeom>
        </p:spPr>
        <p:txBody>
          <a:bodyPr vert="horz" lIns="0" tIns="0" rIns="0" bIns="0" rtlCol="0" anchor="t">
            <a:noAutofit/>
          </a:bodyPr>
          <a:lstStyle/>
          <a:p>
            <a:r>
              <a:rPr lang="de-DE" dirty="0" smtClean="0"/>
              <a:t>Titelmasterformat durch Klicken bearbeiten</a:t>
            </a:r>
            <a:endParaRPr lang="de-DE" dirty="0"/>
          </a:p>
        </p:txBody>
      </p:sp>
      <p:cxnSp>
        <p:nvCxnSpPr>
          <p:cNvPr id="11" name="Gerade Verbindung 10"/>
          <p:cNvCxnSpPr/>
          <p:nvPr/>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27208483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0" r:id="rId5"/>
    <p:sldLayoutId id="2147483652" r:id="rId6"/>
    <p:sldLayoutId id="2147483662" r:id="rId7"/>
    <p:sldLayoutId id="2147483663" r:id="rId8"/>
    <p:sldLayoutId id="2147483664" r:id="rId9"/>
    <p:sldLayoutId id="2147483654" r:id="rId10"/>
    <p:sldLayoutId id="2147483655" r:id="rId11"/>
  </p:sldLayoutIdLst>
  <p:timing>
    <p:tnLst>
      <p:par>
        <p:cTn id="1" dur="indefinite" restart="never" nodeType="tmRoot"/>
      </p:par>
    </p:tnLst>
  </p:timing>
  <p:hf hdr="0"/>
  <p:txStyles>
    <p:titleStyle>
      <a:lvl1pPr algn="l" defTabSz="914400" rtl="0" eaLnBrk="1" latinLnBrk="0" hangingPunct="1">
        <a:spcBef>
          <a:spcPct val="0"/>
        </a:spcBef>
        <a:buNone/>
        <a:defRPr sz="1800" kern="1200">
          <a:solidFill>
            <a:schemeClr val="bg2"/>
          </a:solidFill>
          <a:latin typeface="+mj-lt"/>
          <a:ea typeface="+mj-ea"/>
          <a:cs typeface="+mj-cs"/>
        </a:defRPr>
      </a:lvl1pPr>
    </p:titleStyle>
    <p:body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0.xml"/><Relationship Id="rId4" Type="http://schemas.openxmlformats.org/officeDocument/2006/relationships/slideLayout" Target="../slideLayouts/slideLayout6.xml"/><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image" Target="../media/image9.jp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12.xml"/><Relationship Id="rId10" Type="http://schemas.openxmlformats.org/officeDocument/2006/relationships/image" Target="../media/image10.png"/><Relationship Id="rId4" Type="http://schemas.openxmlformats.org/officeDocument/2006/relationships/slideLayout" Target="../slideLayouts/slideLayout11.xml"/><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13.xml"/><Relationship Id="rId10" Type="http://schemas.openxmlformats.org/officeDocument/2006/relationships/image" Target="../media/image13.png"/><Relationship Id="rId4" Type="http://schemas.openxmlformats.org/officeDocument/2006/relationships/slideLayout" Target="../slideLayouts/slideLayout11.xml"/><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14.xml"/><Relationship Id="rId4"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15.xml"/><Relationship Id="rId4"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16.xml"/><Relationship Id="rId4" Type="http://schemas.openxmlformats.org/officeDocument/2006/relationships/slideLayout" Target="../slideLayouts/slideLayout5.xml"/><Relationship Id="rId9" Type="http://schemas.openxmlformats.org/officeDocument/2006/relationships/image" Target="../media/image21.jpeg"/></Relationships>
</file>

<file path=ppt/slides/_rels/slide2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tags" Target="../tags/tag38.xml"/><Relationship Id="rId7"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17.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8.xml"/><Relationship Id="rId7" Type="http://schemas.openxmlformats.org/officeDocument/2006/relationships/image" Target="../media/image12.jp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174010435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750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4" name="Titel 3"/>
          <p:cNvSpPr>
            <a:spLocks noGrp="1"/>
          </p:cNvSpPr>
          <p:nvPr>
            <p:ph type="ctrTitle"/>
          </p:nvPr>
        </p:nvSpPr>
        <p:spPr/>
        <p:txBody>
          <a:bodyPr>
            <a:normAutofit fontScale="90000"/>
          </a:bodyPr>
          <a:lstStyle/>
          <a:p>
            <a:r>
              <a:rPr lang="de-DE" dirty="0" smtClean="0"/>
              <a:t>Präsentationsvorlage:</a:t>
            </a:r>
            <a:br>
              <a:rPr lang="de-DE" dirty="0" smtClean="0"/>
            </a:br>
            <a:r>
              <a:rPr lang="de-DE" dirty="0" smtClean="0"/>
              <a:t>Farbe Blau-Türkisblau</a:t>
            </a:r>
            <a:endParaRPr lang="de-DE" dirty="0"/>
          </a:p>
        </p:txBody>
      </p:sp>
      <p:sp>
        <p:nvSpPr>
          <p:cNvPr id="5" name="Untertitel 4"/>
          <p:cNvSpPr>
            <a:spLocks noGrp="1"/>
          </p:cNvSpPr>
          <p:nvPr>
            <p:ph type="subTitle" idx="1"/>
          </p:nvPr>
        </p:nvSpPr>
        <p:spPr/>
        <p:txBody>
          <a:bodyPr/>
          <a:lstStyle/>
          <a:p>
            <a:r>
              <a:rPr lang="de-DE" dirty="0" smtClean="0"/>
              <a:t>Stand: Januar 2016</a:t>
            </a:r>
            <a:endParaRPr lang="de-DE" dirty="0"/>
          </a:p>
        </p:txBody>
      </p:sp>
      <p:sp>
        <p:nvSpPr>
          <p:cNvPr id="6" name="Rechteck 10"/>
          <p:cNvSpPr>
            <a:spLocks noChangeArrowheads="1"/>
          </p:cNvSpPr>
          <p:nvPr/>
        </p:nvSpPr>
        <p:spPr bwMode="auto">
          <a:xfrm>
            <a:off x="467545" y="141480"/>
            <a:ext cx="7164795" cy="1882567"/>
          </a:xfrm>
          <a:prstGeom prst="wedgeRectCallout">
            <a:avLst>
              <a:gd name="adj1" fmla="val -33671"/>
              <a:gd name="adj2" fmla="val 67271"/>
            </a:avLst>
          </a:prstGeom>
          <a:solidFill>
            <a:schemeClr val="accent4"/>
          </a:solidFill>
          <a:ln>
            <a:noFill/>
          </a:ln>
          <a:extLst/>
        </p:spPr>
        <p:txBody>
          <a:bodyPr wrap="square">
            <a:spAutoFit/>
          </a:bodyPr>
          <a:lstStyle/>
          <a:p>
            <a:r>
              <a:rPr lang="de-DE" sz="1200" dirty="0">
                <a:solidFill>
                  <a:schemeClr val="bg1"/>
                </a:solidFill>
              </a:rPr>
              <a:t>Dieses PPT-Template wurde </a:t>
            </a:r>
            <a:r>
              <a:rPr lang="de-DE" sz="1200" dirty="0" smtClean="0">
                <a:solidFill>
                  <a:schemeClr val="bg1"/>
                </a:solidFill>
              </a:rPr>
              <a:t>für 16:9-Format </a:t>
            </a:r>
            <a:r>
              <a:rPr lang="de-DE" sz="1200" dirty="0">
                <a:solidFill>
                  <a:schemeClr val="bg1"/>
                </a:solidFill>
              </a:rPr>
              <a:t>verändert und </a:t>
            </a:r>
            <a:r>
              <a:rPr lang="de-DE" sz="1200" dirty="0" smtClean="0">
                <a:solidFill>
                  <a:schemeClr val="bg1"/>
                </a:solidFill>
              </a:rPr>
              <a:t>optimiert. </a:t>
            </a:r>
            <a:r>
              <a:rPr lang="de-DE" sz="1200" dirty="0">
                <a:solidFill>
                  <a:schemeClr val="bg1"/>
                </a:solidFill>
              </a:rPr>
              <a:t>Im Anhang finden Sie Erläuterungsfolien. </a:t>
            </a:r>
            <a:r>
              <a:rPr lang="de-DE" sz="1200" dirty="0" smtClean="0">
                <a:solidFill>
                  <a:schemeClr val="bg1"/>
                </a:solidFill>
              </a:rPr>
              <a:t/>
            </a:r>
            <a:br>
              <a:rPr lang="de-DE" sz="1200" dirty="0" smtClean="0">
                <a:solidFill>
                  <a:schemeClr val="bg1"/>
                </a:solidFill>
              </a:rPr>
            </a:br>
            <a:r>
              <a:rPr lang="de-DE" sz="1200" dirty="0" smtClean="0">
                <a:solidFill>
                  <a:schemeClr val="bg1"/>
                </a:solidFill>
              </a:rPr>
              <a:t>Diese </a:t>
            </a:r>
            <a:r>
              <a:rPr lang="de-DE" sz="1200" dirty="0">
                <a:solidFill>
                  <a:schemeClr val="bg1"/>
                </a:solidFill>
              </a:rPr>
              <a:t>liefern Ihnen bei Bedarf hilfreiche Informationen.  </a:t>
            </a:r>
            <a:endParaRPr lang="de-DE" sz="1200" dirty="0" smtClean="0">
              <a:solidFill>
                <a:schemeClr val="bg1"/>
              </a:solidFill>
            </a:endParaRPr>
          </a:p>
          <a:p>
            <a:endParaRPr lang="de-DE" sz="1200" dirty="0" smtClean="0">
              <a:solidFill>
                <a:schemeClr val="bg1"/>
              </a:solidFill>
            </a:endParaRPr>
          </a:p>
          <a:p>
            <a:r>
              <a:rPr lang="de-DE" sz="1200" dirty="0">
                <a:solidFill>
                  <a:schemeClr val="bg1"/>
                </a:solidFill>
              </a:rPr>
              <a:t>Zum Einfügen Ihres Logos &amp; Zusatzes laden Sie bitte das entsprechende Office-Logo-Paket von AULIS herunter </a:t>
            </a:r>
            <a:r>
              <a:rPr lang="de-DE" sz="1200" dirty="0" smtClean="0">
                <a:solidFill>
                  <a:schemeClr val="bg1"/>
                </a:solidFill>
              </a:rPr>
              <a:t/>
            </a:r>
            <a:br>
              <a:rPr lang="de-DE" sz="1200" dirty="0" smtClean="0">
                <a:solidFill>
                  <a:schemeClr val="bg1"/>
                </a:solidFill>
              </a:rPr>
            </a:br>
            <a:r>
              <a:rPr lang="de-DE" sz="1200" dirty="0" smtClean="0">
                <a:solidFill>
                  <a:schemeClr val="bg1"/>
                </a:solidFill>
              </a:rPr>
              <a:t>(</a:t>
            </a:r>
            <a:r>
              <a:rPr lang="de-DE" sz="1200" dirty="0">
                <a:solidFill>
                  <a:schemeClr val="bg1"/>
                </a:solidFill>
              </a:rPr>
              <a:t>Office-Vorlagen: Office-Logos):  </a:t>
            </a:r>
            <a:endParaRPr lang="de-DE" sz="1200" dirty="0" smtClean="0">
              <a:solidFill>
                <a:schemeClr val="bg1"/>
              </a:solidFill>
            </a:endParaRPr>
          </a:p>
          <a:p>
            <a:pPr marL="171450" indent="-171450">
              <a:spcBef>
                <a:spcPts val="500"/>
              </a:spcBef>
              <a:buFont typeface="Wingdings" panose="05000000000000000000" pitchFamily="2" charset="2"/>
              <a:buChar char="§"/>
            </a:pPr>
            <a:r>
              <a:rPr lang="de-DE" sz="1200" dirty="0" smtClean="0">
                <a:solidFill>
                  <a:schemeClr val="bg1"/>
                </a:solidFill>
              </a:rPr>
              <a:t>LogoXY_Office_neg.png</a:t>
            </a:r>
          </a:p>
          <a:p>
            <a:pPr marL="171450" indent="-171450">
              <a:spcAft>
                <a:spcPts val="500"/>
              </a:spcAft>
              <a:buFont typeface="Wingdings" panose="05000000000000000000" pitchFamily="2" charset="2"/>
              <a:buChar char="§"/>
            </a:pPr>
            <a:r>
              <a:rPr lang="de-DE" sz="1200" dirty="0" smtClean="0">
                <a:solidFill>
                  <a:schemeClr val="bg1"/>
                </a:solidFill>
              </a:rPr>
              <a:t>LogoXY_Zusatz_Office_neg.png</a:t>
            </a:r>
          </a:p>
          <a:p>
            <a:r>
              <a:rPr lang="de-DE" sz="1200" dirty="0" smtClean="0">
                <a:solidFill>
                  <a:schemeClr val="bg1"/>
                </a:solidFill>
              </a:rPr>
              <a:t>Bitte </a:t>
            </a:r>
            <a:r>
              <a:rPr lang="de-DE" sz="1200" dirty="0">
                <a:solidFill>
                  <a:schemeClr val="bg1"/>
                </a:solidFill>
              </a:rPr>
              <a:t>verwenden Sie unbedingt diese und keine anderen Logo-Daten, da diese für die optimale Positionierung </a:t>
            </a:r>
            <a:r>
              <a:rPr lang="de-DE" sz="1200" dirty="0" smtClean="0">
                <a:solidFill>
                  <a:schemeClr val="bg1"/>
                </a:solidFill>
              </a:rPr>
              <a:t/>
            </a:r>
            <a:br>
              <a:rPr lang="de-DE" sz="1200" dirty="0" smtClean="0">
                <a:solidFill>
                  <a:schemeClr val="bg1"/>
                </a:solidFill>
              </a:rPr>
            </a:br>
            <a:r>
              <a:rPr lang="de-DE" sz="1200" dirty="0" smtClean="0">
                <a:solidFill>
                  <a:schemeClr val="bg1"/>
                </a:solidFill>
              </a:rPr>
              <a:t>im </a:t>
            </a:r>
            <a:r>
              <a:rPr lang="de-DE" sz="1200" dirty="0">
                <a:solidFill>
                  <a:schemeClr val="bg1"/>
                </a:solidFill>
              </a:rPr>
              <a:t>Office-Dokument optimiert sind.</a:t>
            </a:r>
            <a:endParaRPr lang="de-DE" sz="1200" dirty="0">
              <a:solidFill>
                <a:schemeClr val="bg1"/>
              </a:solidFill>
            </a:endParaRPr>
          </a:p>
        </p:txBody>
      </p:sp>
    </p:spTree>
    <p:extLst>
      <p:ext uri="{BB962C8B-B14F-4D97-AF65-F5344CB8AC3E}">
        <p14:creationId xmlns:p14="http://schemas.microsoft.com/office/powerpoint/2010/main" val="101347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410745057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6714"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extplatzhalter 1"/>
          <p:cNvSpPr>
            <a:spLocks noGrp="1"/>
          </p:cNvSpPr>
          <p:nvPr>
            <p:ph type="body" sz="quarter" idx="10"/>
          </p:nvPr>
        </p:nvSpPr>
        <p:spPr/>
        <p:txBody>
          <a:bodyPr/>
          <a:lstStyle/>
          <a:p>
            <a:r>
              <a:rPr lang="de-DE" dirty="0" smtClean="0"/>
              <a:t>„Alles ist schwierig,</a:t>
            </a:r>
            <a:br>
              <a:rPr lang="de-DE" dirty="0" smtClean="0"/>
            </a:br>
            <a:r>
              <a:rPr lang="de-DE" dirty="0" smtClean="0"/>
              <a:t>bevor es leicht wird.“</a:t>
            </a:r>
            <a:endParaRPr lang="de-DE" dirty="0"/>
          </a:p>
        </p:txBody>
      </p:sp>
    </p:spTree>
    <p:extLst>
      <p:ext uri="{BB962C8B-B14F-4D97-AF65-F5344CB8AC3E}">
        <p14:creationId xmlns:p14="http://schemas.microsoft.com/office/powerpoint/2010/main" val="4013846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7341025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2857"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p:nvPr>
        </p:nvSpPr>
        <p:spPr/>
        <p:txBody>
          <a:bodyPr/>
          <a:lstStyle/>
          <a:p>
            <a:r>
              <a:rPr lang="de-DE" dirty="0" smtClean="0"/>
              <a:t>Vielen Dank!</a:t>
            </a:r>
            <a:endParaRPr lang="de-DE" dirty="0"/>
          </a:p>
        </p:txBody>
      </p:sp>
      <p:sp>
        <p:nvSpPr>
          <p:cNvPr id="5" name="Rechteck 4"/>
          <p:cNvSpPr/>
          <p:nvPr/>
        </p:nvSpPr>
        <p:spPr>
          <a:xfrm>
            <a:off x="250825" y="3671904"/>
            <a:ext cx="2012978" cy="1107996"/>
          </a:xfrm>
          <a:prstGeom prst="rect">
            <a:avLst/>
          </a:prstGeom>
        </p:spPr>
        <p:txBody>
          <a:bodyPr wrap="square" lIns="0" tIns="0" rIns="0" bIns="0" anchor="b">
            <a:spAutoFit/>
          </a:bodyPr>
          <a:lstStyle/>
          <a:p>
            <a:r>
              <a:rPr lang="de-DE" sz="1200" dirty="0" smtClean="0">
                <a:solidFill>
                  <a:schemeClr val="bg1"/>
                </a:solidFill>
              </a:rPr>
              <a:t>Neustadtswall 30</a:t>
            </a:r>
          </a:p>
          <a:p>
            <a:r>
              <a:rPr lang="de-DE" sz="1200" dirty="0" smtClean="0">
                <a:solidFill>
                  <a:schemeClr val="bg1"/>
                </a:solidFill>
              </a:rPr>
              <a:t>D-28199 Bremen</a:t>
            </a:r>
          </a:p>
          <a:p>
            <a:r>
              <a:rPr lang="de-DE" sz="1200" dirty="0" smtClean="0">
                <a:solidFill>
                  <a:schemeClr val="bg1"/>
                </a:solidFill>
              </a:rPr>
              <a:t>T +49 421 59050</a:t>
            </a:r>
          </a:p>
          <a:p>
            <a:r>
              <a:rPr lang="de-DE" sz="1200" dirty="0" smtClean="0">
                <a:solidFill>
                  <a:schemeClr val="bg1"/>
                </a:solidFill>
              </a:rPr>
              <a:t>F +49 421 5905 2292</a:t>
            </a:r>
          </a:p>
          <a:p>
            <a:r>
              <a:rPr lang="de-DE" sz="1200" dirty="0" smtClean="0">
                <a:solidFill>
                  <a:schemeClr val="bg1"/>
                </a:solidFill>
              </a:rPr>
              <a:t>info@hs-bremen.de</a:t>
            </a:r>
          </a:p>
          <a:p>
            <a:r>
              <a:rPr lang="de-DE" sz="1200" dirty="0" smtClean="0">
                <a:solidFill>
                  <a:schemeClr val="bg1"/>
                </a:solidFill>
              </a:rPr>
              <a:t>hs-bremen.de</a:t>
            </a:r>
            <a:endParaRPr lang="de-DE" sz="1200" dirty="0">
              <a:solidFill>
                <a:schemeClr val="bg1"/>
              </a:solidFill>
            </a:endParaRPr>
          </a:p>
        </p:txBody>
      </p:sp>
    </p:spTree>
    <p:extLst>
      <p:ext uri="{BB962C8B-B14F-4D97-AF65-F5344CB8AC3E}">
        <p14:creationId xmlns:p14="http://schemas.microsoft.com/office/powerpoint/2010/main" val="189350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17846250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3882"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5" name="Titel 4"/>
          <p:cNvSpPr>
            <a:spLocks noGrp="1"/>
          </p:cNvSpPr>
          <p:nvPr>
            <p:ph type="title"/>
          </p:nvPr>
        </p:nvSpPr>
        <p:spPr/>
        <p:txBody>
          <a:bodyPr/>
          <a:lstStyle/>
          <a:p>
            <a:r>
              <a:rPr lang="de-DE" dirty="0" smtClean="0"/>
              <a:t>Vielen Dank!</a:t>
            </a:r>
            <a:endParaRPr lang="de-DE" dirty="0"/>
          </a:p>
        </p:txBody>
      </p:sp>
      <p:sp>
        <p:nvSpPr>
          <p:cNvPr id="10" name="Textplatzhalter 5"/>
          <p:cNvSpPr txBox="1">
            <a:spLocks/>
          </p:cNvSpPr>
          <p:nvPr/>
        </p:nvSpPr>
        <p:spPr>
          <a:xfrm>
            <a:off x="250825" y="2179796"/>
            <a:ext cx="8642349" cy="2479518"/>
          </a:xfrm>
          <a:prstGeom prst="rect">
            <a:avLst/>
          </a:prstGeom>
        </p:spPr>
        <p:txBody>
          <a:bodyPr lIns="0" tIns="0" rIns="0" bIns="0" numCol="3" spcCol="180000">
            <a:noAutofit/>
          </a:bodyPr>
          <a:lstStyle>
            <a:lvl1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1pPr>
            <a:lvl2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2pPr>
            <a:lvl3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3pPr>
            <a:lvl4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4pPr>
            <a:lvl5pPr marL="0" indent="0" algn="l" defTabSz="914400" rtl="0" eaLnBrk="1" latinLnBrk="0" hangingPunct="1">
              <a:lnSpc>
                <a:spcPts val="1800"/>
              </a:lnSpc>
              <a:spcBef>
                <a:spcPts val="1000"/>
              </a:spcBef>
              <a:buFontTx/>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Martin Ammon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Birgit Averbeck</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Ulrich Berlin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Beate Blank</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Uta Bohnebeck</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Thomas Brilling</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Helmut Eirund</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Tatjana Erlewein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Peter Feldbrügge</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Hans Gudenschwager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Mareile Hankeln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Martina Harms</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Rainer Hartmann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Maike Hecht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Gerd Klöck</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Ulrich Kuron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Susanna Labisch</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Peter Laudi</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Karin Luckey</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Ulrike Mansfeld</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Ingo Meyhöfer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Carsten-Wilm Müller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Winfried Osthorst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Kirstin Reil</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Barbara Rinken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Markus Romstadt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Volker Schmidt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Christian Schuchardt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Heike Tauerschmidt</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Thomas Trittin</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Axel Viereck</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Ole Vorsprecher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Jürgen Westhof</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Ulrike Wilkens</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Gabriele Witter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Stefan Wolter</a:t>
            </a:r>
          </a:p>
          <a:p>
            <a:pPr marL="180000" marR="0" lvl="1"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r>
              <a:rPr kumimoji="0" lang="de-DE" sz="1000" b="0" i="0" u="none" strike="noStrike" kern="1200" cap="none" spc="0" normalizeH="0" baseline="0" noProof="0" dirty="0" smtClean="0">
                <a:ln>
                  <a:noFill/>
                </a:ln>
                <a:solidFill>
                  <a:sysClr val="window" lastClr="FFFFFF"/>
                </a:solidFill>
                <a:effectLst/>
                <a:uLnTx/>
                <a:uFillTx/>
                <a:latin typeface="Calibri"/>
              </a:rPr>
              <a:t>Der AStA der </a:t>
            </a:r>
            <a:br>
              <a:rPr kumimoji="0" lang="de-DE" sz="1000" b="0" i="0" u="none" strike="noStrike" kern="1200" cap="none" spc="0" normalizeH="0" baseline="0" noProof="0" dirty="0" smtClean="0">
                <a:ln>
                  <a:noFill/>
                </a:ln>
                <a:solidFill>
                  <a:sysClr val="window" lastClr="FFFFFF"/>
                </a:solidFill>
                <a:effectLst/>
                <a:uLnTx/>
                <a:uFillTx/>
                <a:latin typeface="Calibri"/>
              </a:rPr>
            </a:br>
            <a:r>
              <a:rPr kumimoji="0" lang="de-DE" sz="1000" b="0" i="0" u="none" strike="noStrike" kern="1200" cap="none" spc="0" normalizeH="0" baseline="0" noProof="0" dirty="0" smtClean="0">
                <a:ln>
                  <a:noFill/>
                </a:ln>
                <a:solidFill>
                  <a:sysClr val="window" lastClr="FFFFFF"/>
                </a:solidFill>
                <a:effectLst/>
                <a:uLnTx/>
                <a:uFillTx/>
                <a:latin typeface="Calibri"/>
              </a:rPr>
              <a:t>Hochschule Bremen</a:t>
            </a:r>
          </a:p>
          <a:p>
            <a:pPr marL="180000" marR="0" lvl="0" indent="-180000" algn="l" defTabSz="914400" rtl="0" eaLnBrk="1" fontAlgn="auto" latinLnBrk="0" hangingPunct="1">
              <a:lnSpc>
                <a:spcPct val="100000"/>
              </a:lnSpc>
              <a:spcBef>
                <a:spcPts val="200"/>
              </a:spcBef>
              <a:spcAft>
                <a:spcPts val="0"/>
              </a:spcAft>
              <a:buClrTx/>
              <a:buSzPct val="100000"/>
              <a:buFont typeface="Calibri" panose="020F0502020204030204" pitchFamily="34" charset="0"/>
              <a:buChar char="▪"/>
              <a:tabLst/>
              <a:defRPr/>
            </a:pPr>
            <a:endParaRPr kumimoji="0" lang="de-DE" sz="1000" b="0" i="0" u="none" strike="noStrike" kern="1200" cap="none" spc="0" normalizeH="0" baseline="0" noProof="0" dirty="0">
              <a:ln>
                <a:noFill/>
              </a:ln>
              <a:solidFill>
                <a:sysClr val="window" lastClr="FFFFFF"/>
              </a:solidFill>
              <a:effectLst/>
              <a:uLnTx/>
              <a:uFillTx/>
              <a:latin typeface="Calibri"/>
            </a:endParaRPr>
          </a:p>
        </p:txBody>
      </p:sp>
    </p:spTree>
    <p:extLst>
      <p:ext uri="{BB962C8B-B14F-4D97-AF65-F5344CB8AC3E}">
        <p14:creationId xmlns:p14="http://schemas.microsoft.com/office/powerpoint/2010/main" val="76783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Säulendiagramm</a:t>
            </a:r>
            <a:br>
              <a:rPr lang="de-DE" dirty="0" smtClean="0"/>
            </a:br>
            <a:r>
              <a:rPr lang="de-DE" dirty="0" smtClean="0"/>
              <a:t>Werte und Beschriftungen können nach Doppelklick geändert werden</a:t>
            </a:r>
            <a:endParaRPr lang="de-DE" dirty="0"/>
          </a:p>
        </p:txBody>
      </p:sp>
      <p:sp>
        <p:nvSpPr>
          <p:cNvPr id="8" name="Datumsplatzhalter 7"/>
          <p:cNvSpPr>
            <a:spLocks noGrp="1"/>
          </p:cNvSpPr>
          <p:nvPr>
            <p:ph type="dt" sz="half" idx="10"/>
          </p:nvPr>
        </p:nvSpPr>
        <p:spPr/>
        <p:txBody>
          <a:bodyPr/>
          <a:lstStyle/>
          <a:p>
            <a:fld id="{74ADCDC6-15F8-440A-85C7-E016319DAC93}" type="datetime1">
              <a:rPr lang="de-DE" smtClean="0"/>
              <a:t>19.05.2016</a:t>
            </a:fld>
            <a:endParaRPr lang="de-DE" dirty="0"/>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13</a:t>
            </a:fld>
            <a:endParaRPr lang="de-DE" dirty="0"/>
          </a:p>
        </p:txBody>
      </p:sp>
      <p:graphicFrame>
        <p:nvGraphicFramePr>
          <p:cNvPr id="6" name="Diagramm 5"/>
          <p:cNvGraphicFramePr/>
          <p:nvPr>
            <p:extLst>
              <p:ext uri="{D42A27DB-BD31-4B8C-83A1-F6EECF244321}">
                <p14:modId xmlns:p14="http://schemas.microsoft.com/office/powerpoint/2010/main" val="3598402336"/>
              </p:ext>
            </p:extLst>
          </p:nvPr>
        </p:nvGraphicFramePr>
        <p:xfrm>
          <a:off x="250825" y="1095375"/>
          <a:ext cx="8642349" cy="302418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3867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Balkendiagramm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2702812772"/>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B558ECAE-EF4F-4F0E-998C-E06BB00CEEDD}" type="datetime1">
              <a:rPr lang="de-DE" smtClean="0"/>
              <a:t>19.05.2016</a:t>
            </a:fld>
            <a:endParaRPr lang="de-DE" dirty="0"/>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14</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86538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Stapelbalkendiagramm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214306084"/>
              </p:ext>
            </p:extLst>
          </p:nvPr>
        </p:nvGraphicFramePr>
        <p:xfrm>
          <a:off x="254819" y="1095374"/>
          <a:ext cx="8638355"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EB8BF66A-BD51-48D8-9D80-A101D4FB04CF}" type="datetime1">
              <a:rPr lang="de-DE" smtClean="0"/>
              <a:t>19.05.2016</a:t>
            </a:fld>
            <a:endParaRPr lang="de-DE" dirty="0"/>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15</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34225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Liniendiagramm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2185781317"/>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81C5308B-9BF3-437F-B3CE-145D2A3039FE}" type="datetime1">
              <a:rPr lang="de-DE" smtClean="0"/>
              <a:t>19.05.2016</a:t>
            </a:fld>
            <a:endParaRPr lang="de-DE" dirty="0"/>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16</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504854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Ringdiagramm</a:t>
            </a:r>
            <a:br>
              <a:rPr lang="de-DE" dirty="0" smtClean="0"/>
            </a:br>
            <a:r>
              <a:rPr lang="de-DE" dirty="0"/>
              <a:t>Werte und Beschriftungen können nach Doppelklick geändert </a:t>
            </a:r>
            <a:r>
              <a:rPr lang="de-DE" dirty="0" smtClean="0"/>
              <a:t>werden</a:t>
            </a:r>
            <a:endParaRPr lang="de-DE" dirty="0"/>
          </a:p>
        </p:txBody>
      </p:sp>
      <p:graphicFrame>
        <p:nvGraphicFramePr>
          <p:cNvPr id="6" name="Diagramm 5"/>
          <p:cNvGraphicFramePr/>
          <p:nvPr>
            <p:extLst>
              <p:ext uri="{D42A27DB-BD31-4B8C-83A1-F6EECF244321}">
                <p14:modId xmlns:p14="http://schemas.microsoft.com/office/powerpoint/2010/main" val="698392054"/>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A2C839CB-B056-4876-A47C-0C07C52F1E99}" type="datetime1">
              <a:rPr lang="de-DE" smtClean="0"/>
              <a:t>19.05.2016</a:t>
            </a:fld>
            <a:endParaRPr lang="de-DE" dirty="0"/>
          </a:p>
        </p:txBody>
      </p:sp>
      <p:sp>
        <p:nvSpPr>
          <p:cNvPr id="9" name="Fußzeilenplatzhalter 8"/>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17</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664881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3"/>
            </p:custDataLst>
            <p:extLst>
              <p:ext uri="{D42A27DB-BD31-4B8C-83A1-F6EECF244321}">
                <p14:modId xmlns:p14="http://schemas.microsoft.com/office/powerpoint/2010/main" val="420983969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8766"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EF153EFD-B3CA-4190-BB31-6065EE34A350}" type="datetime1">
              <a:rPr lang="de-DE" smtClean="0"/>
              <a:t>19.05.2016</a:t>
            </a:fld>
            <a:endParaRPr lang="de-DE" dirty="0"/>
          </a:p>
        </p:txBody>
      </p:sp>
      <p:sp>
        <p:nvSpPr>
          <p:cNvPr id="3" name="Fußzeilenplatzhalter 2"/>
          <p:cNvSpPr>
            <a:spLocks noGrp="1"/>
          </p:cNvSpPr>
          <p:nvPr>
            <p:ph type="ftr" sz="quarter" idx="11"/>
          </p:nvPr>
        </p:nvSpPr>
        <p:spPr/>
        <p:txBody>
          <a:bodyPr/>
          <a:lstStyle/>
          <a:p>
            <a:r>
              <a:rPr lang="de-DE" dirty="0" smtClean="0"/>
              <a:t>Name der Präsentation, Name des Sprechers ©HSB</a:t>
            </a:r>
            <a:endParaRPr lang="de-DE" dirty="0"/>
          </a:p>
        </p:txBody>
      </p:sp>
      <p:sp>
        <p:nvSpPr>
          <p:cNvPr id="12" name="Foliennummernplatzhalter 11"/>
          <p:cNvSpPr>
            <a:spLocks noGrp="1"/>
          </p:cNvSpPr>
          <p:nvPr>
            <p:ph type="sldNum" sz="quarter" idx="12"/>
          </p:nvPr>
        </p:nvSpPr>
        <p:spPr/>
        <p:txBody>
          <a:bodyPr/>
          <a:lstStyle/>
          <a:p>
            <a:fld id="{58444F55-0981-4E9E-8F6B-2F7546EE58D7}" type="slidenum">
              <a:rPr lang="de-DE" smtClean="0"/>
              <a:pPr/>
              <a:t>18</a:t>
            </a:fld>
            <a:endParaRPr lang="de-DE" dirty="0"/>
          </a:p>
        </p:txBody>
      </p:sp>
      <p:sp>
        <p:nvSpPr>
          <p:cNvPr id="12288" name="Textplatzhalter 12287"/>
          <p:cNvSpPr>
            <a:spLocks noGrp="1"/>
          </p:cNvSpPr>
          <p:nvPr>
            <p:ph type="body" sz="quarter" idx="15"/>
          </p:nvPr>
        </p:nvSpPr>
        <p:spPr/>
        <p:txBody>
          <a:bodyPr>
            <a:noAutofit/>
          </a:bodyPr>
          <a:lstStyle/>
          <a:p>
            <a:r>
              <a:rPr lang="de-DE" sz="1200" dirty="0" smtClean="0"/>
              <a:t>Der grau schraffierte Bereich in der Grafik stellt die sogenannte Arbeitsfläche dar. Nur in diesem Bereich dürfen die Präsentationsinhalte platziert werden.</a:t>
            </a:r>
          </a:p>
          <a:p>
            <a:r>
              <a:rPr lang="de-DE" sz="1200" b="1" dirty="0" smtClean="0"/>
              <a:t>Ansicht</a:t>
            </a:r>
          </a:p>
          <a:p>
            <a:r>
              <a:rPr lang="de-DE" sz="1200" dirty="0" smtClean="0"/>
              <a:t>Sollten Sie in Ihrer Ansicht keine Führungslinien vorfinden, so können Sie sich diese wie folgt anzeigen lassen: Klicken Sie außerhalb der Folie auf die rechte Maustaste. Dann bitte unter „Raster und Führungslinien“ den Punkt „Zeichnungslinien auf dem Bildschirm anzeigen“ markieren.</a:t>
            </a:r>
          </a:p>
          <a:p>
            <a:r>
              <a:rPr lang="de-DE" sz="1200" b="1" dirty="0" smtClean="0"/>
              <a:t>Funktion</a:t>
            </a:r>
          </a:p>
          <a:p>
            <a:r>
              <a:rPr lang="de-DE" sz="1200" dirty="0" smtClean="0"/>
              <a:t>Führungslinien helfen bei der Positionierung von Objekten und markieren gleichzeitig den Bereich, indem Sie Ihre Inhalte unterbringen können. Die äußeren vertikalen (1 und 4) und die horizontalen ( 5 und 6) Führungslinien markieren die Inhaltsfläche (grau). Einzufügende Objekte sollten nach Möglichkeit innerhalb der Inhaltsfläche an mindestens einer Linie ansetzen. Wenn Sie Layouts mit zwei Inhalten benutzen, richten Sie ihren Inhalt bitte an den vertikalen Linien </a:t>
            </a:r>
            <a:br>
              <a:rPr lang="de-DE" sz="1200" dirty="0" smtClean="0"/>
            </a:br>
            <a:r>
              <a:rPr lang="de-DE" sz="1200" dirty="0" smtClean="0"/>
              <a:t>(2 und 3) aus.</a:t>
            </a:r>
            <a:endParaRPr lang="de-DE" sz="1200" dirty="0"/>
          </a:p>
        </p:txBody>
      </p:sp>
      <p:sp>
        <p:nvSpPr>
          <p:cNvPr id="5" name="Titel 4"/>
          <p:cNvSpPr>
            <a:spLocks noGrp="1"/>
          </p:cNvSpPr>
          <p:nvPr>
            <p:ph type="title"/>
          </p:nvPr>
        </p:nvSpPr>
        <p:spPr/>
        <p:txBody>
          <a:bodyPr/>
          <a:lstStyle/>
          <a:p>
            <a:r>
              <a:rPr lang="de-DE" dirty="0" smtClean="0"/>
              <a:t>Folienaufteilung</a:t>
            </a:r>
            <a:endParaRPr lang="de-DE" dirty="0"/>
          </a:p>
        </p:txBody>
      </p:sp>
      <p:grpSp>
        <p:nvGrpSpPr>
          <p:cNvPr id="31" name="Gruppieren 30"/>
          <p:cNvGrpSpPr/>
          <p:nvPr/>
        </p:nvGrpSpPr>
        <p:grpSpPr>
          <a:xfrm>
            <a:off x="5786960" y="1563638"/>
            <a:ext cx="3106215" cy="1756346"/>
            <a:chOff x="5786960" y="1599642"/>
            <a:chExt cx="3106215" cy="1756346"/>
          </a:xfrm>
        </p:grpSpPr>
        <p:pic>
          <p:nvPicPr>
            <p:cNvPr id="53" name="Picture 59" descr="C:\screenmakers\Kunden\kleinerundbold\Henkes_HSB_Master\PPT_Klassisch\Bilder_Hilfen\folienaufteilung_16_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960" y="1609133"/>
              <a:ext cx="3105520" cy="1746855"/>
            </a:xfrm>
            <a:prstGeom prst="rect">
              <a:avLst/>
            </a:prstGeom>
            <a:solidFill>
              <a:schemeClr val="bg1"/>
            </a:solidFill>
            <a:ln w="9525">
              <a:noFill/>
            </a:ln>
            <a:effectLst>
              <a:outerShdw blurRad="63500" algn="ctr" rotWithShape="0">
                <a:prstClr val="black">
                  <a:alpha val="40000"/>
                </a:prstClr>
              </a:outerShdw>
            </a:effectLst>
            <a:extLst/>
          </p:spPr>
        </p:pic>
        <p:cxnSp>
          <p:nvCxnSpPr>
            <p:cNvPr id="7" name="Gerade Verbindung 6"/>
            <p:cNvCxnSpPr/>
            <p:nvPr/>
          </p:nvCxnSpPr>
          <p:spPr>
            <a:xfrm>
              <a:off x="5868144"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8807772"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a:off x="5786960" y="1982986"/>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5786960" y="3139484"/>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7215555"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7316047"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5" name="Rechteck 23"/>
          <p:cNvSpPr/>
          <p:nvPr/>
        </p:nvSpPr>
        <p:spPr bwMode="gray">
          <a:xfrm>
            <a:off x="4680012" y="1848764"/>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5</a:t>
            </a:r>
            <a:endParaRPr lang="de-DE" sz="1000" b="1" dirty="0">
              <a:solidFill>
                <a:schemeClr val="bg1"/>
              </a:solidFill>
            </a:endParaRPr>
          </a:p>
        </p:txBody>
      </p:sp>
      <p:sp>
        <p:nvSpPr>
          <p:cNvPr id="36" name="Textfeld 24"/>
          <p:cNvSpPr txBox="1"/>
          <p:nvPr/>
        </p:nvSpPr>
        <p:spPr bwMode="gray">
          <a:xfrm>
            <a:off x="5365675" y="1815666"/>
            <a:ext cx="413843" cy="246197"/>
          </a:xfrm>
          <a:prstGeom prst="rect">
            <a:avLst/>
          </a:prstGeom>
          <a:noFill/>
        </p:spPr>
        <p:txBody>
          <a:bodyPr wrap="none" lIns="91414" tIns="45708" rIns="91414" bIns="45708" rtlCol="0">
            <a:spAutoFit/>
          </a:bodyPr>
          <a:lstStyle/>
          <a:p>
            <a:r>
              <a:rPr lang="de-DE" sz="1000" dirty="0" smtClean="0">
                <a:solidFill>
                  <a:srgbClr val="000000"/>
                </a:solidFill>
              </a:rPr>
              <a:t>4,10</a:t>
            </a:r>
            <a:endParaRPr lang="de-DE" sz="1000" dirty="0">
              <a:solidFill>
                <a:srgbClr val="000000"/>
              </a:solidFill>
            </a:endParaRPr>
          </a:p>
        </p:txBody>
      </p:sp>
      <p:sp>
        <p:nvSpPr>
          <p:cNvPr id="38" name="Rechteck 26"/>
          <p:cNvSpPr/>
          <p:nvPr/>
        </p:nvSpPr>
        <p:spPr bwMode="gray">
          <a:xfrm>
            <a:off x="5760152" y="1086585"/>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1</a:t>
            </a:r>
            <a:endParaRPr lang="de-DE" sz="1000" b="1" dirty="0">
              <a:solidFill>
                <a:schemeClr val="bg1"/>
              </a:solidFill>
            </a:endParaRPr>
          </a:p>
        </p:txBody>
      </p:sp>
      <p:sp>
        <p:nvSpPr>
          <p:cNvPr id="39" name="Textfeld 27"/>
          <p:cNvSpPr txBox="1"/>
          <p:nvPr/>
        </p:nvSpPr>
        <p:spPr bwMode="gray">
          <a:xfrm>
            <a:off x="5611752" y="1347614"/>
            <a:ext cx="479566" cy="246197"/>
          </a:xfrm>
          <a:prstGeom prst="rect">
            <a:avLst/>
          </a:prstGeom>
          <a:noFill/>
        </p:spPr>
        <p:txBody>
          <a:bodyPr wrap="none" lIns="91414" tIns="45708" rIns="91414" bIns="45708" rtlCol="0">
            <a:spAutoFit/>
          </a:bodyPr>
          <a:lstStyle/>
          <a:p>
            <a:pPr algn="ctr"/>
            <a:r>
              <a:rPr lang="de-DE" sz="1000" dirty="0">
                <a:solidFill>
                  <a:srgbClr val="000000"/>
                </a:solidFill>
              </a:rPr>
              <a:t>12,00</a:t>
            </a:r>
          </a:p>
        </p:txBody>
      </p:sp>
      <p:cxnSp>
        <p:nvCxnSpPr>
          <p:cNvPr id="40" name="Form 34"/>
          <p:cNvCxnSpPr/>
          <p:nvPr/>
        </p:nvCxnSpPr>
        <p:spPr bwMode="gray">
          <a:xfrm rot="16200000" flipH="1">
            <a:off x="5773290" y="1326848"/>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hteck 29"/>
          <p:cNvSpPr/>
          <p:nvPr/>
        </p:nvSpPr>
        <p:spPr bwMode="gray">
          <a:xfrm>
            <a:off x="4680012" y="3000892"/>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6</a:t>
            </a:r>
            <a:endParaRPr lang="de-DE" sz="1000" b="1" dirty="0">
              <a:solidFill>
                <a:schemeClr val="bg1"/>
              </a:solidFill>
            </a:endParaRPr>
          </a:p>
        </p:txBody>
      </p:sp>
      <p:sp>
        <p:nvSpPr>
          <p:cNvPr id="42" name="Textfeld 30"/>
          <p:cNvSpPr txBox="1"/>
          <p:nvPr/>
        </p:nvSpPr>
        <p:spPr bwMode="gray">
          <a:xfrm>
            <a:off x="5382293" y="2967794"/>
            <a:ext cx="413843" cy="246197"/>
          </a:xfrm>
          <a:prstGeom prst="rect">
            <a:avLst/>
          </a:prstGeom>
          <a:noFill/>
        </p:spPr>
        <p:txBody>
          <a:bodyPr wrap="none" lIns="91414" tIns="45708" rIns="91414" bIns="45708" rtlCol="0">
            <a:spAutoFit/>
          </a:bodyPr>
          <a:lstStyle/>
          <a:p>
            <a:r>
              <a:rPr lang="de-DE" sz="1000" dirty="0" smtClean="0">
                <a:solidFill>
                  <a:srgbClr val="000000"/>
                </a:solidFill>
              </a:rPr>
              <a:t>5,80</a:t>
            </a:r>
            <a:endParaRPr lang="de-DE" sz="1000" dirty="0">
              <a:solidFill>
                <a:srgbClr val="000000"/>
              </a:solidFill>
            </a:endParaRPr>
          </a:p>
        </p:txBody>
      </p:sp>
      <p:sp>
        <p:nvSpPr>
          <p:cNvPr id="44" name="Rechteck 33"/>
          <p:cNvSpPr/>
          <p:nvPr/>
        </p:nvSpPr>
        <p:spPr bwMode="gray">
          <a:xfrm>
            <a:off x="8532460" y="1093361"/>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4</a:t>
            </a:r>
            <a:endParaRPr lang="de-DE" sz="1000" b="1" dirty="0">
              <a:solidFill>
                <a:schemeClr val="bg1"/>
              </a:solidFill>
            </a:endParaRPr>
          </a:p>
        </p:txBody>
      </p:sp>
      <p:sp>
        <p:nvSpPr>
          <p:cNvPr id="45" name="Textfeld 34"/>
          <p:cNvSpPr txBox="1"/>
          <p:nvPr/>
        </p:nvSpPr>
        <p:spPr bwMode="gray">
          <a:xfrm>
            <a:off x="8384060" y="1354390"/>
            <a:ext cx="479566" cy="246197"/>
          </a:xfrm>
          <a:prstGeom prst="rect">
            <a:avLst/>
          </a:prstGeom>
          <a:noFill/>
        </p:spPr>
        <p:txBody>
          <a:bodyPr wrap="none" lIns="91414" tIns="45708" rIns="91414" bIns="45708" rtlCol="0">
            <a:spAutoFit/>
          </a:bodyPr>
          <a:lstStyle/>
          <a:p>
            <a:pPr algn="ctr"/>
            <a:r>
              <a:rPr lang="de-DE" sz="1000" dirty="0" smtClean="0">
                <a:solidFill>
                  <a:srgbClr val="000000"/>
                </a:solidFill>
              </a:rPr>
              <a:t>12,00</a:t>
            </a:r>
            <a:endParaRPr lang="de-DE" sz="1000" dirty="0">
              <a:solidFill>
                <a:srgbClr val="000000"/>
              </a:solidFill>
            </a:endParaRPr>
          </a:p>
        </p:txBody>
      </p:sp>
      <p:cxnSp>
        <p:nvCxnSpPr>
          <p:cNvPr id="46" name="Form 34"/>
          <p:cNvCxnSpPr/>
          <p:nvPr/>
        </p:nvCxnSpPr>
        <p:spPr bwMode="gray">
          <a:xfrm rot="5400000">
            <a:off x="8542842" y="1336976"/>
            <a:ext cx="162000"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bwMode="gray">
          <a:xfrm>
            <a:off x="7023562" y="1091950"/>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2</a:t>
            </a:r>
            <a:endParaRPr lang="de-DE" sz="1000" b="1" dirty="0">
              <a:solidFill>
                <a:schemeClr val="bg1"/>
              </a:solidFill>
            </a:endParaRPr>
          </a:p>
        </p:txBody>
      </p:sp>
      <p:sp>
        <p:nvSpPr>
          <p:cNvPr id="48" name="Textfeld 47"/>
          <p:cNvSpPr txBox="1"/>
          <p:nvPr/>
        </p:nvSpPr>
        <p:spPr bwMode="gray">
          <a:xfrm>
            <a:off x="6908024" y="1352979"/>
            <a:ext cx="413842" cy="246197"/>
          </a:xfrm>
          <a:prstGeom prst="rect">
            <a:avLst/>
          </a:prstGeom>
          <a:noFill/>
        </p:spPr>
        <p:txBody>
          <a:bodyPr wrap="none" lIns="91414" tIns="45708" rIns="91414" bIns="45708" rtlCol="0">
            <a:spAutoFit/>
          </a:bodyPr>
          <a:lstStyle/>
          <a:p>
            <a:pPr algn="ctr"/>
            <a:r>
              <a:rPr lang="de-DE" sz="1000" dirty="0" smtClean="0">
                <a:solidFill>
                  <a:srgbClr val="000000"/>
                </a:solidFill>
              </a:rPr>
              <a:t>0,30</a:t>
            </a:r>
            <a:endParaRPr lang="de-DE" sz="1000" dirty="0">
              <a:solidFill>
                <a:srgbClr val="000000"/>
              </a:solidFill>
            </a:endParaRPr>
          </a:p>
        </p:txBody>
      </p:sp>
      <p:cxnSp>
        <p:nvCxnSpPr>
          <p:cNvPr id="49" name="Form 34"/>
          <p:cNvCxnSpPr/>
          <p:nvPr/>
        </p:nvCxnSpPr>
        <p:spPr bwMode="gray">
          <a:xfrm rot="16200000" flipH="1">
            <a:off x="7036700" y="1332212"/>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26"/>
          <p:cNvSpPr/>
          <p:nvPr/>
        </p:nvSpPr>
        <p:spPr bwMode="gray">
          <a:xfrm>
            <a:off x="7347598" y="1091018"/>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smtClean="0">
                <a:solidFill>
                  <a:schemeClr val="bg1"/>
                </a:solidFill>
              </a:rPr>
              <a:t>3</a:t>
            </a:r>
            <a:endParaRPr lang="de-DE" sz="1000" b="1" dirty="0">
              <a:solidFill>
                <a:schemeClr val="bg1"/>
              </a:solidFill>
            </a:endParaRPr>
          </a:p>
        </p:txBody>
      </p:sp>
      <p:sp>
        <p:nvSpPr>
          <p:cNvPr id="51" name="Textfeld 27"/>
          <p:cNvSpPr txBox="1"/>
          <p:nvPr/>
        </p:nvSpPr>
        <p:spPr bwMode="gray">
          <a:xfrm>
            <a:off x="7232060" y="1352048"/>
            <a:ext cx="413842" cy="246197"/>
          </a:xfrm>
          <a:prstGeom prst="rect">
            <a:avLst/>
          </a:prstGeom>
          <a:noFill/>
        </p:spPr>
        <p:txBody>
          <a:bodyPr wrap="none" lIns="91414" tIns="45708" rIns="91414" bIns="45708" rtlCol="0">
            <a:spAutoFit/>
          </a:bodyPr>
          <a:lstStyle/>
          <a:p>
            <a:pPr algn="ctr"/>
            <a:r>
              <a:rPr lang="de-DE" sz="1000" dirty="0" smtClean="0">
                <a:solidFill>
                  <a:srgbClr val="000000"/>
                </a:solidFill>
              </a:rPr>
              <a:t>0,30</a:t>
            </a:r>
            <a:endParaRPr lang="de-DE" sz="1000" dirty="0">
              <a:solidFill>
                <a:srgbClr val="000000"/>
              </a:solidFill>
            </a:endParaRPr>
          </a:p>
        </p:txBody>
      </p:sp>
      <p:cxnSp>
        <p:nvCxnSpPr>
          <p:cNvPr id="52" name="Form 34"/>
          <p:cNvCxnSpPr/>
          <p:nvPr/>
        </p:nvCxnSpPr>
        <p:spPr bwMode="gray">
          <a:xfrm rot="16200000" flipH="1">
            <a:off x="7360736" y="1331280"/>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Gruppieren 59"/>
          <p:cNvGrpSpPr/>
          <p:nvPr/>
        </p:nvGrpSpPr>
        <p:grpSpPr bwMode="gray">
          <a:xfrm>
            <a:off x="7148129" y="3390412"/>
            <a:ext cx="1745046" cy="1269570"/>
            <a:chOff x="1619672" y="3002534"/>
            <a:chExt cx="2340260" cy="1702605"/>
          </a:xfrm>
        </p:grpSpPr>
        <p:pic>
          <p:nvPicPr>
            <p:cNvPr id="6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619672" y="3002534"/>
              <a:ext cx="2340260" cy="170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echteck 61"/>
            <p:cNvSpPr/>
            <p:nvPr/>
          </p:nvSpPr>
          <p:spPr bwMode="gray">
            <a:xfrm>
              <a:off x="1691680" y="3291831"/>
              <a:ext cx="1116124"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smtClean="0"/>
            </a:p>
          </p:txBody>
        </p:sp>
        <p:sp>
          <p:nvSpPr>
            <p:cNvPr id="63" name="Rechteck 62"/>
            <p:cNvSpPr/>
            <p:nvPr/>
          </p:nvSpPr>
          <p:spPr bwMode="gray">
            <a:xfrm>
              <a:off x="1691680" y="3728641"/>
              <a:ext cx="1188132"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smtClean="0"/>
            </a:p>
          </p:txBody>
        </p:sp>
        <p:sp>
          <p:nvSpPr>
            <p:cNvPr id="64" name="Rechteck 63"/>
            <p:cNvSpPr/>
            <p:nvPr/>
          </p:nvSpPr>
          <p:spPr bwMode="gray">
            <a:xfrm>
              <a:off x="1691680" y="4155926"/>
              <a:ext cx="1584176"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smtClean="0"/>
            </a:p>
          </p:txBody>
        </p:sp>
      </p:grpSp>
      <p:sp>
        <p:nvSpPr>
          <p:cNvPr id="65" name="Rechteckige Legende 64"/>
          <p:cNvSpPr/>
          <p:nvPr/>
        </p:nvSpPr>
        <p:spPr bwMode="gray">
          <a:xfrm>
            <a:off x="4679950" y="3869544"/>
            <a:ext cx="1656246" cy="322386"/>
          </a:xfrm>
          <a:prstGeom prst="wedgeRectCallout">
            <a:avLst>
              <a:gd name="adj1" fmla="val 75886"/>
              <a:gd name="adj2" fmla="val -2521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200" b="1" dirty="0" smtClean="0">
                <a:solidFill>
                  <a:schemeClr val="bg1"/>
                </a:solidFill>
              </a:rPr>
              <a:t>Hilfreiche Einstellung</a:t>
            </a:r>
            <a:endParaRPr lang="de-DE" sz="1200" b="1" dirty="0">
              <a:solidFill>
                <a:schemeClr val="bg1"/>
              </a:solidFill>
            </a:endParaRPr>
          </a:p>
        </p:txBody>
      </p:sp>
      <p:cxnSp>
        <p:nvCxnSpPr>
          <p:cNvPr id="20" name="Gerade Verbindung mit Pfeil 19"/>
          <p:cNvCxnSpPr>
            <a:stCxn id="35" idx="3"/>
            <a:endCxn id="36" idx="1"/>
          </p:cNvCxnSpPr>
          <p:nvPr/>
        </p:nvCxnSpPr>
        <p:spPr>
          <a:xfrm>
            <a:off x="4860012" y="1938764"/>
            <a:ext cx="505663"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41" idx="3"/>
            <a:endCxn id="42" idx="1"/>
          </p:cNvCxnSpPr>
          <p:nvPr/>
        </p:nvCxnSpPr>
        <p:spPr>
          <a:xfrm>
            <a:off x="4860012" y="3090892"/>
            <a:ext cx="522281"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138081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3"/>
            </p:custDataLst>
            <p:extLst>
              <p:ext uri="{D42A27DB-BD31-4B8C-83A1-F6EECF244321}">
                <p14:modId xmlns:p14="http://schemas.microsoft.com/office/powerpoint/2010/main" val="134710801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9792"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Layoutübersicht</a:t>
            </a:r>
            <a:endParaRPr lang="de-DE" dirty="0"/>
          </a:p>
        </p:txBody>
      </p:sp>
      <p:sp>
        <p:nvSpPr>
          <p:cNvPr id="3" name="Datumsplatzhalter 2"/>
          <p:cNvSpPr>
            <a:spLocks noGrp="1"/>
          </p:cNvSpPr>
          <p:nvPr>
            <p:ph type="dt" sz="half" idx="10"/>
          </p:nvPr>
        </p:nvSpPr>
        <p:spPr/>
        <p:txBody>
          <a:bodyPr/>
          <a:lstStyle/>
          <a:p>
            <a:fld id="{F7AC83C4-BA23-4DD7-9007-0A1109640C2A}"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7" name="Rechteckige Legende 6"/>
          <p:cNvSpPr/>
          <p:nvPr/>
        </p:nvSpPr>
        <p:spPr bwMode="gray">
          <a:xfrm>
            <a:off x="3419872" y="1923678"/>
            <a:ext cx="4573265" cy="648072"/>
          </a:xfrm>
          <a:prstGeom prst="wedgeRectCallout">
            <a:avLst>
              <a:gd name="adj1" fmla="val -58765"/>
              <a:gd name="adj2" fmla="val -184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400" dirty="0" smtClean="0">
                <a:solidFill>
                  <a:schemeClr val="bg1"/>
                </a:solidFill>
                <a:latin typeface="+mj-lt"/>
              </a:rPr>
              <a:t>Bitte benutzen Sie nur die in der Vorlage vorgegebenen Layouts bei der Erstellung Ihrer Inhalte. </a:t>
            </a:r>
            <a:endParaRPr lang="de-DE" sz="1400" dirty="0">
              <a:solidFill>
                <a:schemeClr val="bg1"/>
              </a:solidFill>
              <a:latin typeface="+mj-lt"/>
            </a:endParaRPr>
          </a:p>
        </p:txBody>
      </p:sp>
      <p:sp>
        <p:nvSpPr>
          <p:cNvPr id="10" name="Foliennummernplatzhalter 9"/>
          <p:cNvSpPr>
            <a:spLocks noGrp="1"/>
          </p:cNvSpPr>
          <p:nvPr>
            <p:ph type="sldNum" sz="quarter" idx="12"/>
          </p:nvPr>
        </p:nvSpPr>
        <p:spPr/>
        <p:txBody>
          <a:bodyPr/>
          <a:lstStyle/>
          <a:p>
            <a:fld id="{58444F55-0981-4E9E-8F6B-2F7546EE58D7}" type="slidenum">
              <a:rPr lang="de-DE" smtClean="0"/>
              <a:pPr/>
              <a:t>19</a:t>
            </a:fld>
            <a:endParaRPr lang="de-DE" dirty="0"/>
          </a:p>
        </p:txBody>
      </p:sp>
      <p:pic>
        <p:nvPicPr>
          <p:cNvPr id="11" name="Picture 82"/>
          <p:cNvPicPr>
            <a:picLocks noChangeAspect="1" noChangeArrowheads="1"/>
          </p:cNvPicPr>
          <p:nvPr/>
        </p:nvPicPr>
        <p:blipFill rotWithShape="1">
          <a:blip r:embed="rId8">
            <a:extLst>
              <a:ext uri="{28A0092B-C50C-407E-A947-70E740481C1C}">
                <a14:useLocalDpi xmlns:a14="http://schemas.microsoft.com/office/drawing/2010/main" val="0"/>
              </a:ext>
            </a:extLst>
          </a:blip>
          <a:srcRect b="15317"/>
          <a:stretch/>
        </p:blipFill>
        <p:spPr bwMode="auto">
          <a:xfrm>
            <a:off x="250825" y="1072756"/>
            <a:ext cx="2544282" cy="3586558"/>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3007406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11770" b="11770"/>
          <a:stretch>
            <a:fillRect/>
          </a:stretch>
        </p:blipFill>
        <p:spPr/>
      </p:pic>
      <p:graphicFrame>
        <p:nvGraphicFramePr>
          <p:cNvPr id="14" name="Objekt 13" hidden="1"/>
          <p:cNvGraphicFramePr>
            <a:graphicFrameLocks noChangeAspect="1"/>
          </p:cNvGraphicFramePr>
          <p:nvPr>
            <p:custDataLst>
              <p:tags r:id="rId2"/>
            </p:custDataLst>
            <p:extLst>
              <p:ext uri="{D42A27DB-BD31-4B8C-83A1-F6EECF244321}">
                <p14:modId xmlns:p14="http://schemas.microsoft.com/office/powerpoint/2010/main" val="2359603841"/>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1369"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10" name="Titel 9"/>
          <p:cNvSpPr>
            <a:spLocks noGrp="1"/>
          </p:cNvSpPr>
          <p:nvPr>
            <p:ph type="ctrTitle"/>
          </p:nvPr>
        </p:nvSpPr>
        <p:spPr/>
        <p:txBody>
          <a:bodyPr/>
          <a:lstStyle/>
          <a:p>
            <a:r>
              <a:rPr lang="de-DE" dirty="0" smtClean="0"/>
              <a:t>Präsentationstitel</a:t>
            </a:r>
            <a:br>
              <a:rPr lang="de-DE" dirty="0" smtClean="0"/>
            </a:br>
            <a:r>
              <a:rPr lang="de-DE" dirty="0" smtClean="0"/>
              <a:t>max. zweizeilig</a:t>
            </a:r>
            <a:endParaRPr lang="de-DE" dirty="0"/>
          </a:p>
        </p:txBody>
      </p:sp>
      <p:sp>
        <p:nvSpPr>
          <p:cNvPr id="11" name="Untertitel 10"/>
          <p:cNvSpPr>
            <a:spLocks noGrp="1"/>
          </p:cNvSpPr>
          <p:nvPr>
            <p:ph type="subTitle" idx="1"/>
          </p:nvPr>
        </p:nvSpPr>
        <p:spPr/>
        <p:txBody>
          <a:bodyPr/>
          <a:lstStyle/>
          <a:p>
            <a:r>
              <a:rPr lang="de-DE" dirty="0" smtClean="0"/>
              <a:t>Ort, Datum, Name des Vortragenden</a:t>
            </a:r>
            <a:endParaRPr lang="de-DE" dirty="0"/>
          </a:p>
        </p:txBody>
      </p:sp>
      <p:pic>
        <p:nvPicPr>
          <p:cNvPr id="8" name="Picture 68" descr="C:\screenmakers\Kunden\kleinerundbold\Henkes_HSB_Master\PPT_Klassisch\Bilder\PPT-16_9\160222 PPT-Pra╠êsentation wide Titel vor Bild 1.png"/>
          <p:cNvPicPr>
            <a:picLocks noChangeAspect="1" noChangeArrowheads="1"/>
          </p:cNvPicPr>
          <p:nvPr/>
        </p:nvPicPr>
        <p:blipFill rotWithShape="1">
          <a:blip r:embed="rId8">
            <a:extLst>
              <a:ext uri="{28A0092B-C50C-407E-A947-70E740481C1C}">
                <a14:useLocalDpi xmlns:a14="http://schemas.microsoft.com/office/drawing/2010/main" val="0"/>
              </a:ext>
            </a:extLst>
          </a:blip>
          <a:srcRect r="60420" b="41490"/>
          <a:stretch/>
        </p:blipFill>
        <p:spPr bwMode="auto">
          <a:xfrm>
            <a:off x="1" y="-558"/>
            <a:ext cx="3619500" cy="3009426"/>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10"/>
          <p:cNvSpPr>
            <a:spLocks noChangeArrowheads="1"/>
          </p:cNvSpPr>
          <p:nvPr/>
        </p:nvSpPr>
        <p:spPr bwMode="auto">
          <a:xfrm>
            <a:off x="251520" y="1099681"/>
            <a:ext cx="6408711" cy="1118255"/>
          </a:xfrm>
          <a:prstGeom prst="wedgeRectCallout">
            <a:avLst>
              <a:gd name="adj1" fmla="val -33671"/>
              <a:gd name="adj2" fmla="val 67271"/>
            </a:avLst>
          </a:prstGeom>
          <a:solidFill>
            <a:schemeClr val="accent4"/>
          </a:solidFill>
          <a:ln>
            <a:noFill/>
          </a:ln>
          <a:extLst/>
        </p:spPr>
        <p:txBody>
          <a:bodyPr wrap="square">
            <a:spAutoFit/>
          </a:bodyPr>
          <a:lstStyle/>
          <a:p>
            <a:r>
              <a:rPr lang="de-DE" sz="1200" dirty="0" smtClean="0">
                <a:solidFill>
                  <a:schemeClr val="bg1"/>
                </a:solidFill>
              </a:rPr>
              <a:t>Einsatz eines anderen Bildmotivs wie folgt:</a:t>
            </a:r>
          </a:p>
          <a:p>
            <a:pPr marL="180975" lvl="1" indent="-180975">
              <a:spcBef>
                <a:spcPts val="200"/>
              </a:spcBef>
              <a:buFont typeface="Wingdings" charset="2"/>
              <a:buChar char="§"/>
            </a:pPr>
            <a:r>
              <a:rPr lang="de-DE" sz="1200" dirty="0" smtClean="0">
                <a:solidFill>
                  <a:schemeClr val="bg1"/>
                </a:solidFill>
                <a:latin typeface="+mj-lt"/>
              </a:rPr>
              <a:t>Bildmotiv löschen</a:t>
            </a:r>
          </a:p>
          <a:p>
            <a:pPr marL="180975" lvl="1" indent="-180975">
              <a:spcBef>
                <a:spcPts val="200"/>
              </a:spcBef>
              <a:buFont typeface="Wingdings" charset="2"/>
              <a:buChar char="§"/>
            </a:pPr>
            <a:r>
              <a:rPr lang="de-DE" sz="1200" dirty="0" smtClean="0">
                <a:solidFill>
                  <a:schemeClr val="bg1"/>
                </a:solidFill>
                <a:latin typeface="+mj-lt"/>
              </a:rPr>
              <a:t>neues Motiv einfügen</a:t>
            </a:r>
          </a:p>
          <a:p>
            <a:pPr marL="180975" lvl="1" indent="-180975">
              <a:spcBef>
                <a:spcPts val="200"/>
              </a:spcBef>
              <a:buFont typeface="Wingdings" charset="2"/>
              <a:buChar char="§"/>
            </a:pPr>
            <a:r>
              <a:rPr lang="de-DE" sz="1200" dirty="0" smtClean="0">
                <a:solidFill>
                  <a:schemeClr val="bg1"/>
                </a:solidFill>
                <a:latin typeface="+mj-lt"/>
              </a:rPr>
              <a:t>in Menüleiste „anordnen“ anklicken</a:t>
            </a:r>
          </a:p>
          <a:p>
            <a:pPr marL="180975" lvl="1" indent="-180975">
              <a:spcBef>
                <a:spcPts val="200"/>
              </a:spcBef>
              <a:buFont typeface="Wingdings" charset="2"/>
              <a:buChar char="§"/>
            </a:pPr>
            <a:r>
              <a:rPr lang="de-DE" sz="1200" dirty="0" smtClean="0">
                <a:solidFill>
                  <a:schemeClr val="bg1"/>
                </a:solidFill>
                <a:latin typeface="+mj-lt"/>
              </a:rPr>
              <a:t>„In den Hintergrund“ → so wird das Kaleidoskop wieder im Vordergrund sichtbar</a:t>
            </a:r>
            <a:endParaRPr lang="de-DE" sz="1200" dirty="0">
              <a:solidFill>
                <a:schemeClr val="bg1"/>
              </a:solidFill>
              <a:latin typeface="+mj-lt"/>
            </a:endParaRPr>
          </a:p>
        </p:txBody>
      </p:sp>
    </p:spTree>
    <p:extLst>
      <p:ext uri="{BB962C8B-B14F-4D97-AF65-F5344CB8AC3E}">
        <p14:creationId xmlns:p14="http://schemas.microsoft.com/office/powerpoint/2010/main" val="2232048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3"/>
            </p:custDataLst>
            <p:extLst>
              <p:ext uri="{D42A27DB-BD31-4B8C-83A1-F6EECF244321}">
                <p14:modId xmlns:p14="http://schemas.microsoft.com/office/powerpoint/2010/main" val="20195430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8526"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6" name="Datumsplatzhalter 5"/>
          <p:cNvSpPr>
            <a:spLocks noGrp="1"/>
          </p:cNvSpPr>
          <p:nvPr>
            <p:ph type="dt" sz="half" idx="10"/>
          </p:nvPr>
        </p:nvSpPr>
        <p:spPr/>
        <p:txBody>
          <a:bodyPr/>
          <a:lstStyle/>
          <a:p>
            <a:fld id="{9819C8E6-A6CA-450C-BBDD-8ED1B581CB54}" type="datetime1">
              <a:rPr lang="de-DE" smtClean="0"/>
              <a:t>19.05.2016</a:t>
            </a:fld>
            <a:endParaRPr lang="de-DE" dirty="0"/>
          </a:p>
        </p:txBody>
      </p:sp>
      <p:sp>
        <p:nvSpPr>
          <p:cNvPr id="14" name="Fußzeilenplatzhalter 13"/>
          <p:cNvSpPr>
            <a:spLocks noGrp="1"/>
          </p:cNvSpPr>
          <p:nvPr>
            <p:ph type="ftr" sz="quarter" idx="11"/>
          </p:nvPr>
        </p:nvSpPr>
        <p:spPr/>
        <p:txBody>
          <a:bodyPr/>
          <a:lstStyle/>
          <a:p>
            <a:r>
              <a:rPr lang="de-DE" dirty="0" smtClean="0"/>
              <a:t>Name der Präsentation, Name des Sprechers ©HSB</a:t>
            </a:r>
            <a:endParaRPr lang="de-DE" dirty="0"/>
          </a:p>
        </p:txBody>
      </p:sp>
      <p:sp>
        <p:nvSpPr>
          <p:cNvPr id="17" name="Foliennummernplatzhalter 16"/>
          <p:cNvSpPr>
            <a:spLocks noGrp="1"/>
          </p:cNvSpPr>
          <p:nvPr>
            <p:ph type="sldNum" sz="quarter" idx="12"/>
          </p:nvPr>
        </p:nvSpPr>
        <p:spPr/>
        <p:txBody>
          <a:bodyPr/>
          <a:lstStyle/>
          <a:p>
            <a:fld id="{58444F55-0981-4E9E-8F6B-2F7546EE58D7}" type="slidenum">
              <a:rPr lang="de-DE" smtClean="0"/>
              <a:pPr/>
              <a:t>20</a:t>
            </a:fld>
            <a:endParaRPr lang="de-DE" dirty="0"/>
          </a:p>
        </p:txBody>
      </p:sp>
      <p:grpSp>
        <p:nvGrpSpPr>
          <p:cNvPr id="18" name="Gruppieren 17"/>
          <p:cNvGrpSpPr/>
          <p:nvPr/>
        </p:nvGrpSpPr>
        <p:grpSpPr>
          <a:xfrm>
            <a:off x="2339752" y="3008868"/>
            <a:ext cx="3024000" cy="1580681"/>
            <a:chOff x="1259632" y="4691462"/>
            <a:chExt cx="3024000" cy="1580681"/>
          </a:xfrm>
        </p:grpSpPr>
        <p:sp>
          <p:nvSpPr>
            <p:cNvPr id="19" name="Rechteck 10"/>
            <p:cNvSpPr>
              <a:spLocks noChangeArrowheads="1"/>
            </p:cNvSpPr>
            <p:nvPr/>
          </p:nvSpPr>
          <p:spPr bwMode="auto">
            <a:xfrm>
              <a:off x="1259632" y="4691462"/>
              <a:ext cx="3023999" cy="861774"/>
            </a:xfrm>
            <a:prstGeom prst="wedgeRectCallout">
              <a:avLst>
                <a:gd name="adj1" fmla="val -33004"/>
                <a:gd name="adj2" fmla="val -70060"/>
              </a:avLst>
            </a:prstGeom>
            <a:solidFill>
              <a:schemeClr val="accent4"/>
            </a:solidFill>
            <a:ln>
              <a:noFill/>
            </a:ln>
            <a:extLst/>
          </p:spPr>
          <p:txBody>
            <a:bodyPr wrap="square">
              <a:spAutoFit/>
            </a:bodyPr>
            <a:lstStyle/>
            <a:p>
              <a:r>
                <a:rPr lang="de-DE" sz="1000" dirty="0" smtClean="0">
                  <a:solidFill>
                    <a:schemeClr val="bg1"/>
                  </a:solidFill>
                </a:rPr>
                <a:t>Farbverlauf zum Kopieren auf die Titelbildfolie.</a:t>
              </a:r>
            </a:p>
            <a:p>
              <a:endParaRPr lang="de-DE" sz="1000" dirty="0" smtClean="0">
                <a:solidFill>
                  <a:schemeClr val="bg1"/>
                </a:solidFill>
              </a:endParaRPr>
            </a:p>
            <a:p>
              <a:r>
                <a:rPr lang="de-DE" sz="1000" dirty="0" smtClean="0">
                  <a:solidFill>
                    <a:schemeClr val="bg1"/>
                  </a:solidFill>
                </a:rPr>
                <a:t>Sollte der Farbverlauf verrutschen, so müssen Sie die Position horizontal und vertikal wieder manuell auf 0 cm / 0 cm einstellen.</a:t>
              </a:r>
              <a:endParaRPr lang="de-DE" sz="1000" dirty="0">
                <a:solidFill>
                  <a:schemeClr val="bg1"/>
                </a:solidFill>
              </a:endParaRPr>
            </a:p>
          </p:txBody>
        </p:sp>
        <p:grpSp>
          <p:nvGrpSpPr>
            <p:cNvPr id="20" name="Gruppieren 19"/>
            <p:cNvGrpSpPr/>
            <p:nvPr/>
          </p:nvGrpSpPr>
          <p:grpSpPr>
            <a:xfrm>
              <a:off x="1259633" y="5607236"/>
              <a:ext cx="901600" cy="664907"/>
              <a:chOff x="3843525" y="8913348"/>
              <a:chExt cx="939507" cy="692862"/>
            </a:xfrm>
          </p:grpSpPr>
          <p:pic>
            <p:nvPicPr>
              <p:cNvPr id="24" name="Picture 11"/>
              <p:cNvPicPr>
                <a:picLocks noChangeAspect="1" noChangeArrowheads="1"/>
              </p:cNvPicPr>
              <p:nvPr/>
            </p:nvPicPr>
            <p:blipFill rotWithShape="1">
              <a:blip r:embed="rId8">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nvGrpSpPr>
            <p:cNvPr id="21" name="Gruppieren 20"/>
            <p:cNvGrpSpPr/>
            <p:nvPr/>
          </p:nvGrpSpPr>
          <p:grpSpPr>
            <a:xfrm>
              <a:off x="2225627" y="5612841"/>
              <a:ext cx="2058005" cy="575871"/>
              <a:chOff x="4809520" y="8918953"/>
              <a:chExt cx="2103460" cy="588590"/>
            </a:xfrm>
          </p:grpSpPr>
          <p:pic>
            <p:nvPicPr>
              <p:cNvPr id="22" name="Picture 1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pic>
        <p:nvPicPr>
          <p:cNvPr id="18500" name="Picture 68" descr="C:\screenmakers\Kunden\kleinerundbold\Henkes_HSB_Master\PPT_Klassisch\Bilder\PPT-16_9\160222 PPT-Pra╠êsentation wide Titel vor Bild 1.png"/>
          <p:cNvPicPr>
            <a:picLocks noChangeAspect="1" noChangeArrowheads="1"/>
          </p:cNvPicPr>
          <p:nvPr/>
        </p:nvPicPr>
        <p:blipFill rotWithShape="1">
          <a:blip r:embed="rId10">
            <a:extLst>
              <a:ext uri="{28A0092B-C50C-407E-A947-70E740481C1C}">
                <a14:useLocalDpi xmlns:a14="http://schemas.microsoft.com/office/drawing/2010/main" val="0"/>
              </a:ext>
            </a:extLst>
          </a:blip>
          <a:srcRect r="60420" b="41490"/>
          <a:stretch/>
        </p:blipFill>
        <p:spPr bwMode="auto">
          <a:xfrm>
            <a:off x="1" y="-558"/>
            <a:ext cx="3619500" cy="30094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188251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kt 16" hidden="1"/>
          <p:cNvGraphicFramePr>
            <a:graphicFrameLocks noChangeAspect="1"/>
          </p:cNvGraphicFramePr>
          <p:nvPr>
            <p:custDataLst>
              <p:tags r:id="rId3"/>
            </p:custDataLst>
            <p:extLst>
              <p:ext uri="{D42A27DB-BD31-4B8C-83A1-F6EECF244321}">
                <p14:modId xmlns:p14="http://schemas.microsoft.com/office/powerpoint/2010/main" val="165740532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5694"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p:txBody>
          <a:bodyPr/>
          <a:lstStyle/>
          <a:p>
            <a:fld id="{C4A0B9F7-BE51-48CB-B980-9F53E3EBF6E5}" type="datetime1">
              <a:rPr lang="de-DE" smtClean="0"/>
              <a:t>19.05.2016</a:t>
            </a:fld>
            <a:endParaRPr lang="de-DE" dirty="0"/>
          </a:p>
        </p:txBody>
      </p:sp>
      <p:sp>
        <p:nvSpPr>
          <p:cNvPr id="5" name="Fußzeilenplatzhalter 4"/>
          <p:cNvSpPr>
            <a:spLocks noGrp="1"/>
          </p:cNvSpPr>
          <p:nvPr>
            <p:ph type="ftr" sz="quarter" idx="11"/>
          </p:nvPr>
        </p:nvSpPr>
        <p:spPr/>
        <p:txBody>
          <a:bodyPr/>
          <a:lstStyle/>
          <a:p>
            <a:r>
              <a:rPr lang="de-DE" dirty="0" smtClean="0"/>
              <a:t>Name der Präsentation, Name des Sprechers ©HSB</a:t>
            </a:r>
            <a:endParaRPr lang="de-DE" dirty="0"/>
          </a:p>
        </p:txBody>
      </p:sp>
      <p:sp>
        <p:nvSpPr>
          <p:cNvPr id="16" name="Foliennummernplatzhalter 15"/>
          <p:cNvSpPr>
            <a:spLocks noGrp="1"/>
          </p:cNvSpPr>
          <p:nvPr>
            <p:ph type="sldNum" sz="quarter" idx="12"/>
          </p:nvPr>
        </p:nvSpPr>
        <p:spPr/>
        <p:txBody>
          <a:bodyPr/>
          <a:lstStyle/>
          <a:p>
            <a:fld id="{58444F55-0981-4E9E-8F6B-2F7546EE58D7}" type="slidenum">
              <a:rPr lang="de-DE" smtClean="0"/>
              <a:pPr/>
              <a:t>21</a:t>
            </a:fld>
            <a:endParaRPr lang="de-DE" dirty="0"/>
          </a:p>
        </p:txBody>
      </p:sp>
      <p:grpSp>
        <p:nvGrpSpPr>
          <p:cNvPr id="20" name="Gruppierung 1"/>
          <p:cNvGrpSpPr/>
          <p:nvPr/>
        </p:nvGrpSpPr>
        <p:grpSpPr>
          <a:xfrm>
            <a:off x="827584" y="2067694"/>
            <a:ext cx="3024000" cy="1743001"/>
            <a:chOff x="827584" y="2638938"/>
            <a:chExt cx="3024000" cy="1743001"/>
          </a:xfrm>
        </p:grpSpPr>
        <p:sp>
          <p:nvSpPr>
            <p:cNvPr id="21" name="Rechteck 10"/>
            <p:cNvSpPr>
              <a:spLocks noChangeArrowheads="1"/>
            </p:cNvSpPr>
            <p:nvPr/>
          </p:nvSpPr>
          <p:spPr bwMode="auto">
            <a:xfrm>
              <a:off x="827584" y="2638938"/>
              <a:ext cx="3023999" cy="1015663"/>
            </a:xfrm>
            <a:prstGeom prst="wedgeRectCallout">
              <a:avLst>
                <a:gd name="adj1" fmla="val -33004"/>
                <a:gd name="adj2" fmla="val -70060"/>
              </a:avLst>
            </a:prstGeom>
            <a:solidFill>
              <a:schemeClr val="accent4"/>
            </a:solidFill>
            <a:ln>
              <a:noFill/>
            </a:ln>
            <a:extLst/>
          </p:spPr>
          <p:txBody>
            <a:bodyPr wrap="square">
              <a:spAutoFit/>
            </a:bodyPr>
            <a:lstStyle/>
            <a:p>
              <a:r>
                <a:rPr lang="de-DE" sz="1000" dirty="0" smtClean="0">
                  <a:solidFill>
                    <a:schemeClr val="bg1"/>
                  </a:solidFill>
                </a:rPr>
                <a:t>Farbverlauf zum Kopieren auf Folie mit vollflächigem Bild.</a:t>
              </a:r>
            </a:p>
            <a:p>
              <a:endParaRPr lang="de-DE" sz="1000" dirty="0" smtClean="0">
                <a:solidFill>
                  <a:schemeClr val="bg1"/>
                </a:solidFill>
              </a:endParaRPr>
            </a:p>
            <a:p>
              <a:r>
                <a:rPr lang="de-DE" sz="1000" dirty="0" smtClean="0">
                  <a:solidFill>
                    <a:schemeClr val="bg1"/>
                  </a:solidFill>
                </a:rPr>
                <a:t>Sollte der Farbverlauf verrutschen, so müssen Sie die Position horizontal und vertikal wieder manuell auf 0 cm / 0 cm einstellen.</a:t>
              </a:r>
              <a:endParaRPr lang="de-DE" sz="1000" dirty="0">
                <a:solidFill>
                  <a:schemeClr val="bg1"/>
                </a:solidFill>
              </a:endParaRPr>
            </a:p>
          </p:txBody>
        </p:sp>
        <p:grpSp>
          <p:nvGrpSpPr>
            <p:cNvPr id="22" name="Gruppieren 21"/>
            <p:cNvGrpSpPr/>
            <p:nvPr/>
          </p:nvGrpSpPr>
          <p:grpSpPr>
            <a:xfrm>
              <a:off x="827585" y="3717032"/>
              <a:ext cx="901600" cy="664907"/>
              <a:chOff x="3843525" y="8913348"/>
              <a:chExt cx="939507" cy="692862"/>
            </a:xfrm>
          </p:grpSpPr>
          <p:pic>
            <p:nvPicPr>
              <p:cNvPr id="26" name="Picture 11"/>
              <p:cNvPicPr>
                <a:picLocks noChangeAspect="1" noChangeArrowheads="1"/>
              </p:cNvPicPr>
              <p:nvPr/>
            </p:nvPicPr>
            <p:blipFill rotWithShape="1">
              <a:blip r:embed="rId8">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hteck 26"/>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nvGrpSpPr>
            <p:cNvPr id="23" name="Gruppieren 22"/>
            <p:cNvGrpSpPr/>
            <p:nvPr/>
          </p:nvGrpSpPr>
          <p:grpSpPr>
            <a:xfrm>
              <a:off x="1793579" y="3722637"/>
              <a:ext cx="2058005" cy="575871"/>
              <a:chOff x="4809520" y="8918953"/>
              <a:chExt cx="2103460" cy="588590"/>
            </a:xfrm>
          </p:grpSpPr>
          <p:pic>
            <p:nvPicPr>
              <p:cNvPr id="24" name="Picture 1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smtClean="0">
                  <a:solidFill>
                    <a:schemeClr val="accent6"/>
                  </a:solidFill>
                </a:endParaRPr>
              </a:p>
            </p:txBody>
          </p:sp>
        </p:grpSp>
      </p:grpSp>
      <p:pic>
        <p:nvPicPr>
          <p:cNvPr id="19" name="Picture 69" descr="C:\screenmakers\Kunden\kleinerundbold\Henkes_HSB_Master\PPT_Klassisch\Bilder\PPT-16_9\160222 PPT-Pra╠êsentation wide Inhalt vor Bild 1.png"/>
          <p:cNvPicPr>
            <a:picLocks noChangeAspect="1" noChangeArrowheads="1"/>
          </p:cNvPicPr>
          <p:nvPr/>
        </p:nvPicPr>
        <p:blipFill rotWithShape="1">
          <a:blip r:embed="rId10">
            <a:extLst>
              <a:ext uri="{28A0092B-C50C-407E-A947-70E740481C1C}">
                <a14:useLocalDpi xmlns:a14="http://schemas.microsoft.com/office/drawing/2010/main" val="0"/>
              </a:ext>
            </a:extLst>
          </a:blip>
          <a:srcRect r="84428" b="78704"/>
          <a:stretch/>
        </p:blipFill>
        <p:spPr bwMode="auto">
          <a:xfrm>
            <a:off x="1" y="0"/>
            <a:ext cx="1423987" cy="1095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3179317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3"/>
            </p:custDataLst>
            <p:extLst>
              <p:ext uri="{D42A27DB-BD31-4B8C-83A1-F6EECF244321}">
                <p14:modId xmlns:p14="http://schemas.microsoft.com/office/powerpoint/2010/main" val="544852402"/>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7740"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D72D0966-D8D7-494D-9284-6169A91D0EEC}" type="datetime1">
              <a:rPr lang="de-DE" smtClean="0"/>
              <a:t>19.05.2016</a:t>
            </a:fld>
            <a:endParaRPr lang="de-DE" dirty="0"/>
          </a:p>
        </p:txBody>
      </p:sp>
      <p:sp>
        <p:nvSpPr>
          <p:cNvPr id="3" name="Fußzeilenplatzhalter 2"/>
          <p:cNvSpPr>
            <a:spLocks noGrp="1"/>
          </p:cNvSpPr>
          <p:nvPr>
            <p:ph type="ftr" sz="quarter" idx="11"/>
          </p:nvPr>
        </p:nvSpPr>
        <p:spPr/>
        <p:txBody>
          <a:bodyPr/>
          <a:lstStyle/>
          <a:p>
            <a:r>
              <a:rPr lang="de-DE" dirty="0" smtClean="0"/>
              <a:t>Name der Präsentation, Name des Sprechers ©HSB</a:t>
            </a:r>
            <a:endParaRPr lang="de-DE" dirty="0"/>
          </a:p>
        </p:txBody>
      </p:sp>
      <p:sp>
        <p:nvSpPr>
          <p:cNvPr id="5" name="Rechteck 10"/>
          <p:cNvSpPr>
            <a:spLocks noChangeArrowheads="1"/>
          </p:cNvSpPr>
          <p:nvPr/>
        </p:nvSpPr>
        <p:spPr bwMode="auto">
          <a:xfrm>
            <a:off x="571472" y="375032"/>
            <a:ext cx="2857520" cy="646331"/>
          </a:xfrm>
          <a:prstGeom prst="wedgeRectCallout">
            <a:avLst>
              <a:gd name="adj1" fmla="val -33321"/>
              <a:gd name="adj2" fmla="val 86154"/>
            </a:avLst>
          </a:prstGeom>
          <a:solidFill>
            <a:schemeClr val="accent4"/>
          </a:solidFill>
          <a:ln>
            <a:noFill/>
          </a:ln>
          <a:extLst/>
        </p:spPr>
        <p:txBody>
          <a:bodyPr wrap="square">
            <a:spAutoFit/>
          </a:bodyPr>
          <a:lstStyle/>
          <a:p>
            <a:r>
              <a:rPr lang="de-DE" sz="1200" dirty="0" smtClean="0">
                <a:solidFill>
                  <a:schemeClr val="bg1"/>
                </a:solidFill>
              </a:rPr>
              <a:t>Dieses Chart dient als Blanko-Variante für den Fall, dass bunte Kopfleistenelemente die Gestaltung stören würden.</a:t>
            </a:r>
            <a:endParaRPr lang="de-DE" sz="1200" dirty="0">
              <a:solidFill>
                <a:schemeClr val="bg1"/>
              </a:solidFill>
            </a:endParaRPr>
          </a:p>
        </p:txBody>
      </p:sp>
      <p:sp>
        <p:nvSpPr>
          <p:cNvPr id="9" name="Foliennummernplatzhalter 8"/>
          <p:cNvSpPr>
            <a:spLocks noGrp="1"/>
          </p:cNvSpPr>
          <p:nvPr>
            <p:ph type="sldNum" sz="quarter" idx="12"/>
          </p:nvPr>
        </p:nvSpPr>
        <p:spPr/>
        <p:txBody>
          <a:bodyPr/>
          <a:lstStyle/>
          <a:p>
            <a:fld id="{58444F55-0981-4E9E-8F6B-2F7546EE58D7}" type="slidenum">
              <a:rPr lang="de-DE" smtClean="0"/>
              <a:pPr/>
              <a:t>22</a:t>
            </a:fld>
            <a:endParaRPr lang="de-DE" dirty="0"/>
          </a:p>
        </p:txBody>
      </p:sp>
    </p:spTree>
    <p:custDataLst>
      <p:tags r:id="rId2"/>
    </p:custDataLst>
    <p:extLst>
      <p:ext uri="{BB962C8B-B14F-4D97-AF65-F5344CB8AC3E}">
        <p14:creationId xmlns:p14="http://schemas.microsoft.com/office/powerpoint/2010/main" val="1302298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kt 22" hidden="1"/>
          <p:cNvGraphicFramePr>
            <a:graphicFrameLocks noChangeAspect="1"/>
          </p:cNvGraphicFramePr>
          <p:nvPr>
            <p:custDataLst>
              <p:tags r:id="rId3"/>
            </p:custDataLst>
            <p:extLst>
              <p:ext uri="{D42A27DB-BD31-4B8C-83A1-F6EECF244321}">
                <p14:modId xmlns:p14="http://schemas.microsoft.com/office/powerpoint/2010/main" val="323230586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5872"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HSB Farben</a:t>
            </a:r>
            <a:endParaRPr lang="de-DE" dirty="0"/>
          </a:p>
        </p:txBody>
      </p:sp>
      <p:sp>
        <p:nvSpPr>
          <p:cNvPr id="3" name="Datumsplatzhalter 2"/>
          <p:cNvSpPr>
            <a:spLocks noGrp="1"/>
          </p:cNvSpPr>
          <p:nvPr>
            <p:ph type="dt" sz="half" idx="10"/>
          </p:nvPr>
        </p:nvSpPr>
        <p:spPr/>
        <p:txBody>
          <a:bodyPr/>
          <a:lstStyle/>
          <a:p>
            <a:fld id="{F0E9DDF5-24C3-437F-BD5C-387E8F19D150}" type="datetime1">
              <a:rPr lang="de-DE" smtClean="0"/>
              <a:t>19.05.2016</a:t>
            </a:fld>
            <a:endParaRPr lang="de-DE" dirty="0"/>
          </a:p>
        </p:txBody>
      </p:sp>
      <p:sp>
        <p:nvSpPr>
          <p:cNvPr id="7" name="Fußzeilenplatzhalter 6"/>
          <p:cNvSpPr>
            <a:spLocks noGrp="1"/>
          </p:cNvSpPr>
          <p:nvPr>
            <p:ph type="ftr" sz="quarter" idx="11"/>
          </p:nvPr>
        </p:nvSpPr>
        <p:spPr/>
        <p:txBody>
          <a:bodyPr/>
          <a:lstStyle/>
          <a:p>
            <a:r>
              <a:rPr lang="de-DE" dirty="0" smtClean="0"/>
              <a:t>Name der Präsentation, Name des Sprechers ©HSB</a:t>
            </a:r>
            <a:endParaRPr lang="de-DE" dirty="0"/>
          </a:p>
        </p:txBody>
      </p:sp>
      <p:sp>
        <p:nvSpPr>
          <p:cNvPr id="6" name="Foliennummernplatzhalter 5"/>
          <p:cNvSpPr>
            <a:spLocks noGrp="1"/>
          </p:cNvSpPr>
          <p:nvPr>
            <p:ph type="sldNum" sz="quarter" idx="12"/>
          </p:nvPr>
        </p:nvSpPr>
        <p:spPr/>
        <p:txBody>
          <a:bodyPr/>
          <a:lstStyle/>
          <a:p>
            <a:fld id="{58444F55-0981-4E9E-8F6B-2F7546EE58D7}" type="slidenum">
              <a:rPr lang="de-DE" smtClean="0"/>
              <a:pPr/>
              <a:t>23</a:t>
            </a:fld>
            <a:endParaRPr lang="de-DE" dirty="0"/>
          </a:p>
        </p:txBody>
      </p:sp>
      <p:sp>
        <p:nvSpPr>
          <p:cNvPr id="75" name="Rechteck 74"/>
          <p:cNvSpPr/>
          <p:nvPr/>
        </p:nvSpPr>
        <p:spPr>
          <a:xfrm>
            <a:off x="2287440" y="3136966"/>
            <a:ext cx="6605733" cy="15434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300"/>
              </a:spcAft>
              <a:defRPr/>
            </a:pPr>
            <a:r>
              <a:rPr lang="de-DE" sz="900" dirty="0">
                <a:solidFill>
                  <a:schemeClr val="bg2"/>
                </a:solidFill>
              </a:rPr>
              <a:t>Diese Farbskala ist in der Folienvorlage voreingestellt. Zur Gestaltung der Inhalte dürfen</a:t>
            </a:r>
            <a:br>
              <a:rPr lang="de-DE" sz="900" dirty="0">
                <a:solidFill>
                  <a:schemeClr val="bg2"/>
                </a:solidFill>
              </a:rPr>
            </a:br>
            <a:r>
              <a:rPr lang="de-DE" sz="900" dirty="0">
                <a:solidFill>
                  <a:schemeClr val="bg2"/>
                </a:solidFill>
              </a:rPr>
              <a:t>ausschließlich die orange umrahmten Farben benutzt werden.</a:t>
            </a:r>
          </a:p>
          <a:p>
            <a:pPr fontAlgn="auto">
              <a:spcBef>
                <a:spcPts val="0"/>
              </a:spcBef>
              <a:spcAft>
                <a:spcPts val="300"/>
              </a:spcAft>
              <a:defRPr/>
            </a:pPr>
            <a:r>
              <a:rPr lang="de-DE" sz="900" dirty="0">
                <a:solidFill>
                  <a:schemeClr val="bg2"/>
                </a:solidFill>
              </a:rPr>
              <a:t>Die Primärfarben der HSB sind „HSB-Blau“ und „HSB-Blau-Türkisblau “. Zusammen mit sechs weiteren Sekundärfarben bilden sie die gesamte HSB-Farbpalette. Farben spielen eine wichtige Rolle im Corporate Design der HSB. Die verschiedenen Medien der HSB werden bewusst vielfarbig ausgerichtet. </a:t>
            </a:r>
          </a:p>
          <a:p>
            <a:pPr fontAlgn="auto">
              <a:spcBef>
                <a:spcPts val="0"/>
              </a:spcBef>
              <a:spcAft>
                <a:spcPts val="300"/>
              </a:spcAft>
              <a:defRPr/>
            </a:pPr>
            <a:r>
              <a:rPr lang="de-DE" sz="900" dirty="0">
                <a:solidFill>
                  <a:schemeClr val="bg2"/>
                </a:solidFill>
              </a:rPr>
              <a:t>Für die Gestaltung von Flächen können Sie auch Verläufe als Fülleffekte verwendet werden. Es gibt </a:t>
            </a:r>
            <a:r>
              <a:rPr lang="de-DE" sz="900" dirty="0" smtClean="0">
                <a:solidFill>
                  <a:schemeClr val="bg2"/>
                </a:solidFill>
              </a:rPr>
              <a:t> 8 </a:t>
            </a:r>
            <a:r>
              <a:rPr lang="de-DE" sz="900" dirty="0">
                <a:solidFill>
                  <a:schemeClr val="bg2"/>
                </a:solidFill>
              </a:rPr>
              <a:t>verschiedene Verläufe die zur Verfügung stehen und sich immer aus zwei HSB-Farben zusammen setzen. Verläufe können über die Funktion Fülleffekte bearbeitet werden.</a:t>
            </a:r>
          </a:p>
          <a:p>
            <a:pPr fontAlgn="auto">
              <a:spcBef>
                <a:spcPts val="0"/>
              </a:spcBef>
              <a:spcAft>
                <a:spcPts val="300"/>
              </a:spcAft>
              <a:defRPr/>
            </a:pPr>
            <a:r>
              <a:rPr lang="de-DE" sz="900" dirty="0">
                <a:solidFill>
                  <a:schemeClr val="bg2"/>
                </a:solidFill>
              </a:rPr>
              <a:t>Bitte beachten Sie bei der Gestaltung mit Farbe die Bestimmungen zur Barrierefreiheit. Helle Farben wie z.B. Gelb sollten generell eher nicht als Textfarbe eingesetzt werden. Auch negativer (weißer) Text auf hellen Farbflächen sollte aufgrund der schwierigeren Lesbarkeit ggf. vermieden werden.</a:t>
            </a:r>
          </a:p>
        </p:txBody>
      </p:sp>
      <p:sp>
        <p:nvSpPr>
          <p:cNvPr id="39" name="Rechteck 38"/>
          <p:cNvSpPr/>
          <p:nvPr/>
        </p:nvSpPr>
        <p:spPr>
          <a:xfrm>
            <a:off x="250700" y="1095376"/>
            <a:ext cx="936000" cy="648000"/>
          </a:xfrm>
          <a:prstGeom prst="rect">
            <a:avLst/>
          </a:prstGeom>
          <a:solidFill>
            <a:schemeClr val="bg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Blau</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40" name="Rechteck 39"/>
          <p:cNvSpPr/>
          <p:nvPr/>
        </p:nvSpPr>
        <p:spPr>
          <a:xfrm>
            <a:off x="1338435" y="1095376"/>
            <a:ext cx="936000" cy="648000"/>
          </a:xfrm>
          <a:prstGeom prst="rect">
            <a:avLst/>
          </a:prstGeom>
          <a:solidFill>
            <a:schemeClr val="tx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Türkisblau</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42" name="Rechteck 41"/>
          <p:cNvSpPr/>
          <p:nvPr/>
        </p:nvSpPr>
        <p:spPr>
          <a:xfrm>
            <a:off x="2443687" y="1095376"/>
            <a:ext cx="936000" cy="648000"/>
          </a:xfrm>
          <a:prstGeom prst="rect">
            <a:avLst/>
          </a:prstGeom>
          <a:solidFill>
            <a:schemeClr val="accent1"/>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3" name="Rechteck 52"/>
          <p:cNvSpPr/>
          <p:nvPr/>
        </p:nvSpPr>
        <p:spPr>
          <a:xfrm>
            <a:off x="3548941" y="1095376"/>
            <a:ext cx="936000" cy="648000"/>
          </a:xfrm>
          <a:prstGeom prst="rect">
            <a:avLst/>
          </a:prstGeom>
          <a:solidFill>
            <a:schemeClr val="accent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Hellgrün</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4" name="Rechteck 53"/>
          <p:cNvSpPr/>
          <p:nvPr/>
        </p:nvSpPr>
        <p:spPr>
          <a:xfrm>
            <a:off x="4654193" y="1095376"/>
            <a:ext cx="936000" cy="648000"/>
          </a:xfrm>
          <a:prstGeom prst="rect">
            <a:avLst/>
          </a:prstGeom>
          <a:solidFill>
            <a:schemeClr val="accent3"/>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prstClr val="white"/>
                </a:solidFill>
                <a:effectLst/>
                <a:uLnTx/>
                <a:uFillTx/>
                <a:latin typeface="Calibri"/>
              </a:rPr>
              <a:t>HSB </a:t>
            </a:r>
            <a:br>
              <a:rPr kumimoji="0" lang="de-DE" sz="1200" b="0" i="0" u="none" strike="noStrike" kern="0" cap="none" spc="0" normalizeH="0" baseline="0" noProof="0" dirty="0" smtClean="0">
                <a:ln>
                  <a:noFill/>
                </a:ln>
                <a:solidFill>
                  <a:prstClr val="white"/>
                </a:solidFill>
                <a:effectLst/>
                <a:uLnTx/>
                <a:uFillTx/>
                <a:latin typeface="Calibri"/>
              </a:rPr>
            </a:br>
            <a:r>
              <a:rPr kumimoji="0" lang="de-DE" sz="1200" b="0" i="0" u="none" strike="noStrike" kern="0" cap="none" spc="0" normalizeH="0" baseline="0" noProof="0" dirty="0" smtClean="0">
                <a:ln>
                  <a:noFill/>
                </a:ln>
                <a:solidFill>
                  <a:prstClr val="white"/>
                </a:solidFill>
                <a:effectLst/>
                <a:uLnTx/>
                <a:uFillTx/>
                <a:latin typeface="Calibri"/>
              </a:rPr>
              <a:t>Gelb</a:t>
            </a:r>
            <a:endParaRPr kumimoji="0" lang="de-DE" sz="1200" b="0" i="0" u="none" strike="noStrike" kern="0" cap="none" spc="0" normalizeH="0" baseline="0" noProof="0" dirty="0">
              <a:ln>
                <a:noFill/>
              </a:ln>
              <a:solidFill>
                <a:prstClr val="white"/>
              </a:solidFill>
              <a:effectLst/>
              <a:uLnTx/>
              <a:uFillTx/>
              <a:latin typeface="Calibri"/>
            </a:endParaRPr>
          </a:p>
        </p:txBody>
      </p:sp>
      <p:sp>
        <p:nvSpPr>
          <p:cNvPr id="55" name="Rechteck 54"/>
          <p:cNvSpPr/>
          <p:nvPr/>
        </p:nvSpPr>
        <p:spPr>
          <a:xfrm>
            <a:off x="5759447" y="1095376"/>
            <a:ext cx="936000" cy="648000"/>
          </a:xfrm>
          <a:prstGeom prst="rect">
            <a:avLst/>
          </a:prstGeom>
          <a:solidFill>
            <a:schemeClr val="accent4"/>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Orange</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6" name="Rechteck 55"/>
          <p:cNvSpPr/>
          <p:nvPr/>
        </p:nvSpPr>
        <p:spPr>
          <a:xfrm>
            <a:off x="6864701" y="1095376"/>
            <a:ext cx="936000" cy="648000"/>
          </a:xfrm>
          <a:prstGeom prst="rect">
            <a:avLst/>
          </a:prstGeom>
          <a:solidFill>
            <a:schemeClr val="accent5"/>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Rot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7" name="Rechteck 56"/>
          <p:cNvSpPr/>
          <p:nvPr/>
        </p:nvSpPr>
        <p:spPr>
          <a:xfrm>
            <a:off x="7969955" y="1095376"/>
            <a:ext cx="936000" cy="648000"/>
          </a:xfrm>
          <a:prstGeom prst="rect">
            <a:avLst/>
          </a:prstGeom>
          <a:solidFill>
            <a:schemeClr val="accent6"/>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FFFFFF"/>
                </a:solidFill>
                <a:effectLst/>
                <a:uLnTx/>
                <a:uFillTx/>
                <a:latin typeface="Calibri"/>
              </a:rPr>
              <a:t>HSB </a:t>
            </a:r>
            <a:br>
              <a:rPr kumimoji="0" lang="de-DE" sz="1200" b="0" i="0" u="none" strike="noStrike" kern="0" cap="none" spc="0" normalizeH="0" baseline="0" noProof="0" dirty="0" smtClean="0">
                <a:ln>
                  <a:noFill/>
                </a:ln>
                <a:solidFill>
                  <a:srgbClr val="FFFFFF"/>
                </a:solidFill>
                <a:effectLst/>
                <a:uLnTx/>
                <a:uFillTx/>
                <a:latin typeface="Calibri"/>
              </a:rPr>
            </a:br>
            <a:r>
              <a:rPr kumimoji="0" lang="de-DE" sz="1200" b="0" i="0" u="none" strike="noStrike" kern="0" cap="none" spc="0" normalizeH="0" baseline="0" noProof="0" dirty="0" smtClean="0">
                <a:ln>
                  <a:noFill/>
                </a:ln>
                <a:solidFill>
                  <a:srgbClr val="FFFFFF"/>
                </a:solidFill>
                <a:effectLst/>
                <a:uLnTx/>
                <a:uFillTx/>
                <a:latin typeface="Calibri"/>
              </a:rPr>
              <a:t>Violett</a:t>
            </a:r>
            <a:endParaRPr kumimoji="0" lang="de-DE" sz="1200" b="0" i="0" u="none" strike="noStrike" kern="0" cap="none" spc="0" normalizeH="0" baseline="0" noProof="0" dirty="0">
              <a:ln>
                <a:noFill/>
              </a:ln>
              <a:solidFill>
                <a:srgbClr val="FFFFFF"/>
              </a:solidFill>
              <a:effectLst/>
              <a:uLnTx/>
              <a:uFillTx/>
              <a:latin typeface="Calibri"/>
            </a:endParaRPr>
          </a:p>
        </p:txBody>
      </p:sp>
      <p:sp>
        <p:nvSpPr>
          <p:cNvPr id="59" name="Rechteck 58"/>
          <p:cNvSpPr/>
          <p:nvPr/>
        </p:nvSpPr>
        <p:spPr>
          <a:xfrm>
            <a:off x="250712" y="2440010"/>
            <a:ext cx="936000" cy="648000"/>
          </a:xfrm>
          <a:prstGeom prst="rect">
            <a:avLst/>
          </a:prstGeom>
          <a:gradFill flip="none" rotWithShape="1">
            <a:gsLst>
              <a:gs pos="0">
                <a:srgbClr val="0A558C"/>
              </a:gs>
              <a:gs pos="100000">
                <a:srgbClr val="32B4C8"/>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1:</a:t>
            </a:r>
          </a:p>
          <a:p>
            <a:pPr lvl="0" algn="ctr">
              <a:defRPr/>
            </a:pPr>
            <a:r>
              <a:rPr lang="de-DE" sz="1200" kern="0" dirty="0">
                <a:solidFill>
                  <a:srgbClr val="FFFFFF"/>
                </a:solidFill>
              </a:rPr>
              <a:t>Blau-Türkisblau</a:t>
            </a:r>
          </a:p>
        </p:txBody>
      </p:sp>
      <p:sp>
        <p:nvSpPr>
          <p:cNvPr id="60" name="Rechteck 59"/>
          <p:cNvSpPr/>
          <p:nvPr/>
        </p:nvSpPr>
        <p:spPr>
          <a:xfrm>
            <a:off x="1351440" y="2440010"/>
            <a:ext cx="936000" cy="648000"/>
          </a:xfrm>
          <a:prstGeom prst="rect">
            <a:avLst/>
          </a:prstGeom>
          <a:gradFill flip="none" rotWithShape="1">
            <a:gsLst>
              <a:gs pos="0">
                <a:srgbClr val="32B4C8"/>
              </a:gs>
              <a:gs pos="100000">
                <a:srgbClr val="00915A"/>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2:</a:t>
            </a:r>
          </a:p>
          <a:p>
            <a:pPr lvl="0" algn="ctr">
              <a:defRPr/>
            </a:pPr>
            <a:r>
              <a:rPr lang="de-DE" sz="1200" kern="0" dirty="0">
                <a:solidFill>
                  <a:srgbClr val="FFFFFF"/>
                </a:solidFill>
              </a:rPr>
              <a:t>Türkisblau-Grün</a:t>
            </a:r>
          </a:p>
        </p:txBody>
      </p:sp>
      <p:sp>
        <p:nvSpPr>
          <p:cNvPr id="61" name="Rechteck 60"/>
          <p:cNvSpPr/>
          <p:nvPr/>
        </p:nvSpPr>
        <p:spPr>
          <a:xfrm>
            <a:off x="2455694" y="2440010"/>
            <a:ext cx="936000" cy="648000"/>
          </a:xfrm>
          <a:prstGeom prst="rect">
            <a:avLst/>
          </a:prstGeom>
          <a:gradFill flip="none" rotWithShape="1">
            <a:gsLst>
              <a:gs pos="0">
                <a:srgbClr val="00915A"/>
              </a:gs>
              <a:gs pos="100000">
                <a:srgbClr val="6EA53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3:</a:t>
            </a:r>
          </a:p>
          <a:p>
            <a:pPr lvl="0" algn="ctr">
              <a:defRPr/>
            </a:pPr>
            <a:r>
              <a:rPr lang="de-DE" sz="1200" kern="0" dirty="0">
                <a:solidFill>
                  <a:srgbClr val="FFFFFF"/>
                </a:solidFill>
              </a:rPr>
              <a:t>Grün-Hellgrün</a:t>
            </a:r>
          </a:p>
        </p:txBody>
      </p:sp>
      <p:sp>
        <p:nvSpPr>
          <p:cNvPr id="62" name="Rechteck 61"/>
          <p:cNvSpPr/>
          <p:nvPr/>
        </p:nvSpPr>
        <p:spPr>
          <a:xfrm>
            <a:off x="3559947" y="2440010"/>
            <a:ext cx="936000" cy="648000"/>
          </a:xfrm>
          <a:prstGeom prst="rect">
            <a:avLst/>
          </a:prstGeom>
          <a:gradFill flip="none" rotWithShape="1">
            <a:gsLst>
              <a:gs pos="0">
                <a:srgbClr val="6EA53C"/>
              </a:gs>
              <a:gs pos="100000">
                <a:srgbClr val="FABE00"/>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4:</a:t>
            </a:r>
            <a:br>
              <a:rPr lang="de-DE" sz="1200" kern="0" dirty="0">
                <a:solidFill>
                  <a:srgbClr val="FFFFFF"/>
                </a:solidFill>
              </a:rPr>
            </a:br>
            <a:r>
              <a:rPr lang="de-DE" sz="1200" kern="0" dirty="0">
                <a:solidFill>
                  <a:srgbClr val="FFFFFF"/>
                </a:solidFill>
              </a:rPr>
              <a:t>Hellgrün-Gelb</a:t>
            </a:r>
          </a:p>
        </p:txBody>
      </p:sp>
      <p:sp>
        <p:nvSpPr>
          <p:cNvPr id="63" name="Rechteck 62"/>
          <p:cNvSpPr/>
          <p:nvPr/>
        </p:nvSpPr>
        <p:spPr>
          <a:xfrm>
            <a:off x="4664199" y="2440010"/>
            <a:ext cx="936000" cy="648000"/>
          </a:xfrm>
          <a:prstGeom prst="rect">
            <a:avLst/>
          </a:prstGeom>
          <a:gradFill flip="none" rotWithShape="1">
            <a:gsLst>
              <a:gs pos="0">
                <a:srgbClr val="FABE00"/>
              </a:gs>
              <a:gs pos="100000">
                <a:srgbClr val="F07823"/>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5:</a:t>
            </a:r>
            <a:br>
              <a:rPr lang="de-DE" sz="1200" kern="0" dirty="0">
                <a:solidFill>
                  <a:srgbClr val="FFFFFF"/>
                </a:solidFill>
              </a:rPr>
            </a:br>
            <a:r>
              <a:rPr lang="de-DE" sz="1200" kern="0" dirty="0">
                <a:solidFill>
                  <a:srgbClr val="FFFFFF"/>
                </a:solidFill>
              </a:rPr>
              <a:t>Gelb-Orange</a:t>
            </a:r>
          </a:p>
        </p:txBody>
      </p:sp>
      <p:sp>
        <p:nvSpPr>
          <p:cNvPr id="64" name="Rechteck 63"/>
          <p:cNvSpPr/>
          <p:nvPr/>
        </p:nvSpPr>
        <p:spPr>
          <a:xfrm>
            <a:off x="5768454" y="2440010"/>
            <a:ext cx="936000" cy="648000"/>
          </a:xfrm>
          <a:prstGeom prst="rect">
            <a:avLst/>
          </a:prstGeom>
          <a:gradFill flip="none" rotWithShape="1">
            <a:gsLst>
              <a:gs pos="0">
                <a:srgbClr val="F07823"/>
              </a:gs>
              <a:gs pos="100000">
                <a:srgbClr val="C30532"/>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6:</a:t>
            </a:r>
            <a:br>
              <a:rPr lang="de-DE" sz="1200" kern="0" dirty="0">
                <a:solidFill>
                  <a:srgbClr val="FFFFFF"/>
                </a:solidFill>
              </a:rPr>
            </a:br>
            <a:r>
              <a:rPr lang="de-DE" sz="1200" kern="0" dirty="0">
                <a:solidFill>
                  <a:srgbClr val="FFFFFF"/>
                </a:solidFill>
              </a:rPr>
              <a:t>Orange-</a:t>
            </a:r>
            <a:br>
              <a:rPr lang="de-DE" sz="1200" kern="0" dirty="0">
                <a:solidFill>
                  <a:srgbClr val="FFFFFF"/>
                </a:solidFill>
              </a:rPr>
            </a:br>
            <a:r>
              <a:rPr lang="de-DE" sz="1200" kern="0" dirty="0">
                <a:solidFill>
                  <a:srgbClr val="FFFFFF"/>
                </a:solidFill>
              </a:rPr>
              <a:t>Rot</a:t>
            </a:r>
          </a:p>
        </p:txBody>
      </p:sp>
      <p:sp>
        <p:nvSpPr>
          <p:cNvPr id="65" name="Rechteck 64"/>
          <p:cNvSpPr/>
          <p:nvPr/>
        </p:nvSpPr>
        <p:spPr>
          <a:xfrm>
            <a:off x="6872707" y="2440010"/>
            <a:ext cx="936000" cy="648000"/>
          </a:xfrm>
          <a:prstGeom prst="rect">
            <a:avLst/>
          </a:prstGeom>
          <a:gradFill flip="none" rotWithShape="1">
            <a:gsLst>
              <a:gs pos="0">
                <a:srgbClr val="C30532"/>
              </a:gs>
              <a:gs pos="100000">
                <a:srgbClr val="7864A5"/>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7:</a:t>
            </a:r>
            <a:br>
              <a:rPr lang="de-DE" sz="1200" kern="0" dirty="0">
                <a:solidFill>
                  <a:srgbClr val="FFFFFF"/>
                </a:solidFill>
              </a:rPr>
            </a:br>
            <a:r>
              <a:rPr lang="de-DE" sz="1200" kern="0" dirty="0">
                <a:solidFill>
                  <a:srgbClr val="FFFFFF"/>
                </a:solidFill>
              </a:rPr>
              <a:t>Rot-</a:t>
            </a:r>
            <a:br>
              <a:rPr lang="de-DE" sz="1200" kern="0" dirty="0">
                <a:solidFill>
                  <a:srgbClr val="FFFFFF"/>
                </a:solidFill>
              </a:rPr>
            </a:br>
            <a:r>
              <a:rPr lang="de-DE" sz="1200" kern="0" dirty="0">
                <a:solidFill>
                  <a:srgbClr val="FFFFFF"/>
                </a:solidFill>
              </a:rPr>
              <a:t>Violett</a:t>
            </a:r>
          </a:p>
        </p:txBody>
      </p:sp>
      <p:sp>
        <p:nvSpPr>
          <p:cNvPr id="66" name="Rechteck 65"/>
          <p:cNvSpPr/>
          <p:nvPr/>
        </p:nvSpPr>
        <p:spPr>
          <a:xfrm>
            <a:off x="7968719" y="2440010"/>
            <a:ext cx="936000" cy="648000"/>
          </a:xfrm>
          <a:prstGeom prst="rect">
            <a:avLst/>
          </a:prstGeom>
          <a:gradFill flip="none" rotWithShape="1">
            <a:gsLst>
              <a:gs pos="0">
                <a:srgbClr val="7864A5"/>
              </a:gs>
              <a:gs pos="100000">
                <a:srgbClr val="0A558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a:t>
            </a:r>
            <a:r>
              <a:rPr lang="de-DE" sz="1200" kern="0" dirty="0" smtClean="0">
                <a:solidFill>
                  <a:srgbClr val="FFFFFF"/>
                </a:solidFill>
              </a:rPr>
              <a:t>8:</a:t>
            </a:r>
            <a:r>
              <a:rPr lang="de-DE" sz="1200" kern="0" dirty="0">
                <a:solidFill>
                  <a:srgbClr val="FFFFFF"/>
                </a:solidFill>
              </a:rPr>
              <a:t/>
            </a:r>
            <a:br>
              <a:rPr lang="de-DE" sz="1200" kern="0" dirty="0">
                <a:solidFill>
                  <a:srgbClr val="FFFFFF"/>
                </a:solidFill>
              </a:rPr>
            </a:br>
            <a:r>
              <a:rPr lang="de-DE" sz="1200" kern="0" dirty="0" smtClean="0">
                <a:solidFill>
                  <a:srgbClr val="FFFFFF"/>
                </a:solidFill>
              </a:rPr>
              <a:t>Violett-</a:t>
            </a:r>
            <a:br>
              <a:rPr lang="de-DE" sz="1200" kern="0" dirty="0" smtClean="0">
                <a:solidFill>
                  <a:srgbClr val="FFFFFF"/>
                </a:solidFill>
              </a:rPr>
            </a:br>
            <a:r>
              <a:rPr lang="de-DE" sz="1200" kern="0" dirty="0" smtClean="0">
                <a:solidFill>
                  <a:srgbClr val="FFFFFF"/>
                </a:solidFill>
              </a:rPr>
              <a:t>Blau</a:t>
            </a:r>
            <a:endParaRPr lang="de-DE" sz="1200" kern="0" dirty="0">
              <a:solidFill>
                <a:srgbClr val="FFFFFF"/>
              </a:solidFill>
            </a:endParaRPr>
          </a:p>
        </p:txBody>
      </p:sp>
      <p:sp>
        <p:nvSpPr>
          <p:cNvPr id="67" name="Rechteck 66"/>
          <p:cNvSpPr/>
          <p:nvPr/>
        </p:nvSpPr>
        <p:spPr>
          <a:xfrm>
            <a:off x="254191"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10/85/140</a:t>
            </a:r>
            <a:endParaRPr lang="de-DE" sz="1200" dirty="0">
              <a:solidFill>
                <a:schemeClr val="bg2"/>
              </a:solidFill>
            </a:endParaRPr>
          </a:p>
        </p:txBody>
      </p:sp>
      <p:sp>
        <p:nvSpPr>
          <p:cNvPr id="68" name="Rechteck 67"/>
          <p:cNvSpPr/>
          <p:nvPr/>
        </p:nvSpPr>
        <p:spPr>
          <a:xfrm>
            <a:off x="1328663" y="1722087"/>
            <a:ext cx="1024171"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50/180/200</a:t>
            </a:r>
            <a:endParaRPr lang="de-DE" sz="1200" dirty="0">
              <a:solidFill>
                <a:schemeClr val="bg2"/>
              </a:solidFill>
            </a:endParaRPr>
          </a:p>
        </p:txBody>
      </p:sp>
      <p:sp>
        <p:nvSpPr>
          <p:cNvPr id="69" name="Rechteck 68"/>
          <p:cNvSpPr/>
          <p:nvPr/>
        </p:nvSpPr>
        <p:spPr>
          <a:xfrm>
            <a:off x="2445154"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0/145/90</a:t>
            </a:r>
            <a:endParaRPr lang="de-DE" sz="1200" dirty="0">
              <a:solidFill>
                <a:schemeClr val="bg2"/>
              </a:solidFill>
            </a:endParaRPr>
          </a:p>
        </p:txBody>
      </p:sp>
      <p:sp>
        <p:nvSpPr>
          <p:cNvPr id="70" name="Rechteck 69"/>
          <p:cNvSpPr/>
          <p:nvPr/>
        </p:nvSpPr>
        <p:spPr>
          <a:xfrm>
            <a:off x="3540635" y="1722087"/>
            <a:ext cx="1025799"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110/165/60</a:t>
            </a:r>
            <a:endParaRPr lang="de-DE" sz="1200" dirty="0">
              <a:solidFill>
                <a:schemeClr val="bg2"/>
              </a:solidFill>
            </a:endParaRPr>
          </a:p>
        </p:txBody>
      </p:sp>
      <p:sp>
        <p:nvSpPr>
          <p:cNvPr id="71" name="Rechteck 70"/>
          <p:cNvSpPr/>
          <p:nvPr/>
        </p:nvSpPr>
        <p:spPr>
          <a:xfrm>
            <a:off x="4662501"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250/190/0</a:t>
            </a:r>
            <a:endParaRPr lang="de-DE" sz="1200" dirty="0">
              <a:solidFill>
                <a:schemeClr val="bg2"/>
              </a:solidFill>
            </a:endParaRPr>
          </a:p>
        </p:txBody>
      </p:sp>
      <p:sp>
        <p:nvSpPr>
          <p:cNvPr id="72" name="Rechteck 71"/>
          <p:cNvSpPr/>
          <p:nvPr/>
        </p:nvSpPr>
        <p:spPr>
          <a:xfrm>
            <a:off x="5757982" y="1722087"/>
            <a:ext cx="102742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240/120/35</a:t>
            </a:r>
            <a:endParaRPr lang="de-DE" sz="1200" dirty="0">
              <a:solidFill>
                <a:schemeClr val="bg2"/>
              </a:solidFill>
            </a:endParaRPr>
          </a:p>
        </p:txBody>
      </p:sp>
      <p:sp>
        <p:nvSpPr>
          <p:cNvPr id="73" name="Rechteck 72"/>
          <p:cNvSpPr/>
          <p:nvPr/>
        </p:nvSpPr>
        <p:spPr>
          <a:xfrm>
            <a:off x="6853463"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195/5/35</a:t>
            </a:r>
            <a:endParaRPr lang="de-DE" sz="1200" dirty="0">
              <a:solidFill>
                <a:schemeClr val="bg2"/>
              </a:solidFill>
            </a:endParaRPr>
          </a:p>
        </p:txBody>
      </p:sp>
      <p:sp>
        <p:nvSpPr>
          <p:cNvPr id="76" name="Rechteck 75"/>
          <p:cNvSpPr/>
          <p:nvPr/>
        </p:nvSpPr>
        <p:spPr>
          <a:xfrm>
            <a:off x="7969955"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smtClean="0">
                <a:solidFill>
                  <a:schemeClr val="bg2"/>
                </a:solidFill>
              </a:rPr>
              <a:t>RGB-Farbwert:</a:t>
            </a:r>
          </a:p>
          <a:p>
            <a:pPr fontAlgn="auto">
              <a:spcBef>
                <a:spcPts val="0"/>
              </a:spcBef>
              <a:spcAft>
                <a:spcPts val="0"/>
              </a:spcAft>
              <a:defRPr/>
            </a:pPr>
            <a:r>
              <a:rPr lang="de-DE" sz="900" dirty="0" smtClean="0">
                <a:solidFill>
                  <a:schemeClr val="bg2"/>
                </a:solidFill>
              </a:rPr>
              <a:t>120/100/165</a:t>
            </a:r>
            <a:endParaRPr lang="de-DE" sz="1200" dirty="0">
              <a:solidFill>
                <a:schemeClr val="bg2"/>
              </a:solidFill>
            </a:endParaRPr>
          </a:p>
        </p:txBody>
      </p:sp>
      <p:grpSp>
        <p:nvGrpSpPr>
          <p:cNvPr id="77" name="Gruppieren 76"/>
          <p:cNvGrpSpPr/>
          <p:nvPr/>
        </p:nvGrpSpPr>
        <p:grpSpPr>
          <a:xfrm>
            <a:off x="250081" y="3191016"/>
            <a:ext cx="1801639" cy="1489441"/>
            <a:chOff x="-2340769" y="761603"/>
            <a:chExt cx="2012905" cy="1664097"/>
          </a:xfrm>
        </p:grpSpPr>
        <p:pic>
          <p:nvPicPr>
            <p:cNvPr id="78" name="Picture 20"/>
            <p:cNvPicPr>
              <a:picLocks noChangeAspect="1" noChangeArrowheads="1"/>
            </p:cNvPicPr>
            <p:nvPr/>
          </p:nvPicPr>
          <p:blipFill rotWithShape="1">
            <a:blip r:embed="rId8">
              <a:extLst>
                <a:ext uri="{28A0092B-C50C-407E-A947-70E740481C1C}">
                  <a14:useLocalDpi xmlns:a14="http://schemas.microsoft.com/office/drawing/2010/main" val="0"/>
                </a:ext>
              </a:extLst>
            </a:blip>
            <a:srcRect b="44225"/>
            <a:stretch/>
          </p:blipFill>
          <p:spPr bwMode="auto">
            <a:xfrm>
              <a:off x="-2340769" y="761603"/>
              <a:ext cx="2004427" cy="16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Rechteck 78"/>
            <p:cNvSpPr/>
            <p:nvPr/>
          </p:nvSpPr>
          <p:spPr bwMode="gray">
            <a:xfrm>
              <a:off x="-2340768" y="1196752"/>
              <a:ext cx="2012904" cy="1220133"/>
            </a:xfrm>
            <a:prstGeom prst="rect">
              <a:avLst/>
            </a:prstGeom>
            <a:solidFill>
              <a:srgbClr val="FFFFFF">
                <a:alpha val="8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smtClean="0">
                <a:solidFill>
                  <a:schemeClr val="tx1"/>
                </a:solidFill>
              </a:endParaRPr>
            </a:p>
          </p:txBody>
        </p:sp>
        <p:sp>
          <p:nvSpPr>
            <p:cNvPr id="80" name="Rechteck 79"/>
            <p:cNvSpPr/>
            <p:nvPr/>
          </p:nvSpPr>
          <p:spPr bwMode="gray">
            <a:xfrm>
              <a:off x="-2340769" y="1006206"/>
              <a:ext cx="2004428" cy="17149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smtClean="0">
                <a:solidFill>
                  <a:schemeClr val="tx1"/>
                </a:solidFill>
              </a:endParaRPr>
            </a:p>
          </p:txBody>
        </p:sp>
      </p:grpSp>
      <p:sp>
        <p:nvSpPr>
          <p:cNvPr id="81" name="Rechteck 80"/>
          <p:cNvSpPr/>
          <p:nvPr/>
        </p:nvSpPr>
        <p:spPr>
          <a:xfrm>
            <a:off x="253527" y="2142016"/>
            <a:ext cx="2567230" cy="2979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nchor="b"/>
          <a:lstStyle/>
          <a:p>
            <a:pPr fontAlgn="auto">
              <a:spcBef>
                <a:spcPts val="0"/>
              </a:spcBef>
              <a:spcAft>
                <a:spcPts val="0"/>
              </a:spcAft>
              <a:defRPr/>
            </a:pPr>
            <a:r>
              <a:rPr lang="de-DE" sz="1200" dirty="0" smtClean="0">
                <a:solidFill>
                  <a:schemeClr val="bg2"/>
                </a:solidFill>
              </a:rPr>
              <a:t>Fülleffekte: die HSB-Verläufe</a:t>
            </a:r>
            <a:endParaRPr lang="de-DE" sz="1200" dirty="0">
              <a:solidFill>
                <a:schemeClr val="bg2"/>
              </a:solidFill>
            </a:endParaRPr>
          </a:p>
        </p:txBody>
      </p:sp>
    </p:spTree>
    <p:custDataLst>
      <p:tags r:id="rId2"/>
    </p:custDataLst>
    <p:extLst>
      <p:ext uri="{BB962C8B-B14F-4D97-AF65-F5344CB8AC3E}">
        <p14:creationId xmlns:p14="http://schemas.microsoft.com/office/powerpoint/2010/main" val="1542723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3"/>
            </p:custDataLst>
            <p:extLst>
              <p:ext uri="{D42A27DB-BD31-4B8C-83A1-F6EECF244321}">
                <p14:modId xmlns:p14="http://schemas.microsoft.com/office/powerpoint/2010/main" val="20213768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0812"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3" name="Datumsplatzhalter 2"/>
          <p:cNvSpPr>
            <a:spLocks noGrp="1"/>
          </p:cNvSpPr>
          <p:nvPr>
            <p:ph type="dt" sz="half" idx="10"/>
          </p:nvPr>
        </p:nvSpPr>
        <p:spPr/>
        <p:txBody>
          <a:bodyPr/>
          <a:lstStyle/>
          <a:p>
            <a:fld id="{B1C06E44-862B-443C-976E-F4AB1C8B936D}"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12" name="Foliennummernplatzhalter 11"/>
          <p:cNvSpPr>
            <a:spLocks noGrp="1"/>
          </p:cNvSpPr>
          <p:nvPr>
            <p:ph type="sldNum" sz="quarter" idx="12"/>
          </p:nvPr>
        </p:nvSpPr>
        <p:spPr/>
        <p:txBody>
          <a:bodyPr/>
          <a:lstStyle/>
          <a:p>
            <a:fld id="{58444F55-0981-4E9E-8F6B-2F7546EE58D7}" type="slidenum">
              <a:rPr lang="de-DE" smtClean="0"/>
              <a:pPr/>
              <a:t>24</a:t>
            </a:fld>
            <a:endParaRPr lang="de-DE" dirty="0"/>
          </a:p>
        </p:txBody>
      </p:sp>
      <p:sp>
        <p:nvSpPr>
          <p:cNvPr id="2" name="Titel 1"/>
          <p:cNvSpPr>
            <a:spLocks noGrp="1"/>
          </p:cNvSpPr>
          <p:nvPr>
            <p:ph type="title"/>
          </p:nvPr>
        </p:nvSpPr>
        <p:spPr/>
        <p:txBody>
          <a:bodyPr/>
          <a:lstStyle/>
          <a:p>
            <a:r>
              <a:rPr lang="de-DE" dirty="0" smtClean="0"/>
              <a:t>Fußzeile</a:t>
            </a:r>
            <a:endParaRPr lang="de-DE" dirty="0"/>
          </a:p>
        </p:txBody>
      </p:sp>
      <p:sp>
        <p:nvSpPr>
          <p:cNvPr id="6" name="Textplatzhalter 5"/>
          <p:cNvSpPr>
            <a:spLocks noGrp="1"/>
          </p:cNvSpPr>
          <p:nvPr>
            <p:ph type="body" sz="quarter" idx="13"/>
          </p:nvPr>
        </p:nvSpPr>
        <p:spPr/>
        <p:txBody>
          <a:bodyPr/>
          <a:lstStyle/>
          <a:p>
            <a:r>
              <a:rPr lang="de-DE" dirty="0" smtClean="0"/>
              <a:t>Über die Registerkarte Einfügen | Kopf- und Fußzeile können Sie die Seitenzahl und Fußzeile einrichten. Nach der Bestätigung mit dem Button „Für alle übernehmen“ werden die Informationen automatisch auf allen Seiten geändert.</a:t>
            </a:r>
            <a:endParaRPr lang="de-DE" dirty="0"/>
          </a:p>
        </p:txBody>
      </p:sp>
      <p:pic>
        <p:nvPicPr>
          <p:cNvPr id="1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309816"/>
            <a:ext cx="4046727" cy="234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C:\Users\Josefine\Desktop\fußzeil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1563638"/>
            <a:ext cx="4046004" cy="652265"/>
          </a:xfrm>
          <a:prstGeom prst="rect">
            <a:avLst/>
          </a:prstGeom>
          <a:solidFill>
            <a:schemeClr val="bg1"/>
          </a:solidFill>
          <a:ln w="9525">
            <a:noFill/>
          </a:ln>
          <a:effectLst>
            <a:outerShdw blurRad="63500" algn="ctr" rotWithShape="0">
              <a:prstClr val="black">
                <a:alpha val="40000"/>
              </a:prstClr>
            </a:outerShdw>
          </a:effectLst>
          <a:extLst/>
        </p:spPr>
      </p:pic>
      <p:sp>
        <p:nvSpPr>
          <p:cNvPr id="15" name="Rechteck 10"/>
          <p:cNvSpPr>
            <a:spLocks noChangeArrowheads="1"/>
          </p:cNvSpPr>
          <p:nvPr/>
        </p:nvSpPr>
        <p:spPr bwMode="auto">
          <a:xfrm>
            <a:off x="4679950" y="2607401"/>
            <a:ext cx="2857520" cy="1754326"/>
          </a:xfrm>
          <a:prstGeom prst="wedgeRectCallout">
            <a:avLst>
              <a:gd name="adj1" fmla="val -58670"/>
              <a:gd name="adj2" fmla="val -34226"/>
            </a:avLst>
          </a:prstGeom>
          <a:solidFill>
            <a:schemeClr val="accent4"/>
          </a:solidFill>
          <a:ln>
            <a:noFill/>
          </a:ln>
          <a:extLst/>
        </p:spPr>
        <p:txBody>
          <a:bodyPr wrap="square">
            <a:spAutoFit/>
          </a:bodyPr>
          <a:lstStyle/>
          <a:p>
            <a:r>
              <a:rPr lang="de-DE" sz="1200" dirty="0" smtClean="0">
                <a:solidFill>
                  <a:schemeClr val="bg1"/>
                </a:solidFill>
              </a:rPr>
              <a:t>Die Angaben in der Kopf- und Fußzeile werden nicht fest in den Master gelegt. Wenn es Unregelmäßigkeiten mit der Fußzeile gibt, löschen Sie erst nach Fertigstellung Ihrer gesamten Präsentation alle Fußzeilen und fügen diese dann wie oben beschrieben nochmals für alle ein. Dann sollten alle Unregelmäßigkeiten bereinigt sein.</a:t>
            </a:r>
            <a:endParaRPr lang="de-DE" sz="1200" dirty="0">
              <a:solidFill>
                <a:schemeClr val="bg1"/>
              </a:solidFill>
            </a:endParaRPr>
          </a:p>
        </p:txBody>
      </p:sp>
    </p:spTree>
    <p:custDataLst>
      <p:tags r:id="rId2"/>
    </p:custDataLst>
    <p:extLst>
      <p:ext uri="{BB962C8B-B14F-4D97-AF65-F5344CB8AC3E}">
        <p14:creationId xmlns:p14="http://schemas.microsoft.com/office/powerpoint/2010/main" val="1051132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3"/>
            </p:custDataLst>
            <p:extLst>
              <p:ext uri="{D42A27DB-BD31-4B8C-83A1-F6EECF244321}">
                <p14:modId xmlns:p14="http://schemas.microsoft.com/office/powerpoint/2010/main" val="201914326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1836"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Bildsprache</a:t>
            </a:r>
            <a:endParaRPr lang="de-DE" dirty="0"/>
          </a:p>
        </p:txBody>
      </p:sp>
      <p:sp>
        <p:nvSpPr>
          <p:cNvPr id="3" name="Datumsplatzhalter 2"/>
          <p:cNvSpPr>
            <a:spLocks noGrp="1"/>
          </p:cNvSpPr>
          <p:nvPr>
            <p:ph type="dt" sz="half" idx="10"/>
          </p:nvPr>
        </p:nvSpPr>
        <p:spPr/>
        <p:txBody>
          <a:bodyPr/>
          <a:lstStyle/>
          <a:p>
            <a:fld id="{9A0E8A32-49E9-4829-9287-B686164EB52C}"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19" name="Foliennummernplatzhalter 18"/>
          <p:cNvSpPr>
            <a:spLocks noGrp="1"/>
          </p:cNvSpPr>
          <p:nvPr>
            <p:ph type="sldNum" sz="quarter" idx="12"/>
          </p:nvPr>
        </p:nvSpPr>
        <p:spPr/>
        <p:txBody>
          <a:bodyPr/>
          <a:lstStyle/>
          <a:p>
            <a:fld id="{58444F55-0981-4E9E-8F6B-2F7546EE58D7}" type="slidenum">
              <a:rPr lang="de-DE" smtClean="0"/>
              <a:pPr/>
              <a:t>25</a:t>
            </a:fld>
            <a:endParaRPr lang="de-DE" dirty="0"/>
          </a:p>
        </p:txBody>
      </p:sp>
      <p:sp>
        <p:nvSpPr>
          <p:cNvPr id="21" name="Rechteck 20"/>
          <p:cNvSpPr/>
          <p:nvPr/>
        </p:nvSpPr>
        <p:spPr>
          <a:xfrm>
            <a:off x="250825" y="1052029"/>
            <a:ext cx="3385071" cy="3098284"/>
          </a:xfrm>
          <a:prstGeom prst="rect">
            <a:avLst/>
          </a:prstGeom>
        </p:spPr>
        <p:txBody>
          <a:bodyPr wrap="square" lIns="0" tIns="0" rIns="0" bIns="0">
            <a:spAutoFit/>
          </a:bodyPr>
          <a:lstStyle/>
          <a:p>
            <a:pPr lvl="0">
              <a:spcAft>
                <a:spcPts val="1000"/>
              </a:spcAft>
            </a:pPr>
            <a:r>
              <a:rPr lang="de-DE" sz="1200" dirty="0" smtClean="0">
                <a:solidFill>
                  <a:srgbClr val="0A558C"/>
                </a:solidFill>
              </a:rPr>
              <a:t>Umgang mit Bildern innerhalb einer Präsentation</a:t>
            </a:r>
          </a:p>
          <a:p>
            <a:pPr lvl="0">
              <a:spcAft>
                <a:spcPts val="1000"/>
              </a:spcAft>
            </a:pPr>
            <a:r>
              <a:rPr lang="de-DE" sz="1200" dirty="0" smtClean="0">
                <a:solidFill>
                  <a:srgbClr val="0A558C"/>
                </a:solidFill>
              </a:rPr>
              <a:t>Die Bildsprache der HSB sieht vor, dass authentische, lichte, dynamische und freundliche Bilder aus unserem Hochschulkontext verwendet werden. Eine Auswahl geeigneter Bilder stellen wir hier für Sie bereit: www.mediathek.hs-bremen.de</a:t>
            </a:r>
          </a:p>
          <a:p>
            <a:pPr lvl="0">
              <a:spcAft>
                <a:spcPts val="1000"/>
              </a:spcAft>
            </a:pPr>
            <a:endParaRPr lang="de-DE" sz="1200" dirty="0" smtClean="0">
              <a:solidFill>
                <a:srgbClr val="0A558C"/>
              </a:solidFill>
            </a:endParaRPr>
          </a:p>
          <a:p>
            <a:pPr lvl="0">
              <a:spcAft>
                <a:spcPts val="1000"/>
              </a:spcAft>
            </a:pPr>
            <a:r>
              <a:rPr lang="de-DE" sz="1200" dirty="0" smtClean="0">
                <a:solidFill>
                  <a:srgbClr val="0A558C"/>
                </a:solidFill>
              </a:rPr>
              <a:t>Dieser Bilderpool wird kontinuierlich aktuell gehalten. Außerdem haben  Sie hier die Möglichkeit, Fotos nach bestimmten Stichworten, Themen-gebieten oder innerhalb vorgegebener Sammlungen zu suchen. Bei speziellen Wünschen wenden Sie sich bitte direkt an: Fotografie@hs-bremen.de</a:t>
            </a:r>
          </a:p>
          <a:p>
            <a:pPr lvl="0">
              <a:spcAft>
                <a:spcPts val="1000"/>
              </a:spcAft>
            </a:pPr>
            <a:endParaRPr lang="de-DE" sz="1200" b="1" dirty="0">
              <a:solidFill>
                <a:srgbClr val="0A558C"/>
              </a:solidFill>
            </a:endParaRPr>
          </a:p>
        </p:txBody>
      </p:sp>
      <p:pic>
        <p:nvPicPr>
          <p:cNvPr id="20" name="Inhaltsplatzhalter 8"/>
          <p:cNvPicPr>
            <a:picLocks noChangeAspect="1"/>
          </p:cNvPicPr>
          <p:nvPr/>
        </p:nvPicPr>
        <p:blipFill>
          <a:blip r:embed="rId8" cstate="print"/>
          <a:stretch>
            <a:fillRect/>
          </a:stretch>
        </p:blipFill>
        <p:spPr>
          <a:xfrm>
            <a:off x="4227200" y="1075758"/>
            <a:ext cx="4686832" cy="3362471"/>
          </a:xfrm>
          <a:prstGeom prst="rect">
            <a:avLst/>
          </a:prstGeom>
        </p:spPr>
      </p:pic>
      <p:sp>
        <p:nvSpPr>
          <p:cNvPr id="22" name="Textfeld 21"/>
          <p:cNvSpPr txBox="1"/>
          <p:nvPr/>
        </p:nvSpPr>
        <p:spPr>
          <a:xfrm>
            <a:off x="4248248" y="2069160"/>
            <a:ext cx="1389804" cy="190240"/>
          </a:xfrm>
          <a:prstGeom prst="rect">
            <a:avLst/>
          </a:prstGeom>
          <a:noFill/>
        </p:spPr>
        <p:txBody>
          <a:bodyPr wrap="none" lIns="0" tIns="36000" rIns="0" bIns="0" rtlCol="0" anchor="ctr">
            <a:spAutoFit/>
          </a:bodyPr>
          <a:lstStyle/>
          <a:p>
            <a:r>
              <a:rPr lang="de-DE" sz="1000" dirty="0" smtClean="0">
                <a:solidFill>
                  <a:schemeClr val="bg2"/>
                </a:solidFill>
              </a:rPr>
              <a:t>Freundlich/aufgeschlossen</a:t>
            </a:r>
            <a:endParaRPr lang="de-DE" sz="1000" dirty="0">
              <a:solidFill>
                <a:schemeClr val="bg2"/>
              </a:solidFill>
            </a:endParaRPr>
          </a:p>
        </p:txBody>
      </p:sp>
      <p:sp>
        <p:nvSpPr>
          <p:cNvPr id="23" name="Textfeld 22"/>
          <p:cNvSpPr txBox="1"/>
          <p:nvPr/>
        </p:nvSpPr>
        <p:spPr>
          <a:xfrm>
            <a:off x="5824355" y="2069160"/>
            <a:ext cx="1577355" cy="190240"/>
          </a:xfrm>
          <a:prstGeom prst="rect">
            <a:avLst/>
          </a:prstGeom>
          <a:noFill/>
        </p:spPr>
        <p:txBody>
          <a:bodyPr wrap="none" lIns="0" tIns="36000" rIns="0" bIns="0" rtlCol="0" anchor="ctr">
            <a:spAutoFit/>
          </a:bodyPr>
          <a:lstStyle/>
          <a:p>
            <a:r>
              <a:rPr lang="de-DE" sz="1000" dirty="0" smtClean="0">
                <a:solidFill>
                  <a:schemeClr val="bg2"/>
                </a:solidFill>
              </a:rPr>
              <a:t>Aufs Wesentliche konzentriert</a:t>
            </a:r>
            <a:endParaRPr lang="de-DE" sz="1000" dirty="0">
              <a:solidFill>
                <a:schemeClr val="bg2"/>
              </a:solidFill>
            </a:endParaRPr>
          </a:p>
        </p:txBody>
      </p:sp>
      <p:sp>
        <p:nvSpPr>
          <p:cNvPr id="24" name="Textfeld 23"/>
          <p:cNvSpPr txBox="1"/>
          <p:nvPr/>
        </p:nvSpPr>
        <p:spPr>
          <a:xfrm>
            <a:off x="7418861" y="2069160"/>
            <a:ext cx="556243" cy="190240"/>
          </a:xfrm>
          <a:prstGeom prst="rect">
            <a:avLst/>
          </a:prstGeom>
          <a:noFill/>
        </p:spPr>
        <p:txBody>
          <a:bodyPr wrap="none" lIns="0" tIns="36000" rIns="0" bIns="0" rtlCol="0" anchor="ctr">
            <a:spAutoFit/>
          </a:bodyPr>
          <a:lstStyle/>
          <a:p>
            <a:r>
              <a:rPr lang="de-DE" sz="1000" dirty="0" smtClean="0">
                <a:solidFill>
                  <a:schemeClr val="bg2"/>
                </a:solidFill>
              </a:rPr>
              <a:t>dynamisch</a:t>
            </a:r>
            <a:endParaRPr lang="de-DE" sz="1000" dirty="0">
              <a:solidFill>
                <a:schemeClr val="bg2"/>
              </a:solidFill>
            </a:endParaRPr>
          </a:p>
        </p:txBody>
      </p:sp>
      <p:sp>
        <p:nvSpPr>
          <p:cNvPr id="25" name="Textfeld 24"/>
          <p:cNvSpPr txBox="1"/>
          <p:nvPr/>
        </p:nvSpPr>
        <p:spPr>
          <a:xfrm>
            <a:off x="4248248" y="3240545"/>
            <a:ext cx="195566" cy="190240"/>
          </a:xfrm>
          <a:prstGeom prst="rect">
            <a:avLst/>
          </a:prstGeom>
          <a:noFill/>
        </p:spPr>
        <p:txBody>
          <a:bodyPr wrap="none" lIns="0" tIns="36000" rIns="0" bIns="0" rtlCol="0" anchor="ctr">
            <a:spAutoFit/>
          </a:bodyPr>
          <a:lstStyle/>
          <a:p>
            <a:r>
              <a:rPr lang="de-DE" sz="1000" dirty="0" smtClean="0">
                <a:solidFill>
                  <a:schemeClr val="bg2"/>
                </a:solidFill>
              </a:rPr>
              <a:t>nah</a:t>
            </a:r>
            <a:endParaRPr lang="de-DE" sz="1000" dirty="0">
              <a:solidFill>
                <a:schemeClr val="bg2"/>
              </a:solidFill>
            </a:endParaRPr>
          </a:p>
        </p:txBody>
      </p:sp>
      <p:sp>
        <p:nvSpPr>
          <p:cNvPr id="26" name="Textfeld 25"/>
          <p:cNvSpPr txBox="1"/>
          <p:nvPr/>
        </p:nvSpPr>
        <p:spPr>
          <a:xfrm>
            <a:off x="5824355" y="3240545"/>
            <a:ext cx="1266372" cy="190240"/>
          </a:xfrm>
          <a:prstGeom prst="rect">
            <a:avLst/>
          </a:prstGeom>
          <a:noFill/>
        </p:spPr>
        <p:txBody>
          <a:bodyPr wrap="none" lIns="0" tIns="36000" rIns="0" bIns="0" rtlCol="0" anchor="ctr">
            <a:spAutoFit/>
          </a:bodyPr>
          <a:lstStyle/>
          <a:p>
            <a:r>
              <a:rPr lang="de-DE" sz="1000" dirty="0" smtClean="0">
                <a:solidFill>
                  <a:schemeClr val="bg2"/>
                </a:solidFill>
              </a:rPr>
              <a:t>fokussiert/Tiefenschärfe</a:t>
            </a:r>
            <a:endParaRPr lang="de-DE" sz="1000" dirty="0">
              <a:solidFill>
                <a:schemeClr val="bg2"/>
              </a:solidFill>
            </a:endParaRPr>
          </a:p>
        </p:txBody>
      </p:sp>
      <p:sp>
        <p:nvSpPr>
          <p:cNvPr id="27" name="Textfeld 26"/>
          <p:cNvSpPr txBox="1"/>
          <p:nvPr/>
        </p:nvSpPr>
        <p:spPr>
          <a:xfrm>
            <a:off x="7418861" y="3240545"/>
            <a:ext cx="189154" cy="190240"/>
          </a:xfrm>
          <a:prstGeom prst="rect">
            <a:avLst/>
          </a:prstGeom>
          <a:noFill/>
        </p:spPr>
        <p:txBody>
          <a:bodyPr wrap="none" lIns="0" tIns="36000" rIns="0" bIns="0" rtlCol="0" anchor="ctr">
            <a:spAutoFit/>
          </a:bodyPr>
          <a:lstStyle/>
          <a:p>
            <a:r>
              <a:rPr lang="de-DE" sz="1000" dirty="0" smtClean="0">
                <a:solidFill>
                  <a:schemeClr val="bg2"/>
                </a:solidFill>
              </a:rPr>
              <a:t>hell</a:t>
            </a:r>
            <a:endParaRPr lang="de-DE" sz="1000" dirty="0">
              <a:solidFill>
                <a:schemeClr val="bg2"/>
              </a:solidFill>
            </a:endParaRPr>
          </a:p>
        </p:txBody>
      </p:sp>
      <p:sp>
        <p:nvSpPr>
          <p:cNvPr id="28" name="Textfeld 27"/>
          <p:cNvSpPr txBox="1"/>
          <p:nvPr/>
        </p:nvSpPr>
        <p:spPr>
          <a:xfrm>
            <a:off x="4248248" y="4422746"/>
            <a:ext cx="843180" cy="190240"/>
          </a:xfrm>
          <a:prstGeom prst="rect">
            <a:avLst/>
          </a:prstGeom>
          <a:noFill/>
        </p:spPr>
        <p:txBody>
          <a:bodyPr wrap="none" lIns="0" tIns="36000" rIns="0" bIns="0" rtlCol="0" anchor="ctr">
            <a:spAutoFit/>
          </a:bodyPr>
          <a:lstStyle/>
          <a:p>
            <a:r>
              <a:rPr lang="de-DE" sz="1000" dirty="0" smtClean="0">
                <a:solidFill>
                  <a:schemeClr val="bg2"/>
                </a:solidFill>
              </a:rPr>
              <a:t>dokumentarisch</a:t>
            </a:r>
            <a:endParaRPr lang="de-DE" sz="1000" dirty="0">
              <a:solidFill>
                <a:schemeClr val="bg2"/>
              </a:solidFill>
            </a:endParaRPr>
          </a:p>
        </p:txBody>
      </p:sp>
      <p:sp>
        <p:nvSpPr>
          <p:cNvPr id="29" name="Textfeld 28"/>
          <p:cNvSpPr txBox="1"/>
          <p:nvPr/>
        </p:nvSpPr>
        <p:spPr>
          <a:xfrm>
            <a:off x="5824355" y="4422746"/>
            <a:ext cx="772647" cy="190240"/>
          </a:xfrm>
          <a:prstGeom prst="rect">
            <a:avLst/>
          </a:prstGeom>
          <a:noFill/>
        </p:spPr>
        <p:txBody>
          <a:bodyPr wrap="none" lIns="0" tIns="36000" rIns="0" bIns="0" rtlCol="0" anchor="ctr">
            <a:spAutoFit/>
          </a:bodyPr>
          <a:lstStyle/>
          <a:p>
            <a:r>
              <a:rPr lang="de-DE" sz="1000" dirty="0" smtClean="0">
                <a:solidFill>
                  <a:schemeClr val="bg2"/>
                </a:solidFill>
              </a:rPr>
              <a:t>klare Thematik</a:t>
            </a:r>
          </a:p>
        </p:txBody>
      </p:sp>
      <p:sp>
        <p:nvSpPr>
          <p:cNvPr id="30" name="Textfeld 29"/>
          <p:cNvSpPr txBox="1"/>
          <p:nvPr/>
        </p:nvSpPr>
        <p:spPr>
          <a:xfrm>
            <a:off x="7418861" y="4422746"/>
            <a:ext cx="745397" cy="190240"/>
          </a:xfrm>
          <a:prstGeom prst="rect">
            <a:avLst/>
          </a:prstGeom>
          <a:noFill/>
        </p:spPr>
        <p:txBody>
          <a:bodyPr wrap="none" lIns="0" tIns="36000" rIns="0" bIns="0" rtlCol="0" anchor="ctr">
            <a:spAutoFit/>
          </a:bodyPr>
          <a:lstStyle/>
          <a:p>
            <a:r>
              <a:rPr lang="de-DE" sz="1000" dirty="0" smtClean="0">
                <a:solidFill>
                  <a:schemeClr val="bg2"/>
                </a:solidFill>
              </a:rPr>
              <a:t>perspektivisch</a:t>
            </a:r>
            <a:endParaRPr lang="de-DE" sz="1000" dirty="0">
              <a:solidFill>
                <a:schemeClr val="bg2"/>
              </a:solidFill>
            </a:endParaRPr>
          </a:p>
        </p:txBody>
      </p:sp>
    </p:spTree>
    <p:custDataLst>
      <p:tags r:id="rId2"/>
    </p:custDataLst>
    <p:extLst>
      <p:ext uri="{BB962C8B-B14F-4D97-AF65-F5344CB8AC3E}">
        <p14:creationId xmlns:p14="http://schemas.microsoft.com/office/powerpoint/2010/main" val="174100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0"/>
          </p:nvPr>
        </p:nvSpPr>
        <p:spPr/>
        <p:txBody>
          <a:bodyPr/>
          <a:lstStyle/>
          <a:p>
            <a:pPr fontAlgn="ctr"/>
            <a:r>
              <a:rPr lang="de-DE" dirty="0"/>
              <a:t>Erstes Kapitel, Calibri weiß, auf einer bunten HSB-Verlaufsfläche</a:t>
            </a:r>
          </a:p>
          <a:p>
            <a:r>
              <a:rPr lang="de-DE" dirty="0"/>
              <a:t>Schriftgröße </a:t>
            </a:r>
            <a:r>
              <a:rPr lang="de-DE" dirty="0" smtClean="0"/>
              <a:t>14pt</a:t>
            </a:r>
            <a:endParaRPr lang="de-DE" dirty="0"/>
          </a:p>
          <a:p>
            <a:r>
              <a:rPr lang="de-DE" dirty="0" smtClean="0"/>
              <a:t>Lorem </a:t>
            </a:r>
            <a:r>
              <a:rPr lang="de-DE" dirty="0"/>
              <a:t>ipsum</a:t>
            </a:r>
          </a:p>
          <a:p>
            <a:r>
              <a:rPr lang="de-DE" dirty="0"/>
              <a:t>Lorem ipsum</a:t>
            </a:r>
          </a:p>
          <a:p>
            <a:r>
              <a:rPr lang="de-DE" dirty="0"/>
              <a:t>Lorem </a:t>
            </a:r>
            <a:r>
              <a:rPr lang="de-DE" dirty="0" smtClean="0"/>
              <a:t>ipsum</a:t>
            </a:r>
          </a:p>
          <a:p>
            <a:endParaRPr lang="de-DE" dirty="0"/>
          </a:p>
          <a:p>
            <a:pPr marL="0" indent="0">
              <a:buNone/>
            </a:pPr>
            <a:endParaRPr lang="de-DE" dirty="0"/>
          </a:p>
        </p:txBody>
      </p:sp>
    </p:spTree>
    <p:extLst>
      <p:ext uri="{BB962C8B-B14F-4D97-AF65-F5344CB8AC3E}">
        <p14:creationId xmlns:p14="http://schemas.microsoft.com/office/powerpoint/2010/main" val="236275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4223291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056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1. Kapitelüberschrift</a:t>
            </a:r>
            <a:endParaRPr lang="de-DE" dirty="0"/>
          </a:p>
        </p:txBody>
      </p:sp>
      <p:sp>
        <p:nvSpPr>
          <p:cNvPr id="3" name="Textplatzhalter 2"/>
          <p:cNvSpPr>
            <a:spLocks noGrp="1"/>
          </p:cNvSpPr>
          <p:nvPr>
            <p:ph type="body" idx="1"/>
          </p:nvPr>
        </p:nvSpPr>
        <p:spPr/>
        <p:txBody>
          <a:bodyPr/>
          <a:lstStyle/>
          <a:p>
            <a:r>
              <a:rPr lang="de-DE" dirty="0" smtClean="0"/>
              <a:t>Zwischentitel/Untertitel</a:t>
            </a:r>
            <a:endParaRPr lang="de-DE" dirty="0"/>
          </a:p>
        </p:txBody>
      </p:sp>
    </p:spTree>
    <p:extLst>
      <p:ext uri="{BB962C8B-B14F-4D97-AF65-F5344CB8AC3E}">
        <p14:creationId xmlns:p14="http://schemas.microsoft.com/office/powerpoint/2010/main" val="231073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12" name="Foliennummernplatzhalter 11"/>
          <p:cNvSpPr>
            <a:spLocks noGrp="1"/>
          </p:cNvSpPr>
          <p:nvPr>
            <p:ph type="sldNum" sz="quarter" idx="12"/>
          </p:nvPr>
        </p:nvSpPr>
        <p:spPr/>
        <p:txBody>
          <a:bodyPr/>
          <a:lstStyle/>
          <a:p>
            <a:fld id="{58444F55-0981-4E9E-8F6B-2F7546EE58D7}" type="slidenum">
              <a:rPr lang="de-DE" smtClean="0"/>
              <a:pPr/>
              <a:t>5</a:t>
            </a:fld>
            <a:endParaRPr lang="de-DE" dirty="0"/>
          </a:p>
        </p:txBody>
      </p:sp>
      <p:sp>
        <p:nvSpPr>
          <p:cNvPr id="2" name="Titel 1"/>
          <p:cNvSpPr>
            <a:spLocks noGrp="1"/>
          </p:cNvSpPr>
          <p:nvPr>
            <p:ph type="title"/>
          </p:nvPr>
        </p:nvSpPr>
        <p:spPr/>
        <p:txBody>
          <a:bodyPr/>
          <a:lstStyle/>
          <a:p>
            <a:r>
              <a:rPr lang="de-DE" dirty="0" smtClean="0"/>
              <a:t>Einspaltiger Text</a:t>
            </a:r>
            <a:endParaRPr lang="de-DE" dirty="0"/>
          </a:p>
        </p:txBody>
      </p:sp>
      <p:sp>
        <p:nvSpPr>
          <p:cNvPr id="6" name="Inhaltsplatzhalter 5"/>
          <p:cNvSpPr>
            <a:spLocks noGrp="1"/>
          </p:cNvSpPr>
          <p:nvPr>
            <p:ph sz="quarter" idx="13"/>
          </p:nvPr>
        </p:nvSpPr>
        <p:spPr/>
        <p:txBody>
          <a:bodyPr/>
          <a:lstStyle/>
          <a:p>
            <a:r>
              <a:rPr lang="de-DE" b="1" dirty="0"/>
              <a:t>Subheadline (Erste Ebene: manuell fetten)</a:t>
            </a:r>
            <a:endParaRPr lang="de-DE" dirty="0"/>
          </a:p>
          <a:p>
            <a:r>
              <a:rPr lang="de-DE" dirty="0" smtClean="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a:t>
            </a:r>
          </a:p>
          <a:p>
            <a:endParaRPr lang="de-DE" dirty="0" smtClean="0"/>
          </a:p>
          <a:p>
            <a:pPr lvl="1"/>
            <a:r>
              <a:rPr lang="de-DE" dirty="0" smtClean="0"/>
              <a:t>Aufzählung Stet clita kasd gubergren</a:t>
            </a:r>
          </a:p>
          <a:p>
            <a:pPr lvl="1"/>
            <a:r>
              <a:rPr lang="de-DE" dirty="0" smtClean="0"/>
              <a:t>No sea takimata sanctus est </a:t>
            </a:r>
          </a:p>
          <a:p>
            <a:pPr lvl="1"/>
            <a:r>
              <a:rPr lang="de-DE" dirty="0" smtClean="0"/>
              <a:t>Lorem ipsum dolor sit amet</a:t>
            </a:r>
            <a:endParaRPr lang="de-DE" dirty="0"/>
          </a:p>
        </p:txBody>
      </p:sp>
    </p:spTree>
    <p:extLst>
      <p:ext uri="{BB962C8B-B14F-4D97-AF65-F5344CB8AC3E}">
        <p14:creationId xmlns:p14="http://schemas.microsoft.com/office/powerpoint/2010/main" val="240227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3EF5FF9-16EE-46E7-ACC0-A84D02BE2B07}" type="datetime1">
              <a:rPr lang="de-DE" smtClean="0"/>
              <a:t>19.05.2016</a:t>
            </a:fld>
            <a:endParaRPr lang="de-DE" dirty="0"/>
          </a:p>
        </p:txBody>
      </p:sp>
      <p:sp>
        <p:nvSpPr>
          <p:cNvPr id="4" name="Fußzeilenplatzhalter 3"/>
          <p:cNvSpPr>
            <a:spLocks noGrp="1"/>
          </p:cNvSpPr>
          <p:nvPr>
            <p:ph type="ftr" sz="quarter" idx="11"/>
          </p:nvPr>
        </p:nvSpPr>
        <p:spPr/>
        <p:txBody>
          <a:bodyPr/>
          <a:lstStyle/>
          <a:p>
            <a:r>
              <a:rPr lang="de-DE" dirty="0" smtClean="0"/>
              <a:t>Name der Präsentation, Name des Sprechers ©HSB</a:t>
            </a:r>
            <a:endParaRPr lang="de-DE" dirty="0"/>
          </a:p>
        </p:txBody>
      </p:sp>
      <p:sp>
        <p:nvSpPr>
          <p:cNvPr id="10" name="Foliennummernplatzhalter 9"/>
          <p:cNvSpPr>
            <a:spLocks noGrp="1"/>
          </p:cNvSpPr>
          <p:nvPr>
            <p:ph type="sldNum" sz="quarter" idx="12"/>
          </p:nvPr>
        </p:nvSpPr>
        <p:spPr/>
        <p:txBody>
          <a:bodyPr/>
          <a:lstStyle/>
          <a:p>
            <a:fld id="{58444F55-0981-4E9E-8F6B-2F7546EE58D7}" type="slidenum">
              <a:rPr lang="de-DE" smtClean="0"/>
              <a:pPr/>
              <a:t>6</a:t>
            </a:fld>
            <a:endParaRPr lang="de-DE" dirty="0"/>
          </a:p>
        </p:txBody>
      </p:sp>
      <p:sp>
        <p:nvSpPr>
          <p:cNvPr id="2" name="Titel 1"/>
          <p:cNvSpPr>
            <a:spLocks noGrp="1"/>
          </p:cNvSpPr>
          <p:nvPr>
            <p:ph type="title"/>
          </p:nvPr>
        </p:nvSpPr>
        <p:spPr/>
        <p:txBody>
          <a:bodyPr/>
          <a:lstStyle/>
          <a:p>
            <a:r>
              <a:rPr lang="de-DE" dirty="0" smtClean="0"/>
              <a:t>Einspaltiger Text</a:t>
            </a:r>
            <a:endParaRPr lang="de-DE" dirty="0"/>
          </a:p>
        </p:txBody>
      </p:sp>
      <p:sp>
        <p:nvSpPr>
          <p:cNvPr id="6" name="Inhaltsplatzhalter 5"/>
          <p:cNvSpPr>
            <a:spLocks noGrp="1"/>
          </p:cNvSpPr>
          <p:nvPr>
            <p:ph sz="quarter" idx="13"/>
          </p:nvPr>
        </p:nvSpPr>
        <p:spPr/>
        <p:txBody>
          <a:bodyPr/>
          <a:lstStyle/>
          <a:p>
            <a:r>
              <a:rPr lang="de-DE" b="1" dirty="0" smtClean="0"/>
              <a:t>Subheadline (Erste Ebene: manuell fetten)</a:t>
            </a:r>
            <a:endParaRPr lang="de-DE" dirty="0" smtClean="0"/>
          </a:p>
          <a:p>
            <a:r>
              <a:rPr lang="de-DE" dirty="0" smtClean="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a:t>
            </a:r>
          </a:p>
          <a:p>
            <a:endParaRPr lang="de-DE" dirty="0" smtClean="0"/>
          </a:p>
          <a:p>
            <a:pPr lvl="1"/>
            <a:r>
              <a:rPr lang="de-DE" dirty="0" smtClean="0"/>
              <a:t>Aufzählung Stet clita kasd gubergren</a:t>
            </a:r>
          </a:p>
          <a:p>
            <a:pPr lvl="1"/>
            <a:r>
              <a:rPr lang="de-DE" dirty="0" smtClean="0"/>
              <a:t>No sea takimata sanctus est </a:t>
            </a:r>
          </a:p>
          <a:p>
            <a:pPr lvl="1"/>
            <a:r>
              <a:rPr lang="de-DE" dirty="0" smtClean="0"/>
              <a:t>Lorem ipsum dolor sit amet</a:t>
            </a:r>
            <a:endParaRPr lang="de-DE" dirty="0"/>
          </a:p>
        </p:txBody>
      </p:sp>
      <p:sp>
        <p:nvSpPr>
          <p:cNvPr id="7" name="Inhaltsplatzhalter 5"/>
          <p:cNvSpPr txBox="1">
            <a:spLocks/>
          </p:cNvSpPr>
          <p:nvPr/>
        </p:nvSpPr>
        <p:spPr bwMode="gray">
          <a:xfrm>
            <a:off x="250825" y="164275"/>
            <a:ext cx="7129549" cy="135000"/>
          </a:xfrm>
          <a:prstGeom prst="rect">
            <a:avLst/>
          </a:prstGeom>
        </p:spPr>
        <p:txBody>
          <a:bodyPr vert="horz" lIns="0" tIns="0" rIns="0" bIns="0" rtlCol="0" anchor="b">
            <a:normAutofit fontScale="92500" lnSpcReduction="10000"/>
          </a:bodyPr>
          <a:lstStyle>
            <a:lvl1pPr marL="0" indent="0" algn="l" defTabSz="914400" rtl="0" eaLnBrk="1" latinLnBrk="0" hangingPunct="1">
              <a:spcBef>
                <a:spcPts val="200"/>
              </a:spcBef>
              <a:spcAft>
                <a:spcPts val="0"/>
              </a:spcAft>
              <a:buFont typeface="Arial" panose="020B0604020202020204" pitchFamily="34" charset="0"/>
              <a:buNone/>
              <a:defRPr sz="16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6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6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00" dirty="0" smtClean="0">
                <a:solidFill>
                  <a:srgbClr val="FFFFFF"/>
                </a:solidFill>
              </a:rPr>
              <a:t>Optionale Kopfzeile (kopieren)</a:t>
            </a:r>
            <a:endParaRPr lang="de-DE" sz="1000" dirty="0">
              <a:solidFill>
                <a:srgbClr val="FFFFFF"/>
              </a:solidFill>
            </a:endParaRPr>
          </a:p>
        </p:txBody>
      </p:sp>
    </p:spTree>
    <p:extLst>
      <p:ext uri="{BB962C8B-B14F-4D97-AF65-F5344CB8AC3E}">
        <p14:creationId xmlns:p14="http://schemas.microsoft.com/office/powerpoint/2010/main" val="283858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12801887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2622"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5" name="Datumsplatzhalter 4"/>
          <p:cNvSpPr>
            <a:spLocks noGrp="1"/>
          </p:cNvSpPr>
          <p:nvPr>
            <p:ph type="dt" sz="half" idx="10"/>
          </p:nvPr>
        </p:nvSpPr>
        <p:spPr/>
        <p:txBody>
          <a:bodyPr/>
          <a:lstStyle/>
          <a:p>
            <a:fld id="{BEE06916-7EA6-47B6-ADE0-0D6240A4E993}" type="datetime1">
              <a:rPr lang="de-DE" smtClean="0"/>
              <a:t>19.05.2016</a:t>
            </a:fld>
            <a:endParaRPr lang="de-DE" dirty="0"/>
          </a:p>
        </p:txBody>
      </p:sp>
      <p:sp>
        <p:nvSpPr>
          <p:cNvPr id="6" name="Fußzeilenplatzhalter 5"/>
          <p:cNvSpPr>
            <a:spLocks noGrp="1"/>
          </p:cNvSpPr>
          <p:nvPr>
            <p:ph type="ftr" sz="quarter" idx="11"/>
          </p:nvPr>
        </p:nvSpPr>
        <p:spPr/>
        <p:txBody>
          <a:bodyPr/>
          <a:lstStyle/>
          <a:p>
            <a:r>
              <a:rPr lang="de-DE" dirty="0" smtClean="0"/>
              <a:t>Name der Präsentation, Name des Sprechers ©HSB</a:t>
            </a:r>
            <a:endParaRPr lang="de-DE" dirty="0"/>
          </a:p>
        </p:txBody>
      </p:sp>
      <p:sp>
        <p:nvSpPr>
          <p:cNvPr id="11" name="Foliennummernplatzhalter 10"/>
          <p:cNvSpPr>
            <a:spLocks noGrp="1"/>
          </p:cNvSpPr>
          <p:nvPr>
            <p:ph type="sldNum" sz="quarter" idx="12"/>
          </p:nvPr>
        </p:nvSpPr>
        <p:spPr/>
        <p:txBody>
          <a:bodyPr/>
          <a:lstStyle/>
          <a:p>
            <a:fld id="{58444F55-0981-4E9E-8F6B-2F7546EE58D7}" type="slidenum">
              <a:rPr lang="de-DE" smtClean="0"/>
              <a:pPr/>
              <a:t>7</a:t>
            </a:fld>
            <a:endParaRPr lang="de-DE" dirty="0"/>
          </a:p>
        </p:txBody>
      </p:sp>
      <p:sp>
        <p:nvSpPr>
          <p:cNvPr id="3" name="Textplatzhalter 2"/>
          <p:cNvSpPr>
            <a:spLocks noGrp="1"/>
          </p:cNvSpPr>
          <p:nvPr>
            <p:ph type="body" sz="quarter" idx="15"/>
          </p:nvPr>
        </p:nvSpPr>
        <p:spPr/>
        <p:txBody>
          <a:bodyPr/>
          <a:lstStyle/>
          <a:p>
            <a:r>
              <a:rPr lang="de-DE" dirty="0" smtClean="0"/>
              <a:t>Erste Ebene</a:t>
            </a:r>
          </a:p>
          <a:p>
            <a:pPr lvl="1"/>
            <a:r>
              <a:rPr lang="de-DE" dirty="0" smtClean="0"/>
              <a:t>Zweite Ebene: Aufzählung</a:t>
            </a:r>
          </a:p>
          <a:p>
            <a:pPr lvl="2"/>
            <a:r>
              <a:rPr lang="de-DE" dirty="0" smtClean="0"/>
              <a:t>Dritte Ebene: Aufzählung</a:t>
            </a:r>
          </a:p>
          <a:p>
            <a:pPr lvl="3"/>
            <a:r>
              <a:rPr lang="de-DE" dirty="0" smtClean="0"/>
              <a:t>Vierte Ebene: Aufzählung</a:t>
            </a:r>
          </a:p>
          <a:p>
            <a:pPr lvl="4"/>
            <a:r>
              <a:rPr lang="de-DE" dirty="0" smtClean="0"/>
              <a:t>Fünfte Ebene: Aufzählung</a:t>
            </a:r>
            <a:endParaRPr lang="de-DE" dirty="0"/>
          </a:p>
        </p:txBody>
      </p:sp>
      <p:sp>
        <p:nvSpPr>
          <p:cNvPr id="2" name="Titel 1"/>
          <p:cNvSpPr>
            <a:spLocks noGrp="1"/>
          </p:cNvSpPr>
          <p:nvPr>
            <p:ph type="title"/>
          </p:nvPr>
        </p:nvSpPr>
        <p:spPr/>
        <p:txBody>
          <a:bodyPr/>
          <a:lstStyle/>
          <a:p>
            <a:r>
              <a:rPr lang="de-DE" dirty="0" smtClean="0"/>
              <a:t>Zweispaltiger Text</a:t>
            </a:r>
            <a:endParaRPr lang="de-DE" dirty="0"/>
          </a:p>
        </p:txBody>
      </p:sp>
      <p:sp>
        <p:nvSpPr>
          <p:cNvPr id="4" name="Textplatzhalter 3"/>
          <p:cNvSpPr>
            <a:spLocks noGrp="1"/>
          </p:cNvSpPr>
          <p:nvPr>
            <p:ph type="body" sz="quarter" idx="16"/>
          </p:nvPr>
        </p:nvSpPr>
        <p:spPr/>
        <p:txBody>
          <a:bodyPr/>
          <a:lstStyle/>
          <a:p>
            <a:r>
              <a:rPr lang="de-DE" dirty="0" smtClean="0"/>
              <a:t>Erste Ebene</a:t>
            </a:r>
          </a:p>
          <a:p>
            <a:pPr lvl="1"/>
            <a:r>
              <a:rPr lang="de-DE" dirty="0" smtClean="0"/>
              <a:t>Zweite Ebene: Aufzählung</a:t>
            </a:r>
          </a:p>
          <a:p>
            <a:pPr lvl="2"/>
            <a:r>
              <a:rPr lang="de-DE" dirty="0" smtClean="0"/>
              <a:t>Dritte Ebene: Aufzählung</a:t>
            </a:r>
          </a:p>
          <a:p>
            <a:pPr lvl="3"/>
            <a:r>
              <a:rPr lang="de-DE" dirty="0" smtClean="0"/>
              <a:t>Vierte Ebene: Aufzählung</a:t>
            </a:r>
          </a:p>
          <a:p>
            <a:pPr lvl="4"/>
            <a:r>
              <a:rPr lang="de-DE" dirty="0" smtClean="0"/>
              <a:t>Fünfte Ebene: Aufzählung</a:t>
            </a:r>
            <a:endParaRPr lang="de-DE" dirty="0"/>
          </a:p>
        </p:txBody>
      </p:sp>
    </p:spTree>
    <p:extLst>
      <p:ext uri="{BB962C8B-B14F-4D97-AF65-F5344CB8AC3E}">
        <p14:creationId xmlns:p14="http://schemas.microsoft.com/office/powerpoint/2010/main" val="260828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35129092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3643"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Text und Bild</a:t>
            </a:r>
            <a:endParaRPr lang="de-DE" dirty="0"/>
          </a:p>
        </p:txBody>
      </p:sp>
      <p:sp>
        <p:nvSpPr>
          <p:cNvPr id="5" name="Datumsplatzhalter 4"/>
          <p:cNvSpPr>
            <a:spLocks noGrp="1"/>
          </p:cNvSpPr>
          <p:nvPr>
            <p:ph type="dt" sz="half" idx="10"/>
          </p:nvPr>
        </p:nvSpPr>
        <p:spPr/>
        <p:txBody>
          <a:bodyPr/>
          <a:lstStyle/>
          <a:p>
            <a:fld id="{9634F348-BC72-424E-A4E7-F2C8326D8742}" type="datetime1">
              <a:rPr lang="de-DE" smtClean="0"/>
              <a:t>19.05.2016</a:t>
            </a:fld>
            <a:endParaRPr lang="de-DE" dirty="0"/>
          </a:p>
        </p:txBody>
      </p:sp>
      <p:sp>
        <p:nvSpPr>
          <p:cNvPr id="6" name="Fußzeilenplatzhalter 5"/>
          <p:cNvSpPr>
            <a:spLocks noGrp="1"/>
          </p:cNvSpPr>
          <p:nvPr>
            <p:ph type="ftr" sz="quarter" idx="11"/>
          </p:nvPr>
        </p:nvSpPr>
        <p:spPr/>
        <p:txBody>
          <a:bodyPr/>
          <a:lstStyle/>
          <a:p>
            <a:r>
              <a:rPr lang="de-DE" dirty="0" smtClean="0"/>
              <a:t>Name der Präsentation, Name des Sprechers ©HSB</a:t>
            </a:r>
            <a:endParaRPr lang="de-DE" dirty="0"/>
          </a:p>
        </p:txBody>
      </p:sp>
      <p:sp>
        <p:nvSpPr>
          <p:cNvPr id="11" name="Foliennummernplatzhalter 10"/>
          <p:cNvSpPr>
            <a:spLocks noGrp="1"/>
          </p:cNvSpPr>
          <p:nvPr>
            <p:ph type="sldNum" sz="quarter" idx="12"/>
          </p:nvPr>
        </p:nvSpPr>
        <p:spPr/>
        <p:txBody>
          <a:bodyPr/>
          <a:lstStyle/>
          <a:p>
            <a:fld id="{58444F55-0981-4E9E-8F6B-2F7546EE58D7}" type="slidenum">
              <a:rPr lang="de-DE" smtClean="0"/>
              <a:pPr/>
              <a:t>8</a:t>
            </a:fld>
            <a:endParaRPr lang="de-DE" dirty="0"/>
          </a:p>
        </p:txBody>
      </p:sp>
      <p:pic>
        <p:nvPicPr>
          <p:cNvPr id="8" name="Bildplatzhalter 7"/>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17957" b="17957"/>
          <a:stretch>
            <a:fillRect/>
          </a:stretch>
        </p:blipFill>
        <p:spPr/>
      </p:pic>
      <p:sp>
        <p:nvSpPr>
          <p:cNvPr id="3" name="Textplatzhalter 2"/>
          <p:cNvSpPr>
            <a:spLocks noGrp="1"/>
          </p:cNvSpPr>
          <p:nvPr>
            <p:ph type="body" sz="quarter" idx="16"/>
          </p:nvPr>
        </p:nvSpPr>
        <p:spPr/>
        <p:txBody>
          <a:bodyPr/>
          <a:lstStyle/>
          <a:p>
            <a:r>
              <a:rPr lang="de-DE" dirty="0" smtClean="0"/>
              <a:t>Erste Ebene</a:t>
            </a:r>
          </a:p>
          <a:p>
            <a:pPr lvl="1"/>
            <a:r>
              <a:rPr lang="de-DE" dirty="0" smtClean="0"/>
              <a:t>Zweite Ebene: Aufzählung</a:t>
            </a:r>
          </a:p>
          <a:p>
            <a:pPr lvl="2"/>
            <a:r>
              <a:rPr lang="de-DE" dirty="0" smtClean="0"/>
              <a:t>Dritte Ebene: Aufzählung</a:t>
            </a:r>
          </a:p>
          <a:p>
            <a:pPr lvl="3"/>
            <a:r>
              <a:rPr lang="de-DE" dirty="0" smtClean="0"/>
              <a:t>Vierte Ebene: Aufzählung</a:t>
            </a:r>
          </a:p>
          <a:p>
            <a:pPr lvl="4"/>
            <a:r>
              <a:rPr lang="de-DE" dirty="0" smtClean="0"/>
              <a:t>Fünfte Ebene: Aufzählung</a:t>
            </a:r>
            <a:endParaRPr lang="de-DE" dirty="0"/>
          </a:p>
        </p:txBody>
      </p:sp>
    </p:spTree>
    <p:extLst>
      <p:ext uri="{BB962C8B-B14F-4D97-AF65-F5344CB8AC3E}">
        <p14:creationId xmlns:p14="http://schemas.microsoft.com/office/powerpoint/2010/main" val="1741278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79541232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4666"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pic>
        <p:nvPicPr>
          <p:cNvPr id="3" name="Bildplatzhalter 2"/>
          <p:cNvPicPr>
            <a:picLocks noGrp="1" noChangeAspect="1"/>
          </p:cNvPicPr>
          <p:nvPr>
            <p:ph type="pic" sz="quarter" idx="16"/>
          </p:nvPr>
        </p:nvPicPr>
        <p:blipFill>
          <a:blip r:embed="rId7">
            <a:extLst>
              <a:ext uri="{28A0092B-C50C-407E-A947-70E740481C1C}">
                <a14:useLocalDpi xmlns:a14="http://schemas.microsoft.com/office/drawing/2010/main" val="0"/>
              </a:ext>
            </a:extLst>
          </a:blip>
          <a:srcRect t="12642" b="12642"/>
          <a:stretch>
            <a:fillRect/>
          </a:stretch>
        </p:blipFill>
        <p:spPr/>
      </p:pic>
      <p:pic>
        <p:nvPicPr>
          <p:cNvPr id="4" name="Picture 69" descr="C:\screenmakers\Kunden\kleinerundbold\Henkes_HSB_Master\PPT_Klassisch\Bilder\PPT-16_9\160222 PPT-Pra╠êsentation wide Inhalt vor Bild 1.png"/>
          <p:cNvPicPr>
            <a:picLocks noChangeAspect="1" noChangeArrowheads="1"/>
          </p:cNvPicPr>
          <p:nvPr/>
        </p:nvPicPr>
        <p:blipFill rotWithShape="1">
          <a:blip r:embed="rId8">
            <a:extLst>
              <a:ext uri="{28A0092B-C50C-407E-A947-70E740481C1C}">
                <a14:useLocalDpi xmlns:a14="http://schemas.microsoft.com/office/drawing/2010/main" val="0"/>
              </a:ext>
            </a:extLst>
          </a:blip>
          <a:srcRect r="84428" b="78704"/>
          <a:stretch/>
        </p:blipFill>
        <p:spPr bwMode="auto">
          <a:xfrm>
            <a:off x="1" y="0"/>
            <a:ext cx="1423987"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8598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SSIGNEDEDITOR" val="#Red"/>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SSIGNEDEDITOR" val="#Red"/>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ASSIGNEDEDITOR" val="#Red"/>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SSIGNEDEDITOR" val="#Red"/>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ASSIGNEDEDITOR" val="#Red"/>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SSIGNEDEDITOR" val="#Red"/>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ASSIGNEDEDITOR" val="#Red"/>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ASSIGNEDEDITOR" val="#Red"/>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SB_16zu9_Blau-Türkisblau">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marL="180975" indent="-180975" algn="ctr">
          <a:spcBef>
            <a:spcPts val="200"/>
          </a:spcBef>
          <a:buFont typeface="Calibri" panose="020F0502020204030204" pitchFamily="34" charset="0"/>
          <a:buChar cha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spcBef>
            <a:spcPts val="200"/>
          </a:spcBef>
          <a:buClr>
            <a:schemeClr val="bg2"/>
          </a:buClr>
          <a:buFont typeface="Wingdings" panose="05000000000000000000" pitchFamily="2" charset="2"/>
          <a:buChar char="§"/>
          <a:defRPr sz="1400" dirty="0" err="1" smtClean="0">
            <a:solidFill>
              <a:schemeClr val="bg2"/>
            </a:solidFill>
          </a:defRPr>
        </a:defPPr>
      </a:lstStyle>
    </a:txDef>
  </a:objectDefaults>
  <a:extraClrSchemeLst/>
</a:theme>
</file>

<file path=ppt/theme/theme2.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HSB_PPT-Master_4zu3_türkisblau_ras.potx</Template>
  <TotalTime>0</TotalTime>
  <Words>1334</Words>
  <Application>Microsoft Office PowerPoint</Application>
  <PresentationFormat>Bildschirmpräsentation (16:9)</PresentationFormat>
  <Paragraphs>264</Paragraphs>
  <Slides>25</Slides>
  <Notes>17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25</vt:i4>
      </vt:variant>
    </vt:vector>
  </HeadingPairs>
  <TitlesOfParts>
    <vt:vector size="27" baseType="lpstr">
      <vt:lpstr>HSB_16zu9_Blau-Türkisblau</vt:lpstr>
      <vt:lpstr>think-cell Folie</vt:lpstr>
      <vt:lpstr>Präsentationsvorlage: Farbe Blau-Türkisblau</vt:lpstr>
      <vt:lpstr>Präsentationstitel max. zweizeilig</vt:lpstr>
      <vt:lpstr>PowerPoint-Präsentation</vt:lpstr>
      <vt:lpstr>1. Kapitelüberschrift</vt:lpstr>
      <vt:lpstr>Einspaltiger Text</vt:lpstr>
      <vt:lpstr>Einspaltiger Text</vt:lpstr>
      <vt:lpstr>Zweispaltiger Text</vt:lpstr>
      <vt:lpstr>Text und Bild</vt:lpstr>
      <vt:lpstr>PowerPoint-Präsentation</vt:lpstr>
      <vt:lpstr>PowerPoint-Präsentation</vt:lpstr>
      <vt:lpstr>Vielen Dank!</vt:lpstr>
      <vt:lpstr>Vielen Dank!</vt:lpstr>
      <vt:lpstr>Säulendiagramm Werte und Beschriftungen können nach Doppelklick geändert werden</vt:lpstr>
      <vt:lpstr>Balkendiagramm Werte und Beschriftungen können nach Doppelklick geändert werden</vt:lpstr>
      <vt:lpstr>Stapelbalkendiagramm Werte und Beschriftungen können nach Doppelklick geändert werden</vt:lpstr>
      <vt:lpstr>Liniendiagramm Werte und Beschriftungen können nach Doppelklick geändert werden</vt:lpstr>
      <vt:lpstr>Ringdiagramm Werte und Beschriftungen können nach Doppelklick geändert werden</vt:lpstr>
      <vt:lpstr>Folienaufteilung</vt:lpstr>
      <vt:lpstr>Layoutübersicht</vt:lpstr>
      <vt:lpstr>PowerPoint-Präsentation</vt:lpstr>
      <vt:lpstr>PowerPoint-Präsentation</vt:lpstr>
      <vt:lpstr>PowerPoint-Präsentation</vt:lpstr>
      <vt:lpstr>HSB Farben</vt:lpstr>
      <vt:lpstr>Fußzeile</vt:lpstr>
      <vt:lpstr>Bildsprache</vt:lpstr>
    </vt:vector>
  </TitlesOfParts>
  <Company>HSB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 Farbe türkisblau</dc:title>
  <dc:subject>Thema der Präsentation</dc:subject>
  <dc:creator>Autor der Präsentation</dc:creator>
  <dc:description>Optimiert für die PowerPoint-Version 2010</dc:description>
  <cp:lastModifiedBy>Anne Meyer</cp:lastModifiedBy>
  <cp:revision>80</cp:revision>
  <dcterms:created xsi:type="dcterms:W3CDTF">2016-01-25T15:52:04Z</dcterms:created>
  <dcterms:modified xsi:type="dcterms:W3CDTF">2016-05-19T16:06:57Z</dcterms:modified>
  <cp:category>Vorlage</cp:category>
</cp:coreProperties>
</file>