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2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868"/>
    <a:srgbClr val="4F349C"/>
    <a:srgbClr val="C90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3177-6251-4B61-9C90-B40577803D33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1B3-8B46-482D-97FD-AB7DFF82F9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2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3177-6251-4B61-9C90-B40577803D33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1B3-8B46-482D-97FD-AB7DFF82F9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3177-6251-4B61-9C90-B40577803D33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1B3-8B46-482D-97FD-AB7DFF82F9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7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3177-6251-4B61-9C90-B40577803D33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1B3-8B46-482D-97FD-AB7DFF82F9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9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3177-6251-4B61-9C90-B40577803D33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1B3-8B46-482D-97FD-AB7DFF82F9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0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3177-6251-4B61-9C90-B40577803D33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1B3-8B46-482D-97FD-AB7DFF82F9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3177-6251-4B61-9C90-B40577803D33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1B3-8B46-482D-97FD-AB7DFF82F9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3177-6251-4B61-9C90-B40577803D33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1B3-8B46-482D-97FD-AB7DFF82F9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7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3177-6251-4B61-9C90-B40577803D33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1B3-8B46-482D-97FD-AB7DFF82F9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0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3177-6251-4B61-9C90-B40577803D33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1B3-8B46-482D-97FD-AB7DFF82F9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1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3177-6251-4B61-9C90-B40577803D33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1B3-8B46-482D-97FD-AB7DFF82F9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1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3177-6251-4B61-9C90-B40577803D33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11B3-8B46-482D-97FD-AB7DFF82F9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75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3D031-D0C1-40B6-80C5-F7D2530D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6594722-B413-4116-8D8E-39DE34769455}"/>
              </a:ext>
            </a:extLst>
          </p:cNvPr>
          <p:cNvSpPr/>
          <p:nvPr/>
        </p:nvSpPr>
        <p:spPr>
          <a:xfrm>
            <a:off x="2438400" y="1825625"/>
            <a:ext cx="1685925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AB6C22A-43E8-4058-819C-1C5238185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75716C71-40A7-4200-A191-EC55485E0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347"/>
            <a:ext cx="12192000" cy="6849653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4C2B22E7-45B4-4E32-83F7-73EC0BFB3474}"/>
              </a:ext>
            </a:extLst>
          </p:cNvPr>
          <p:cNvSpPr/>
          <p:nvPr/>
        </p:nvSpPr>
        <p:spPr>
          <a:xfrm>
            <a:off x="361950" y="180975"/>
            <a:ext cx="2486025" cy="9636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7BF8BCB9-17BD-4928-B750-14334674A680}"/>
              </a:ext>
            </a:extLst>
          </p:cNvPr>
          <p:cNvSpPr/>
          <p:nvPr/>
        </p:nvSpPr>
        <p:spPr>
          <a:xfrm rot="19558255">
            <a:off x="7812333" y="2267159"/>
            <a:ext cx="785668" cy="58102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9D7A3A88-6025-4FD4-9855-98974AF8BB36}"/>
              </a:ext>
            </a:extLst>
          </p:cNvPr>
          <p:cNvSpPr/>
          <p:nvPr/>
        </p:nvSpPr>
        <p:spPr>
          <a:xfrm rot="2645093">
            <a:off x="7529337" y="3638274"/>
            <a:ext cx="1477437" cy="5810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65EC3CB1-C07A-4A65-BAE3-F6CACF6FA0A3}"/>
              </a:ext>
            </a:extLst>
          </p:cNvPr>
          <p:cNvSpPr/>
          <p:nvPr/>
        </p:nvSpPr>
        <p:spPr>
          <a:xfrm rot="10800000">
            <a:off x="1506683" y="2006600"/>
            <a:ext cx="341745" cy="581025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22AA52DC-5461-46B8-8B0B-82F62BEF192D}"/>
              </a:ext>
            </a:extLst>
          </p:cNvPr>
          <p:cNvSpPr/>
          <p:nvPr/>
        </p:nvSpPr>
        <p:spPr>
          <a:xfrm>
            <a:off x="4470611" y="4087517"/>
            <a:ext cx="341745" cy="581025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65E4E000-696C-4987-B67C-1DAAFB31BF39}"/>
              </a:ext>
            </a:extLst>
          </p:cNvPr>
          <p:cNvSpPr/>
          <p:nvPr/>
        </p:nvSpPr>
        <p:spPr>
          <a:xfrm rot="10800000">
            <a:off x="7401306" y="2044115"/>
            <a:ext cx="341745" cy="581025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 18" descr="Ein Bild, das drinnen, schwarz, Maus, silbern enthält.&#10;&#10;Automatisch generierte Beschreibung">
            <a:extLst>
              <a:ext uri="{FF2B5EF4-FFF2-40B4-BE49-F238E27FC236}">
                <a16:creationId xmlns:a16="http://schemas.microsoft.com/office/drawing/2014/main" id="{4F064AAF-10D3-4A25-89D7-912E954A3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496" y="1388338"/>
            <a:ext cx="2157504" cy="4081323"/>
          </a:xfrm>
          <a:prstGeom prst="rect">
            <a:avLst/>
          </a:prstGeom>
        </p:spPr>
      </p:pic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85ECFE95-AC2A-4F67-BE21-AB90E2EA528F}"/>
              </a:ext>
            </a:extLst>
          </p:cNvPr>
          <p:cNvSpPr/>
          <p:nvPr/>
        </p:nvSpPr>
        <p:spPr>
          <a:xfrm rot="16200000">
            <a:off x="10831935" y="237036"/>
            <a:ext cx="427261" cy="1652679"/>
          </a:xfrm>
          <a:prstGeom prst="rightArrow">
            <a:avLst>
              <a:gd name="adj1" fmla="val 50000"/>
              <a:gd name="adj2" fmla="val 488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5E8E7CBC-5AF5-4CB0-AF7C-0547424B22CE}"/>
              </a:ext>
            </a:extLst>
          </p:cNvPr>
          <p:cNvSpPr/>
          <p:nvPr/>
        </p:nvSpPr>
        <p:spPr>
          <a:xfrm rot="5400000">
            <a:off x="10455551" y="5344666"/>
            <a:ext cx="1180025" cy="16526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A7FF00B2-AEBC-4228-A154-321E7ED77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9278">
            <a:off x="4347731" y="3435607"/>
            <a:ext cx="587507" cy="587507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1336F1DF-E15B-4188-9D4E-D0B540B2F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778812">
            <a:off x="7291649" y="2733317"/>
            <a:ext cx="587507" cy="587507"/>
          </a:xfrm>
          <a:prstGeom prst="rect">
            <a:avLst/>
          </a:prstGeom>
        </p:spPr>
      </p:pic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86CBD16A-233E-47CF-8888-138CC93B8068}"/>
              </a:ext>
            </a:extLst>
          </p:cNvPr>
          <p:cNvSpPr/>
          <p:nvPr/>
        </p:nvSpPr>
        <p:spPr>
          <a:xfrm>
            <a:off x="7355936" y="4087516"/>
            <a:ext cx="341745" cy="581025"/>
          </a:xfrm>
          <a:prstGeom prst="downArrow">
            <a:avLst/>
          </a:prstGeom>
          <a:solidFill>
            <a:srgbClr val="686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5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8D97ECD-DD53-46A8-A502-8BAD14967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AA9708AA-0B1E-4749-B865-3441C942DE53}"/>
              </a:ext>
            </a:extLst>
          </p:cNvPr>
          <p:cNvSpPr/>
          <p:nvPr/>
        </p:nvSpPr>
        <p:spPr>
          <a:xfrm rot="10800000">
            <a:off x="1506683" y="2006600"/>
            <a:ext cx="341745" cy="581025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7B43A4FD-FAC1-4039-A1FE-62CC48695207}"/>
              </a:ext>
            </a:extLst>
          </p:cNvPr>
          <p:cNvSpPr/>
          <p:nvPr/>
        </p:nvSpPr>
        <p:spPr>
          <a:xfrm>
            <a:off x="4463539" y="4073915"/>
            <a:ext cx="341745" cy="581025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B30BF9DB-E506-4BC2-9F14-14E493E3A619}"/>
              </a:ext>
            </a:extLst>
          </p:cNvPr>
          <p:cNvSpPr/>
          <p:nvPr/>
        </p:nvSpPr>
        <p:spPr>
          <a:xfrm rot="10800000">
            <a:off x="7397317" y="2006600"/>
            <a:ext cx="341745" cy="581025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274E33EE-DF31-4AC3-BFCD-DE400E065797}"/>
              </a:ext>
            </a:extLst>
          </p:cNvPr>
          <p:cNvSpPr/>
          <p:nvPr/>
        </p:nvSpPr>
        <p:spPr>
          <a:xfrm rot="2723585">
            <a:off x="7595322" y="3548240"/>
            <a:ext cx="785668" cy="58102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B6F5C90A-012C-47EF-AA69-143389E337E7}"/>
              </a:ext>
            </a:extLst>
          </p:cNvPr>
          <p:cNvSpPr/>
          <p:nvPr/>
        </p:nvSpPr>
        <p:spPr>
          <a:xfrm rot="19916419">
            <a:off x="7713357" y="2133168"/>
            <a:ext cx="1477437" cy="5810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3" name="Grafik 12" descr="Ein Bild, das drinnen, schwarz, Maus, silbern enthält.&#10;&#10;Automatisch generierte Beschreibung">
            <a:extLst>
              <a:ext uri="{FF2B5EF4-FFF2-40B4-BE49-F238E27FC236}">
                <a16:creationId xmlns:a16="http://schemas.microsoft.com/office/drawing/2014/main" id="{94A541F4-2D05-4A07-B5DE-A2FD78288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972" y="1481136"/>
            <a:ext cx="2157504" cy="4081323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B20EEB5B-7046-4B26-B5CF-000082E3B93F}"/>
              </a:ext>
            </a:extLst>
          </p:cNvPr>
          <p:cNvSpPr/>
          <p:nvPr/>
        </p:nvSpPr>
        <p:spPr>
          <a:xfrm rot="5400000">
            <a:off x="10830409" y="4956629"/>
            <a:ext cx="427261" cy="1652679"/>
          </a:xfrm>
          <a:prstGeom prst="rightArrow">
            <a:avLst>
              <a:gd name="adj1" fmla="val 50000"/>
              <a:gd name="adj2" fmla="val 488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48283D54-13EC-4135-AFF9-C3F2620AEF31}"/>
              </a:ext>
            </a:extLst>
          </p:cNvPr>
          <p:cNvSpPr/>
          <p:nvPr/>
        </p:nvSpPr>
        <p:spPr>
          <a:xfrm rot="16200000">
            <a:off x="10454029" y="-120813"/>
            <a:ext cx="1180025" cy="16526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38F496B-9A33-4205-8DB4-0FCF0572BCC4}"/>
              </a:ext>
            </a:extLst>
          </p:cNvPr>
          <p:cNvSpPr/>
          <p:nvPr/>
        </p:nvSpPr>
        <p:spPr>
          <a:xfrm>
            <a:off x="361950" y="180975"/>
            <a:ext cx="2486025" cy="9636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F9EE00B7-2954-4FDB-ABC7-AC8AF050C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045869">
            <a:off x="4347731" y="3435607"/>
            <a:ext cx="587507" cy="58750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18816C3-D19A-46A1-9D1B-9D6DC2511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06139">
            <a:off x="7239758" y="2733779"/>
            <a:ext cx="587507" cy="587507"/>
          </a:xfrm>
          <a:prstGeom prst="rect">
            <a:avLst/>
          </a:prstGeom>
        </p:spPr>
      </p:pic>
      <p:sp>
        <p:nvSpPr>
          <p:cNvPr id="19" name="Pfeil: nach unten 18">
            <a:extLst>
              <a:ext uri="{FF2B5EF4-FFF2-40B4-BE49-F238E27FC236}">
                <a16:creationId xmlns:a16="http://schemas.microsoft.com/office/drawing/2014/main" id="{C45A0EE8-7FA3-4CB1-A11C-1B7CBA4E2578}"/>
              </a:ext>
            </a:extLst>
          </p:cNvPr>
          <p:cNvSpPr/>
          <p:nvPr/>
        </p:nvSpPr>
        <p:spPr>
          <a:xfrm>
            <a:off x="7355936" y="4087516"/>
            <a:ext cx="341745" cy="581025"/>
          </a:xfrm>
          <a:prstGeom prst="downArrow">
            <a:avLst/>
          </a:prstGeom>
          <a:solidFill>
            <a:srgbClr val="686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9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nhaltsplatzhalter 4" descr="Ein Bild, das Text, Adler, Screenshot enthält.&#10;&#10;Automatisch generierte Beschreibung">
            <a:extLst>
              <a:ext uri="{FF2B5EF4-FFF2-40B4-BE49-F238E27FC236}">
                <a16:creationId xmlns:a16="http://schemas.microsoft.com/office/drawing/2014/main" id="{95EAEFAB-EDFE-4476-9BBB-C310AF3AF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CB1768EF-F60B-42A8-8A46-4CF460E9C259}"/>
              </a:ext>
            </a:extLst>
          </p:cNvPr>
          <p:cNvSpPr/>
          <p:nvPr/>
        </p:nvSpPr>
        <p:spPr>
          <a:xfrm rot="19558255">
            <a:off x="2045566" y="2188144"/>
            <a:ext cx="785668" cy="58102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F95300A-6A98-49BE-A6AD-233FB8CA782A}"/>
              </a:ext>
            </a:extLst>
          </p:cNvPr>
          <p:cNvSpPr/>
          <p:nvPr/>
        </p:nvSpPr>
        <p:spPr>
          <a:xfrm rot="2645093">
            <a:off x="1809899" y="3563797"/>
            <a:ext cx="1477437" cy="5810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1233F5DA-7346-4766-9463-9BDFA4386573}"/>
              </a:ext>
            </a:extLst>
          </p:cNvPr>
          <p:cNvSpPr/>
          <p:nvPr/>
        </p:nvSpPr>
        <p:spPr>
          <a:xfrm rot="10800000">
            <a:off x="1474127" y="2018057"/>
            <a:ext cx="341745" cy="581025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 descr="Ein Bild, das drinnen, schwarz, Maus, silbern enthält.&#10;&#10;Automatisch generierte Beschreibung">
            <a:extLst>
              <a:ext uri="{FF2B5EF4-FFF2-40B4-BE49-F238E27FC236}">
                <a16:creationId xmlns:a16="http://schemas.microsoft.com/office/drawing/2014/main" id="{269E72A8-3467-451E-AF0D-A82350B63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972" y="1388338"/>
            <a:ext cx="2157504" cy="4081323"/>
          </a:xfrm>
          <a:prstGeom prst="rect">
            <a:avLst/>
          </a:prstGeom>
        </p:spPr>
      </p:pic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9053C5F6-BD43-43C3-980B-D17AF5384C00}"/>
              </a:ext>
            </a:extLst>
          </p:cNvPr>
          <p:cNvSpPr/>
          <p:nvPr/>
        </p:nvSpPr>
        <p:spPr>
          <a:xfrm rot="16200000">
            <a:off x="10830411" y="237036"/>
            <a:ext cx="427261" cy="1652679"/>
          </a:xfrm>
          <a:prstGeom prst="rightArrow">
            <a:avLst>
              <a:gd name="adj1" fmla="val 50000"/>
              <a:gd name="adj2" fmla="val 488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6EECC662-F7B8-4974-86BE-1A3B9BF12A95}"/>
              </a:ext>
            </a:extLst>
          </p:cNvPr>
          <p:cNvSpPr/>
          <p:nvPr/>
        </p:nvSpPr>
        <p:spPr>
          <a:xfrm rot="5400000">
            <a:off x="10454027" y="5344666"/>
            <a:ext cx="1180025" cy="16526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EFFC22B-C277-4AAB-AEC7-EC682B3FAFEB}"/>
              </a:ext>
            </a:extLst>
          </p:cNvPr>
          <p:cNvSpPr/>
          <p:nvPr/>
        </p:nvSpPr>
        <p:spPr>
          <a:xfrm>
            <a:off x="361950" y="180975"/>
            <a:ext cx="2486025" cy="9636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17FB68B-8AE6-4615-937D-E3D49C2D0CBE}"/>
              </a:ext>
            </a:extLst>
          </p:cNvPr>
          <p:cNvSpPr/>
          <p:nvPr/>
        </p:nvSpPr>
        <p:spPr>
          <a:xfrm>
            <a:off x="1474126" y="4258919"/>
            <a:ext cx="341745" cy="581025"/>
          </a:xfrm>
          <a:prstGeom prst="downArrow">
            <a:avLst/>
          </a:prstGeom>
          <a:solidFill>
            <a:srgbClr val="686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6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D253060-C6A2-4097-AE43-14CD0F83E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7409251D-ADBF-4BC8-8356-5ED4B9AD402D}"/>
              </a:ext>
            </a:extLst>
          </p:cNvPr>
          <p:cNvSpPr/>
          <p:nvPr/>
        </p:nvSpPr>
        <p:spPr>
          <a:xfrm rot="2723585">
            <a:off x="1785883" y="3315205"/>
            <a:ext cx="785668" cy="58102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BC9DAC72-4488-4C53-9E90-4DF5D20A0A0B}"/>
              </a:ext>
            </a:extLst>
          </p:cNvPr>
          <p:cNvSpPr/>
          <p:nvPr/>
        </p:nvSpPr>
        <p:spPr>
          <a:xfrm rot="19916419">
            <a:off x="1949235" y="2008530"/>
            <a:ext cx="1477437" cy="5810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047C2F53-DA24-4A15-8D54-897C4FB9D8D6}"/>
              </a:ext>
            </a:extLst>
          </p:cNvPr>
          <p:cNvSpPr/>
          <p:nvPr/>
        </p:nvSpPr>
        <p:spPr>
          <a:xfrm rot="10800000">
            <a:off x="1525154" y="2008532"/>
            <a:ext cx="341745" cy="581025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 descr="Ein Bild, das drinnen, schwarz, Maus, silbern enthält.&#10;&#10;Automatisch generierte Beschreibung">
            <a:extLst>
              <a:ext uri="{FF2B5EF4-FFF2-40B4-BE49-F238E27FC236}">
                <a16:creationId xmlns:a16="http://schemas.microsoft.com/office/drawing/2014/main" id="{4AC4FC92-567F-472F-A141-FAE2395C8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496" y="1388338"/>
            <a:ext cx="2157504" cy="4081323"/>
          </a:xfrm>
          <a:prstGeom prst="rect">
            <a:avLst/>
          </a:prstGeom>
        </p:spPr>
      </p:pic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1FE821C7-F028-47A1-BACE-AEC975165F2E}"/>
              </a:ext>
            </a:extLst>
          </p:cNvPr>
          <p:cNvSpPr/>
          <p:nvPr/>
        </p:nvSpPr>
        <p:spPr>
          <a:xfrm rot="5400000">
            <a:off x="10831933" y="4910230"/>
            <a:ext cx="427261" cy="1652679"/>
          </a:xfrm>
          <a:prstGeom prst="rightArrow">
            <a:avLst>
              <a:gd name="adj1" fmla="val 50000"/>
              <a:gd name="adj2" fmla="val 488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A8EA30B9-2C0D-4FD2-A73C-19A5F099162B}"/>
              </a:ext>
            </a:extLst>
          </p:cNvPr>
          <p:cNvSpPr/>
          <p:nvPr/>
        </p:nvSpPr>
        <p:spPr>
          <a:xfrm rot="16200000">
            <a:off x="10455549" y="-163561"/>
            <a:ext cx="1180025" cy="16526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9673683-C776-4F1A-87A8-AA20977BF33D}"/>
              </a:ext>
            </a:extLst>
          </p:cNvPr>
          <p:cNvSpPr/>
          <p:nvPr/>
        </p:nvSpPr>
        <p:spPr>
          <a:xfrm>
            <a:off x="361950" y="180975"/>
            <a:ext cx="2486025" cy="9636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5DE4E85A-92C4-4449-A68F-AA23AEC3C7D9}"/>
              </a:ext>
            </a:extLst>
          </p:cNvPr>
          <p:cNvSpPr/>
          <p:nvPr/>
        </p:nvSpPr>
        <p:spPr>
          <a:xfrm>
            <a:off x="1525152" y="4268444"/>
            <a:ext cx="341745" cy="581025"/>
          </a:xfrm>
          <a:prstGeom prst="downArrow">
            <a:avLst/>
          </a:prstGeom>
          <a:solidFill>
            <a:srgbClr val="686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3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Breitbild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Raßbach</dc:creator>
  <cp:lastModifiedBy>Philipp Raßbach</cp:lastModifiedBy>
  <cp:revision>14</cp:revision>
  <dcterms:created xsi:type="dcterms:W3CDTF">2022-02-25T10:30:44Z</dcterms:created>
  <dcterms:modified xsi:type="dcterms:W3CDTF">2022-06-28T09:36:24Z</dcterms:modified>
</cp:coreProperties>
</file>