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0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9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65C0F-F56F-4252-9E6B-4838C5C0066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24E6-4408-4A14-B02A-5DBBC6C94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D37E90-E78C-43EF-972A-12A55137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D37E90-E78C-43EF-972A-12A55137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3A724EB5-743F-40E4-A157-6B5C36178541}"/>
              </a:ext>
            </a:extLst>
          </p:cNvPr>
          <p:cNvSpPr/>
          <p:nvPr/>
        </p:nvSpPr>
        <p:spPr>
          <a:xfrm rot="10800000">
            <a:off x="939061" y="2528886"/>
            <a:ext cx="341745" cy="58102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1D65D885-CB77-4A6F-950D-E765319F5AE5}"/>
              </a:ext>
            </a:extLst>
          </p:cNvPr>
          <p:cNvSpPr/>
          <p:nvPr/>
        </p:nvSpPr>
        <p:spPr>
          <a:xfrm>
            <a:off x="754459" y="590989"/>
            <a:ext cx="11227009" cy="6456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9FF82D-53A4-49EC-BA37-027F68F29BBC}"/>
              </a:ext>
            </a:extLst>
          </p:cNvPr>
          <p:cNvSpPr txBox="1"/>
          <p:nvPr/>
        </p:nvSpPr>
        <p:spPr>
          <a:xfrm>
            <a:off x="1109932" y="729163"/>
            <a:ext cx="1022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ZEIT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79D6456-5D05-4F74-B15F-A2EB7D0D2B54}"/>
              </a:ext>
            </a:extLst>
          </p:cNvPr>
          <p:cNvSpPr/>
          <p:nvPr/>
        </p:nvSpPr>
        <p:spPr>
          <a:xfrm>
            <a:off x="3961085" y="458851"/>
            <a:ext cx="471054" cy="24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019C28-99C7-4CEE-B019-94980B812828}"/>
              </a:ext>
            </a:extLst>
          </p:cNvPr>
          <p:cNvSpPr/>
          <p:nvPr/>
        </p:nvSpPr>
        <p:spPr>
          <a:xfrm>
            <a:off x="7269563" y="466484"/>
            <a:ext cx="471054" cy="24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0E814CD-200F-45FB-8BB5-315571923BAC}"/>
              </a:ext>
            </a:extLst>
          </p:cNvPr>
          <p:cNvSpPr/>
          <p:nvPr/>
        </p:nvSpPr>
        <p:spPr>
          <a:xfrm>
            <a:off x="10551565" y="459404"/>
            <a:ext cx="471054" cy="24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C4D6406-ADDC-4918-A29F-C93DE579FF7B}"/>
              </a:ext>
            </a:extLst>
          </p:cNvPr>
          <p:cNvSpPr txBox="1"/>
          <p:nvPr/>
        </p:nvSpPr>
        <p:spPr>
          <a:xfrm>
            <a:off x="3368359" y="83982"/>
            <a:ext cx="165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WINDWECHSEL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F8E5F6D-2947-4527-B3A3-AC70C7F94596}"/>
              </a:ext>
            </a:extLst>
          </p:cNvPr>
          <p:cNvSpPr txBox="1"/>
          <p:nvPr/>
        </p:nvSpPr>
        <p:spPr>
          <a:xfrm>
            <a:off x="6676837" y="79698"/>
            <a:ext cx="165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WINDWECHSEL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905A00A-F39E-4686-98D7-BE2F1D4739C1}"/>
              </a:ext>
            </a:extLst>
          </p:cNvPr>
          <p:cNvSpPr txBox="1"/>
          <p:nvPr/>
        </p:nvSpPr>
        <p:spPr>
          <a:xfrm>
            <a:off x="8910191" y="79698"/>
            <a:ext cx="37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WINDWECHSEL (unsicher)</a:t>
            </a:r>
            <a:endParaRPr lang="en-US" dirty="0"/>
          </a:p>
        </p:txBody>
      </p:sp>
      <p:pic>
        <p:nvPicPr>
          <p:cNvPr id="16" name="Inhaltsplatzhalter 4">
            <a:extLst>
              <a:ext uri="{FF2B5EF4-FFF2-40B4-BE49-F238E27FC236}">
                <a16:creationId xmlns:a16="http://schemas.microsoft.com/office/drawing/2014/main" id="{54DEE824-43CB-4EE5-AF07-9E7959A41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45860" r="82869" b="45668"/>
          <a:stretch/>
        </p:blipFill>
        <p:spPr>
          <a:xfrm>
            <a:off x="3841139" y="3226294"/>
            <a:ext cx="710947" cy="581025"/>
          </a:xfrm>
          <a:prstGeom prst="rect">
            <a:avLst/>
          </a:prstGeom>
        </p:spPr>
      </p:pic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557CE20B-330F-4EEE-B4CD-0BFD02A77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45860" r="82869" b="45668"/>
          <a:stretch/>
        </p:blipFill>
        <p:spPr>
          <a:xfrm>
            <a:off x="7149617" y="3032983"/>
            <a:ext cx="710947" cy="581025"/>
          </a:xfrm>
          <a:prstGeom prst="rect">
            <a:avLst/>
          </a:prstGeom>
        </p:spPr>
      </p:pic>
      <p:pic>
        <p:nvPicPr>
          <p:cNvPr id="18" name="Inhaltsplatzhalter 4">
            <a:extLst>
              <a:ext uri="{FF2B5EF4-FFF2-40B4-BE49-F238E27FC236}">
                <a16:creationId xmlns:a16="http://schemas.microsoft.com/office/drawing/2014/main" id="{DF4449DD-47AD-4C6C-BBC2-7DE3E97B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45860" r="82869" b="45668"/>
          <a:stretch/>
        </p:blipFill>
        <p:spPr>
          <a:xfrm>
            <a:off x="10485551" y="3124197"/>
            <a:ext cx="710947" cy="581025"/>
          </a:xfrm>
          <a:prstGeom prst="rect">
            <a:avLst/>
          </a:prstGeom>
        </p:spPr>
      </p:pic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7DFE8FC7-EB83-49A4-BD64-762E3D0F431B}"/>
              </a:ext>
            </a:extLst>
          </p:cNvPr>
          <p:cNvSpPr/>
          <p:nvPr/>
        </p:nvSpPr>
        <p:spPr>
          <a:xfrm>
            <a:off x="3994845" y="3896691"/>
            <a:ext cx="341745" cy="58102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51D2EA35-2D11-45FD-97E6-511876BBAAB2}"/>
              </a:ext>
            </a:extLst>
          </p:cNvPr>
          <p:cNvSpPr/>
          <p:nvPr/>
        </p:nvSpPr>
        <p:spPr>
          <a:xfrm rot="10800000">
            <a:off x="7334219" y="2451958"/>
            <a:ext cx="341745" cy="58102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5FDD13E8-294D-43C6-8925-F299E388EBC8}"/>
              </a:ext>
            </a:extLst>
          </p:cNvPr>
          <p:cNvSpPr/>
          <p:nvPr/>
        </p:nvSpPr>
        <p:spPr>
          <a:xfrm>
            <a:off x="10670151" y="3719510"/>
            <a:ext cx="341745" cy="581025"/>
          </a:xfrm>
          <a:prstGeom prst="downArrow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759C4699-9188-441B-A3FB-23204437FAEA}"/>
              </a:ext>
            </a:extLst>
          </p:cNvPr>
          <p:cNvSpPr/>
          <p:nvPr/>
        </p:nvSpPr>
        <p:spPr>
          <a:xfrm rot="10800000">
            <a:off x="10670151" y="2528884"/>
            <a:ext cx="341745" cy="581025"/>
          </a:xfrm>
          <a:prstGeom prst="downArrow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nhaltsplatzhalter 4">
            <a:extLst>
              <a:ext uri="{FF2B5EF4-FFF2-40B4-BE49-F238E27FC236}">
                <a16:creationId xmlns:a16="http://schemas.microsoft.com/office/drawing/2014/main" id="{830CF92E-9F82-4745-ABC6-1AA801154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45860" r="82869" b="45668"/>
          <a:stretch/>
        </p:blipFill>
        <p:spPr>
          <a:xfrm>
            <a:off x="754459" y="3124196"/>
            <a:ext cx="710947" cy="581025"/>
          </a:xfrm>
          <a:prstGeom prst="rect">
            <a:avLst/>
          </a:prstGeom>
        </p:spPr>
      </p:pic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9FEB5575-DCEE-470B-B92E-48025CB0C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2" t="44824" r="63363" b="45761"/>
          <a:stretch/>
        </p:blipFill>
        <p:spPr>
          <a:xfrm>
            <a:off x="1377443" y="3124196"/>
            <a:ext cx="827178" cy="6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7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D37E90-E78C-43EF-972A-12A55137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3A724EB5-743F-40E4-A157-6B5C36178541}"/>
              </a:ext>
            </a:extLst>
          </p:cNvPr>
          <p:cNvSpPr/>
          <p:nvPr/>
        </p:nvSpPr>
        <p:spPr>
          <a:xfrm rot="10800000">
            <a:off x="1539297" y="2394527"/>
            <a:ext cx="341745" cy="58102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0DC88764-DA59-4D74-B334-4CD830A78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46667" r="83296" b="46329"/>
          <a:stretch/>
        </p:blipFill>
        <p:spPr>
          <a:xfrm>
            <a:off x="1385308" y="3011776"/>
            <a:ext cx="649722" cy="480291"/>
          </a:xfrm>
          <a:prstGeom prst="rect">
            <a:avLst/>
          </a:prstGeom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6E479B0B-D5BA-4AF5-B55F-080ECB9BE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1" t="45455" r="60568" b="47541"/>
          <a:stretch/>
        </p:blipFill>
        <p:spPr>
          <a:xfrm>
            <a:off x="1110485" y="3492067"/>
            <a:ext cx="1541113" cy="209407"/>
          </a:xfrm>
          <a:prstGeom prst="rect">
            <a:avLst/>
          </a:prstGeom>
        </p:spPr>
      </p:pic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E561415E-9EB4-4E97-AEFD-F5D1F99E40EE}"/>
              </a:ext>
            </a:extLst>
          </p:cNvPr>
          <p:cNvSpPr/>
          <p:nvPr/>
        </p:nvSpPr>
        <p:spPr>
          <a:xfrm>
            <a:off x="1539296" y="3528291"/>
            <a:ext cx="341745" cy="581025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rinnen, schwarz, Maus, silbern enthält.&#10;&#10;Automatisch generierte Beschreibung">
            <a:extLst>
              <a:ext uri="{FF2B5EF4-FFF2-40B4-BE49-F238E27FC236}">
                <a16:creationId xmlns:a16="http://schemas.microsoft.com/office/drawing/2014/main" id="{83F488FD-641E-498C-B5B3-434406D48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496" y="1388338"/>
            <a:ext cx="2157504" cy="4081323"/>
          </a:xfrm>
          <a:prstGeom prst="rect">
            <a:avLst/>
          </a:prstGeom>
        </p:spPr>
      </p:pic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2314E969-3BF5-4F96-BFCF-C606A2C8D19C}"/>
              </a:ext>
            </a:extLst>
          </p:cNvPr>
          <p:cNvSpPr/>
          <p:nvPr/>
        </p:nvSpPr>
        <p:spPr>
          <a:xfrm>
            <a:off x="10877405" y="2430751"/>
            <a:ext cx="341745" cy="581025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Adler, Screenshot enthält.&#10;&#10;Automatisch generierte Beschreibung">
            <a:extLst>
              <a:ext uri="{FF2B5EF4-FFF2-40B4-BE49-F238E27FC236}">
                <a16:creationId xmlns:a16="http://schemas.microsoft.com/office/drawing/2014/main" id="{6054E5DE-02E0-40DE-8C79-0669DE73F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E93C7C5-939F-407D-A384-5A477385FF3F}"/>
              </a:ext>
            </a:extLst>
          </p:cNvPr>
          <p:cNvSpPr/>
          <p:nvPr/>
        </p:nvSpPr>
        <p:spPr>
          <a:xfrm>
            <a:off x="600075" y="180975"/>
            <a:ext cx="2390775" cy="59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Adler, Screenshot enthält.&#10;&#10;Automatisch generierte Beschreibung">
            <a:extLst>
              <a:ext uri="{FF2B5EF4-FFF2-40B4-BE49-F238E27FC236}">
                <a16:creationId xmlns:a16="http://schemas.microsoft.com/office/drawing/2014/main" id="{6054E5DE-02E0-40DE-8C79-0669DE73F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E93C7C5-939F-407D-A384-5A477385FF3F}"/>
              </a:ext>
            </a:extLst>
          </p:cNvPr>
          <p:cNvSpPr/>
          <p:nvPr/>
        </p:nvSpPr>
        <p:spPr>
          <a:xfrm>
            <a:off x="600075" y="180975"/>
            <a:ext cx="2390775" cy="59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A62895F-3656-4360-AC4E-6D0772C55972}"/>
              </a:ext>
            </a:extLst>
          </p:cNvPr>
          <p:cNvSpPr/>
          <p:nvPr/>
        </p:nvSpPr>
        <p:spPr>
          <a:xfrm rot="19260881">
            <a:off x="2576367" y="2273010"/>
            <a:ext cx="785668" cy="58102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425F90E-17D5-43EC-813C-1DDC08575B2A}"/>
              </a:ext>
            </a:extLst>
          </p:cNvPr>
          <p:cNvSpPr/>
          <p:nvPr/>
        </p:nvSpPr>
        <p:spPr>
          <a:xfrm rot="2645093">
            <a:off x="2571601" y="4027622"/>
            <a:ext cx="792205" cy="58102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Grafik 8" descr="Ein Bild, das drinnen, schwarz, Maus, silbern enthält.&#10;&#10;Automatisch generierte Beschreibung">
            <a:extLst>
              <a:ext uri="{FF2B5EF4-FFF2-40B4-BE49-F238E27FC236}">
                <a16:creationId xmlns:a16="http://schemas.microsoft.com/office/drawing/2014/main" id="{4C93B766-A15A-44FC-A71F-3F1FD275C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496" y="1388338"/>
            <a:ext cx="2157504" cy="4081323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0105581-4F24-44D7-8F84-E73D5FB9223C}"/>
              </a:ext>
            </a:extLst>
          </p:cNvPr>
          <p:cNvSpPr/>
          <p:nvPr/>
        </p:nvSpPr>
        <p:spPr>
          <a:xfrm rot="16200000">
            <a:off x="10831935" y="237036"/>
            <a:ext cx="427261" cy="1652679"/>
          </a:xfrm>
          <a:prstGeom prst="rightArrow">
            <a:avLst>
              <a:gd name="adj1" fmla="val 50000"/>
              <a:gd name="adj2" fmla="val 4882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DAD03D-BDAD-4D6D-9CBF-4D73E1178B7E}"/>
              </a:ext>
            </a:extLst>
          </p:cNvPr>
          <p:cNvSpPr/>
          <p:nvPr/>
        </p:nvSpPr>
        <p:spPr>
          <a:xfrm rot="5400000">
            <a:off x="10831935" y="4968285"/>
            <a:ext cx="427261" cy="1652679"/>
          </a:xfrm>
          <a:prstGeom prst="rightArrow">
            <a:avLst>
              <a:gd name="adj1" fmla="val 50000"/>
              <a:gd name="adj2" fmla="val 488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AE53343-C201-4605-BF2E-59CF2F0AF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3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Raßbach</dc:creator>
  <cp:lastModifiedBy>Philipp Raßbach</cp:lastModifiedBy>
  <cp:revision>17</cp:revision>
  <dcterms:created xsi:type="dcterms:W3CDTF">2022-02-25T11:09:45Z</dcterms:created>
  <dcterms:modified xsi:type="dcterms:W3CDTF">2022-06-28T09:12:39Z</dcterms:modified>
</cp:coreProperties>
</file>