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 Schmalen" userId="cec4ea35-cca3-4f54-b0ba-8a692cca7832" providerId="ADAL" clId="{A4BACC40-A262-4B2E-8992-75AB31D685AE}"/>
    <pc:docChg chg="undo custSel modSld">
      <pc:chgData name="Philipp Schmalen" userId="cec4ea35-cca3-4f54-b0ba-8a692cca7832" providerId="ADAL" clId="{A4BACC40-A262-4B2E-8992-75AB31D685AE}" dt="2022-02-22T19:54:34.315" v="9" actId="20577"/>
      <pc:docMkLst>
        <pc:docMk/>
      </pc:docMkLst>
      <pc:sldChg chg="modSp mod">
        <pc:chgData name="Philipp Schmalen" userId="cec4ea35-cca3-4f54-b0ba-8a692cca7832" providerId="ADAL" clId="{A4BACC40-A262-4B2E-8992-75AB31D685AE}" dt="2022-02-22T19:54:34.315" v="9" actId="20577"/>
        <pc:sldMkLst>
          <pc:docMk/>
          <pc:sldMk cId="2439670697" sldId="256"/>
        </pc:sldMkLst>
        <pc:spChg chg="mod">
          <ac:chgData name="Philipp Schmalen" userId="cec4ea35-cca3-4f54-b0ba-8a692cca7832" providerId="ADAL" clId="{A4BACC40-A262-4B2E-8992-75AB31D685AE}" dt="2022-02-22T19:54:34.315" v="9" actId="20577"/>
          <ac:spMkLst>
            <pc:docMk/>
            <pc:sldMk cId="2439670697" sldId="256"/>
            <ac:spMk id="4" creationId="{4D6AECEC-064E-4F65-9690-60C811F8C6D3}"/>
          </ac:spMkLst>
        </pc:spChg>
      </pc:sldChg>
      <pc:sldChg chg="modSp mod">
        <pc:chgData name="Philipp Schmalen" userId="cec4ea35-cca3-4f54-b0ba-8a692cca7832" providerId="ADAL" clId="{A4BACC40-A262-4B2E-8992-75AB31D685AE}" dt="2022-02-22T19:51:10.522" v="7" actId="20577"/>
        <pc:sldMkLst>
          <pc:docMk/>
          <pc:sldMk cId="96967625" sldId="257"/>
        </pc:sldMkLst>
        <pc:spChg chg="mod">
          <ac:chgData name="Philipp Schmalen" userId="cec4ea35-cca3-4f54-b0ba-8a692cca7832" providerId="ADAL" clId="{A4BACC40-A262-4B2E-8992-75AB31D685AE}" dt="2022-02-22T19:51:10.522" v="7" actId="20577"/>
          <ac:spMkLst>
            <pc:docMk/>
            <pc:sldMk cId="96967625" sldId="257"/>
            <ac:spMk id="4" creationId="{4D6AECEC-064E-4F65-9690-60C811F8C6D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E38A6-6CEE-4EEF-9BC2-6912F7D22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27FD7-DC51-4A63-B566-E7F7EE913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2B7D4-FC08-4331-AA6B-88353657D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FA34-8596-473D-8D64-13730736BBFF}" type="datetimeFigureOut">
              <a:rPr lang="en-US" smtClean="0"/>
              <a:t>22/02/22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1C09E-91EF-4366-B25D-5B40E347F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D24C1-E9A4-4AF1-8311-DFFBD639A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4208-3F3D-4C2F-8245-38D40FB05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74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2A1C4-75A0-42A1-9AD1-9520E8A3C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E95D1-BD44-4EEA-8289-8DF6BB7EE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129D6-79BE-4B1D-9C2F-85FE90DC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FA34-8596-473D-8D64-13730736BBFF}" type="datetimeFigureOut">
              <a:rPr lang="en-US" smtClean="0"/>
              <a:t>22/02/22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6BE1F-C4D4-42DD-90FF-82B68171C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E3F4E-324E-4F90-8F13-07D29510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4208-3F3D-4C2F-8245-38D40FB05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53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6019AE-880B-4820-9647-C4A54A319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06FEA-CA13-40AC-8444-352401FED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E28BA-2049-409B-BEDB-1088C3BE0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FA34-8596-473D-8D64-13730736BBFF}" type="datetimeFigureOut">
              <a:rPr lang="en-US" smtClean="0"/>
              <a:t>22/02/22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5D569-FC3B-4C97-8AA2-D4F8D70A1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D2F93-420C-4445-8A3A-A860597B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4208-3F3D-4C2F-8245-38D40FB05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7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512DB-7195-477B-AA98-8BDC6E2D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84634-E3B9-405D-9FA0-C0034B5CB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B746C-22CC-4A64-A317-5D3E2A427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FA34-8596-473D-8D64-13730736BBFF}" type="datetimeFigureOut">
              <a:rPr lang="en-US" smtClean="0"/>
              <a:t>22/02/22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10D2A-B8F9-4CA2-B654-9A64CEBD3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321D1-057C-4567-B44C-DD839DA2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4208-3F3D-4C2F-8245-38D40FB05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3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5C229-D903-4028-A3E9-172621E75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D9949-9247-4154-96F1-A54B20AF1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4757A-DF98-4532-AECA-EA7D12BE5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FA34-8596-473D-8D64-13730736BBFF}" type="datetimeFigureOut">
              <a:rPr lang="en-US" smtClean="0"/>
              <a:t>22/02/22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A6F97-715E-41E9-ACEF-E7DD18A0E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3CA08-D567-4F19-96E6-AC206287A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4208-3F3D-4C2F-8245-38D40FB05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0EC6-2C6C-4E13-85CD-CA5703A9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A91EB-E0CE-4625-AF08-8AACDDD49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88EBB-DE39-4B93-89F7-EDC045F4D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2DAA4-F1EE-41D4-8421-BEB5EA9B0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FA34-8596-473D-8D64-13730736BBFF}" type="datetimeFigureOut">
              <a:rPr lang="en-US" smtClean="0"/>
              <a:t>22/02/22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2E9A2-9708-43AE-AFF3-092F5374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4815C-A86F-4985-B4C1-349E7319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4208-3F3D-4C2F-8245-38D40FB05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1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B9B9-1375-43A6-894D-20132D2FA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CF467-0531-4B37-87F0-36C4FD8B8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687BC-FCEE-47B4-9D72-3756FEFCC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CA0D6A-502F-4CFA-9989-600B8AF41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B5EEDB-D59C-47D0-9B4E-E5E078476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3FB67-7030-4FA0-8A72-C7A4D7DB0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FA34-8596-473D-8D64-13730736BBFF}" type="datetimeFigureOut">
              <a:rPr lang="en-US" smtClean="0"/>
              <a:t>22/02/22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B57BEF-8580-4BB3-BE95-4F8EDFEB3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10AD75-9B98-4B03-BC3D-D04C1150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4208-3F3D-4C2F-8245-38D40FB05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2BFA3-146C-47BA-AC58-9E77A44E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10B90-2557-48D5-8C8F-45B780FA9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FA34-8596-473D-8D64-13730736BBFF}" type="datetimeFigureOut">
              <a:rPr lang="en-US" smtClean="0"/>
              <a:t>22/02/22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694F3-A65D-4B56-965F-972D72BB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61B3F-4DC1-4510-ADE4-5B35C0D3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4208-3F3D-4C2F-8245-38D40FB05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3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A44443-D2A2-4663-9409-4FFAD8CA8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FA34-8596-473D-8D64-13730736BBFF}" type="datetimeFigureOut">
              <a:rPr lang="en-US" smtClean="0"/>
              <a:t>22/02/22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6DC216-CEC0-4310-A841-36E13F46C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B216C-78E3-4283-AA60-FF2E205E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4208-3F3D-4C2F-8245-38D40FB05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5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934BB-3DCC-4ED6-A7EC-1FD1AFC80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72670-FE18-4D87-B7B5-6285E0DBC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CBDB2-94C0-41A7-8A01-E08E1F0F3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D29E8-1FA9-42F4-B2E3-168A8153C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FA34-8596-473D-8D64-13730736BBFF}" type="datetimeFigureOut">
              <a:rPr lang="en-US" smtClean="0"/>
              <a:t>22/02/22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79816-D7EE-46C9-8B3A-F93202BF9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D1C09-F828-48AE-B915-287F8223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4208-3F3D-4C2F-8245-38D40FB05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17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057F4-8E1A-4F10-A1AA-066A3E41B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D507CE-0F66-4096-BDA3-DFC114EE8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ABCE8-1BFF-443C-BD36-E2B3C7C00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17586-F354-4D53-8361-5988FD988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FA34-8596-473D-8D64-13730736BBFF}" type="datetimeFigureOut">
              <a:rPr lang="en-US" smtClean="0"/>
              <a:t>22/02/22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E4494-78D5-4C66-8313-972F3FE7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15AE8-4F26-42CB-AA60-2FD16D123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4208-3F3D-4C2F-8245-38D40FB05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4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7EB839-FB23-497A-85A1-B9A922B43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3A9D0-CB8F-46DC-8609-E68D6B15A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7E280-0616-488C-AAB7-E10A434F2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3FA34-8596-473D-8D64-13730736BBFF}" type="datetimeFigureOut">
              <a:rPr lang="en-US" smtClean="0"/>
              <a:t>22/02/22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2E8AF-3469-401D-8F4E-341D1ED26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12C6B-C7B7-4429-9211-2ED4BC2C3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A4208-3F3D-4C2F-8245-38D40FB05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3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ample digital ID Template">
            <a:extLst>
              <a:ext uri="{FF2B5EF4-FFF2-40B4-BE49-F238E27FC236}">
                <a16:creationId xmlns:a16="http://schemas.microsoft.com/office/drawing/2014/main" id="{E14757D9-2939-48DA-93E3-AA9AB5D2D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413" y="1952625"/>
            <a:ext cx="482917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6AECEC-064E-4F65-9690-60C811F8C6D3}"/>
              </a:ext>
            </a:extLst>
          </p:cNvPr>
          <p:cNvSpPr txBox="1"/>
          <p:nvPr/>
        </p:nvSpPr>
        <p:spPr>
          <a:xfrm>
            <a:off x="5562600" y="2524125"/>
            <a:ext cx="246697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D12345678</a:t>
            </a:r>
          </a:p>
          <a:p>
            <a:r>
              <a:rPr lang="en-US" sz="1200" b="1" dirty="0"/>
              <a:t>01/01/2025</a:t>
            </a:r>
          </a:p>
          <a:p>
            <a:r>
              <a:rPr lang="en-US" sz="1200" b="1" dirty="0"/>
              <a:t>Harrington</a:t>
            </a:r>
          </a:p>
          <a:p>
            <a:r>
              <a:rPr lang="en-US" sz="1200" b="1" dirty="0"/>
              <a:t>Scott</a:t>
            </a:r>
          </a:p>
          <a:p>
            <a:r>
              <a:rPr lang="en-US" sz="1100" b="1" dirty="0"/>
              <a:t>1234 Circle Avenue, Apt 123</a:t>
            </a:r>
          </a:p>
          <a:p>
            <a:r>
              <a:rPr lang="en-US" sz="1100" b="1" dirty="0"/>
              <a:t>San Mateo, CA 94401</a:t>
            </a:r>
            <a:endParaRPr lang="en-US" sz="1400" b="1" dirty="0"/>
          </a:p>
          <a:p>
            <a:r>
              <a:rPr lang="en-US" sz="1200" b="1"/>
              <a:t>12/26/2011</a:t>
            </a:r>
            <a:endParaRPr lang="en-US" sz="1200" b="1" dirty="0"/>
          </a:p>
        </p:txBody>
      </p:sp>
      <p:pic>
        <p:nvPicPr>
          <p:cNvPr id="16" name="Picture 15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2E1733E1-95D2-445B-A631-3F6B21CB50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6" t="3196" r="12464" b="-3196"/>
          <a:stretch/>
        </p:blipFill>
        <p:spPr>
          <a:xfrm>
            <a:off x="3916393" y="2350915"/>
            <a:ext cx="1466490" cy="200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7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ample digital ID Template">
            <a:extLst>
              <a:ext uri="{FF2B5EF4-FFF2-40B4-BE49-F238E27FC236}">
                <a16:creationId xmlns:a16="http://schemas.microsoft.com/office/drawing/2014/main" id="{E14757D9-2939-48DA-93E3-AA9AB5D2D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413" y="1952625"/>
            <a:ext cx="482917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6AECEC-064E-4F65-9690-60C811F8C6D3}"/>
              </a:ext>
            </a:extLst>
          </p:cNvPr>
          <p:cNvSpPr txBox="1"/>
          <p:nvPr/>
        </p:nvSpPr>
        <p:spPr>
          <a:xfrm>
            <a:off x="5562600" y="2524125"/>
            <a:ext cx="246697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D12345678</a:t>
            </a:r>
          </a:p>
          <a:p>
            <a:r>
              <a:rPr lang="en-US" sz="1200" b="1" dirty="0"/>
              <a:t>01/01/2025</a:t>
            </a:r>
          </a:p>
          <a:p>
            <a:r>
              <a:rPr lang="en-US" sz="1200" b="1" dirty="0"/>
              <a:t>Lee</a:t>
            </a:r>
          </a:p>
          <a:p>
            <a:r>
              <a:rPr lang="en-US" sz="1200" b="1" dirty="0"/>
              <a:t>Kevin</a:t>
            </a:r>
          </a:p>
          <a:p>
            <a:r>
              <a:rPr lang="en-US" sz="1100" b="1" dirty="0"/>
              <a:t>1234 Circle Avenue, Apt 123</a:t>
            </a:r>
          </a:p>
          <a:p>
            <a:r>
              <a:rPr lang="en-US" sz="1100" b="1" dirty="0"/>
              <a:t>San Mateo, CA 94401</a:t>
            </a:r>
            <a:endParaRPr lang="en-US" sz="1400" b="1" dirty="0"/>
          </a:p>
          <a:p>
            <a:r>
              <a:rPr lang="en-US" sz="1200" b="1" dirty="0"/>
              <a:t>02/22/1935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E1733E1-95D2-445B-A631-3F6B21CB5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0" r="13470"/>
          <a:stretch/>
        </p:blipFill>
        <p:spPr>
          <a:xfrm>
            <a:off x="3916393" y="2350915"/>
            <a:ext cx="1466490" cy="200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7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ample digital ID Template">
            <a:extLst>
              <a:ext uri="{FF2B5EF4-FFF2-40B4-BE49-F238E27FC236}">
                <a16:creationId xmlns:a16="http://schemas.microsoft.com/office/drawing/2014/main" id="{E14757D9-2939-48DA-93E3-AA9AB5D2D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413" y="1952625"/>
            <a:ext cx="482917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6AECEC-064E-4F65-9690-60C811F8C6D3}"/>
              </a:ext>
            </a:extLst>
          </p:cNvPr>
          <p:cNvSpPr txBox="1"/>
          <p:nvPr/>
        </p:nvSpPr>
        <p:spPr>
          <a:xfrm>
            <a:off x="5562600" y="2524125"/>
            <a:ext cx="246697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D12345678</a:t>
            </a:r>
          </a:p>
          <a:p>
            <a:r>
              <a:rPr lang="en-US" sz="1200" b="1" dirty="0"/>
              <a:t>01/01/2025</a:t>
            </a:r>
          </a:p>
          <a:p>
            <a:r>
              <a:rPr lang="en-US" sz="1200" b="1" dirty="0"/>
              <a:t>Bennett</a:t>
            </a:r>
          </a:p>
          <a:p>
            <a:r>
              <a:rPr lang="en-US" sz="1200" b="1" dirty="0"/>
              <a:t>Amy</a:t>
            </a:r>
          </a:p>
          <a:p>
            <a:r>
              <a:rPr lang="en-US" sz="1100" b="1" dirty="0"/>
              <a:t>1234 Circle Avenue, Apt 123</a:t>
            </a:r>
          </a:p>
          <a:p>
            <a:r>
              <a:rPr lang="en-US" sz="1100" b="1" dirty="0"/>
              <a:t>San Mateo, CA 94401</a:t>
            </a:r>
            <a:endParaRPr lang="en-US" sz="1400" b="1" dirty="0"/>
          </a:p>
          <a:p>
            <a:r>
              <a:rPr lang="en-US" sz="1200" b="1" dirty="0"/>
              <a:t>02/22/1963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E1733E1-95D2-445B-A631-3F6B21CB5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0" r="13470"/>
          <a:stretch/>
        </p:blipFill>
        <p:spPr>
          <a:xfrm>
            <a:off x="3916393" y="2350915"/>
            <a:ext cx="1466490" cy="200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ample digital ID Template">
            <a:extLst>
              <a:ext uri="{FF2B5EF4-FFF2-40B4-BE49-F238E27FC236}">
                <a16:creationId xmlns:a16="http://schemas.microsoft.com/office/drawing/2014/main" id="{E14757D9-2939-48DA-93E3-AA9AB5D2D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413" y="1952625"/>
            <a:ext cx="482917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6AECEC-064E-4F65-9690-60C811F8C6D3}"/>
              </a:ext>
            </a:extLst>
          </p:cNvPr>
          <p:cNvSpPr txBox="1"/>
          <p:nvPr/>
        </p:nvSpPr>
        <p:spPr>
          <a:xfrm>
            <a:off x="5562600" y="2524125"/>
            <a:ext cx="246697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D12345678</a:t>
            </a:r>
          </a:p>
          <a:p>
            <a:r>
              <a:rPr lang="en-US" sz="1200" b="1" dirty="0"/>
              <a:t>01/01/2025</a:t>
            </a:r>
          </a:p>
          <a:p>
            <a:r>
              <a:rPr lang="en-US" sz="1200" b="1" dirty="0"/>
              <a:t>Lewis</a:t>
            </a:r>
          </a:p>
          <a:p>
            <a:r>
              <a:rPr lang="en-US" sz="1200" b="1" dirty="0"/>
              <a:t>Jason</a:t>
            </a:r>
          </a:p>
          <a:p>
            <a:r>
              <a:rPr lang="en-US" sz="1100" b="1" dirty="0"/>
              <a:t>1234 Circle Avenue, Apt 123</a:t>
            </a:r>
          </a:p>
          <a:p>
            <a:r>
              <a:rPr lang="en-US" sz="1100" b="1" dirty="0"/>
              <a:t>San Mateo, CA 94401</a:t>
            </a:r>
            <a:endParaRPr lang="en-US" sz="1400" b="1" dirty="0"/>
          </a:p>
          <a:p>
            <a:r>
              <a:rPr lang="en-US" sz="1200" b="1" dirty="0"/>
              <a:t>11/09/1950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E1733E1-95D2-445B-A631-3F6B21CB5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0" r="13470"/>
          <a:stretch/>
        </p:blipFill>
        <p:spPr>
          <a:xfrm>
            <a:off x="3916393" y="2350915"/>
            <a:ext cx="1466490" cy="200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ample digital ID Template">
            <a:extLst>
              <a:ext uri="{FF2B5EF4-FFF2-40B4-BE49-F238E27FC236}">
                <a16:creationId xmlns:a16="http://schemas.microsoft.com/office/drawing/2014/main" id="{E14757D9-2939-48DA-93E3-AA9AB5D2D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413" y="1952625"/>
            <a:ext cx="482917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6AECEC-064E-4F65-9690-60C811F8C6D3}"/>
              </a:ext>
            </a:extLst>
          </p:cNvPr>
          <p:cNvSpPr txBox="1"/>
          <p:nvPr/>
        </p:nvSpPr>
        <p:spPr>
          <a:xfrm>
            <a:off x="5562600" y="2524125"/>
            <a:ext cx="246697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D12345678</a:t>
            </a:r>
          </a:p>
          <a:p>
            <a:r>
              <a:rPr lang="en-US" sz="1200" b="1" dirty="0"/>
              <a:t>01/01/2025</a:t>
            </a:r>
          </a:p>
          <a:p>
            <a:r>
              <a:rPr lang="en-US" sz="1200" b="1" dirty="0"/>
              <a:t>Schmalen</a:t>
            </a:r>
          </a:p>
          <a:p>
            <a:r>
              <a:rPr lang="en-US" sz="1200" b="1" dirty="0"/>
              <a:t>Philipp</a:t>
            </a:r>
          </a:p>
          <a:p>
            <a:r>
              <a:rPr lang="en-US" sz="1100" b="1" dirty="0"/>
              <a:t>1234 Circle Avenue, Apt 123</a:t>
            </a:r>
          </a:p>
          <a:p>
            <a:r>
              <a:rPr lang="en-US" sz="1100" b="1" dirty="0"/>
              <a:t>San Mateo, CA 94401</a:t>
            </a:r>
            <a:endParaRPr lang="en-US" sz="1400" b="1" dirty="0"/>
          </a:p>
          <a:p>
            <a:r>
              <a:rPr lang="en-US" sz="1200" b="1" dirty="0"/>
              <a:t>09/02/1990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E1733E1-95D2-445B-A631-3F6B21CB5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0" r="13470"/>
          <a:stretch/>
        </p:blipFill>
        <p:spPr>
          <a:xfrm>
            <a:off x="3888762" y="2425371"/>
            <a:ext cx="1466490" cy="200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81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80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Schmalen</dc:creator>
  <cp:lastModifiedBy>Philipp Schmalen</cp:lastModifiedBy>
  <cp:revision>1</cp:revision>
  <dcterms:created xsi:type="dcterms:W3CDTF">2022-02-01T07:04:16Z</dcterms:created>
  <dcterms:modified xsi:type="dcterms:W3CDTF">2022-02-22T19:54:35Z</dcterms:modified>
</cp:coreProperties>
</file>