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49"/>
    <p:restoredTop sz="94679"/>
  </p:normalViewPr>
  <p:slideViewPr>
    <p:cSldViewPr snapToGrid="0" snapToObjects="1">
      <p:cViewPr varScale="1">
        <p:scale>
          <a:sx n="212" d="100"/>
          <a:sy n="212" d="100"/>
        </p:scale>
        <p:origin x="4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480" cy="68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480" cy="68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480" cy="68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480" cy="68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480" cy="688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 hidden="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" name="Group 2"/>
          <p:cNvGrpSpPr/>
          <p:nvPr/>
        </p:nvGrpSpPr>
        <p:grpSpPr>
          <a:xfrm>
            <a:off x="752040" y="743760"/>
            <a:ext cx="10674000" cy="5349600"/>
            <a:chOff x="752040" y="743760"/>
            <a:chExt cx="10674000" cy="5349600"/>
          </a:xfrm>
        </p:grpSpPr>
        <p:sp>
          <p:nvSpPr>
            <p:cNvPr id="2" name="CustomShape 3"/>
            <p:cNvSpPr/>
            <p:nvPr/>
          </p:nvSpPr>
          <p:spPr>
            <a:xfrm>
              <a:off x="8151840" y="1685520"/>
              <a:ext cx="3274200" cy="4407840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 flipV="1">
              <a:off x="751320" y="743760"/>
              <a:ext cx="3274920" cy="4407840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PlaceHolder 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philipp.thuemler/Documents/STUDIUM/Kurse/Web_Engineering/Programmentwurf/WebEngineering_WordCounter/login.html" TargetMode="Externa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915200" y="1788480"/>
            <a:ext cx="8360640" cy="209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9000"/>
              </a:lnSpc>
            </a:pPr>
            <a:r>
              <a:rPr lang="de-DE" sz="7200" b="0" strike="noStrike" cap="all" spc="-1">
                <a:solidFill>
                  <a:srgbClr val="191B0E"/>
                </a:solidFill>
                <a:latin typeface="Franklin Gothic Book"/>
              </a:rPr>
              <a:t>WordCounter</a:t>
            </a:r>
            <a:endParaRPr lang="en-US" sz="7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Word Counter</a:t>
            </a:r>
          </a:p>
        </p:txBody>
      </p:sp>
      <p:sp>
        <p:nvSpPr>
          <p:cNvPr id="214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de-DE" sz="2000" b="0" strike="noStrike" spc="-1">
                <a:solidFill>
                  <a:srgbClr val="191B0E"/>
                </a:solidFill>
                <a:latin typeface="Franklin Gothic Book"/>
              </a:rPr>
              <a:t>Bugs müssen behoben werden</a:t>
            </a:r>
            <a:endParaRPr lang="en-US" sz="2000" b="0" strike="noStrike" spc="-1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de-DE" sz="2000" b="0" strike="noStrike" spc="-1">
                <a:solidFill>
                  <a:srgbClr val="191B0E"/>
                </a:solidFill>
                <a:latin typeface="Franklin Gothic Book"/>
              </a:rPr>
              <a:t>Sätze und Paragraphen sollen gezählt werden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Darkmode</a:t>
            </a:r>
          </a:p>
        </p:txBody>
      </p:sp>
      <p:sp>
        <p:nvSpPr>
          <p:cNvPr id="216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de-DE" sz="2000" b="0" strike="noStrike" spc="-1" dirty="0">
                <a:solidFill>
                  <a:srgbClr val="191B0E"/>
                </a:solidFill>
                <a:latin typeface="Franklin Gothic Book"/>
              </a:rPr>
              <a:t>Soll mit allen Browsern kompatibel sein</a:t>
            </a:r>
            <a:endParaRPr lang="en-US" sz="2000" b="0" strike="noStrike" spc="-1" dirty="0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de-DE" sz="2000" b="0" strike="noStrike" spc="-1" dirty="0">
                <a:solidFill>
                  <a:srgbClr val="191B0E"/>
                </a:solidFill>
                <a:latin typeface="Franklin Gothic Book"/>
              </a:rPr>
              <a:t>→ Speichern in Cookies</a:t>
            </a:r>
            <a:endParaRPr lang="en-US" sz="2000" b="0" strike="noStrike" spc="-1" dirty="0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89000"/>
              </a:lnSpc>
            </a:pPr>
            <a:r>
              <a:rPr lang="de-DE" sz="4400" b="0" strike="noStrike" spc="-1">
                <a:solidFill>
                  <a:srgbClr val="191B0E"/>
                </a:solidFill>
                <a:latin typeface="Franklin Gothic Book"/>
              </a:rPr>
              <a:t>Gliederung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de-DE" sz="2000" b="0" strike="noStrike" spc="-1">
                <a:solidFill>
                  <a:srgbClr val="191B0E"/>
                </a:solidFill>
                <a:latin typeface="Franklin Gothic Book"/>
              </a:rPr>
              <a:t>Idee</a:t>
            </a:r>
            <a:endParaRPr lang="en-US" sz="2000" b="0" strike="noStrike" spc="-1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de-DE" sz="2000" b="0" strike="noStrike" spc="-1">
                <a:solidFill>
                  <a:srgbClr val="191B0E"/>
                </a:solidFill>
                <a:latin typeface="Franklin Gothic Book"/>
              </a:rPr>
              <a:t>Anforderungen</a:t>
            </a:r>
            <a:endParaRPr lang="en-US" sz="2000" b="0" strike="noStrike" spc="-1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de-DE" sz="2000" b="0" strike="noStrike" spc="-1">
                <a:solidFill>
                  <a:srgbClr val="191B0E"/>
                </a:solidFill>
                <a:latin typeface="Franklin Gothic Book"/>
              </a:rPr>
              <a:t>Aufbau</a:t>
            </a:r>
            <a:endParaRPr lang="en-US" sz="2000" b="0" strike="noStrike" spc="-1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de-DE" sz="2000" b="0" strike="noStrike" spc="-1">
                <a:solidFill>
                  <a:srgbClr val="191B0E"/>
                </a:solidFill>
                <a:latin typeface="Franklin Gothic Book"/>
              </a:rPr>
              <a:t>Verwendete Technologien</a:t>
            </a:r>
            <a:endParaRPr lang="en-US" sz="2000" b="0" strike="noStrike" spc="-1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de-DE" sz="2000" b="0" strike="noStrike" spc="-1">
                <a:solidFill>
                  <a:srgbClr val="191B0E"/>
                </a:solidFill>
                <a:latin typeface="Franklin Gothic Book"/>
              </a:rPr>
              <a:t>Webseite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89000"/>
              </a:lnSpc>
            </a:pPr>
            <a:r>
              <a:rPr lang="de-DE" sz="4400" b="0" strike="noStrike" spc="-1">
                <a:solidFill>
                  <a:srgbClr val="191B0E"/>
                </a:solidFill>
                <a:latin typeface="Franklin Gothic Book"/>
              </a:rPr>
              <a:t>Idee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</a:rPr>
              <a:t>Eine interaktive Seite, in welche man einen Text eingibt, und diese die Anzahl der Worte und Buchstaben ausgibt.</a:t>
            </a:r>
            <a:endParaRPr lang="en-US" sz="2000" b="0" strike="noStrike" spc="-1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</a:rPr>
              <a:t>Login und Registrierung für zukünftige Erweiterung (Text speichern, …)</a:t>
            </a:r>
            <a:endParaRPr lang="en-US" sz="2000" b="0" strike="noStrike" spc="-1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</a:rPr>
              <a:t>Dark mode, für eine Möglichkeit das Interface nach user Wunsch anzupassen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89000"/>
              </a:lnSpc>
            </a:pPr>
            <a:r>
              <a:rPr lang="de-DE" sz="4400" b="0" strike="noStrike" spc="-1">
                <a:solidFill>
                  <a:srgbClr val="191B0E"/>
                </a:solidFill>
                <a:latin typeface="Franklin Gothic Book"/>
              </a:rPr>
              <a:t>Anforderungen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de-DE" sz="2000" b="0" strike="noStrike" spc="-1">
                <a:solidFill>
                  <a:srgbClr val="191B0E"/>
                </a:solidFill>
                <a:latin typeface="Franklin Gothic Book"/>
              </a:rPr>
              <a:t>Nutzer sollen sich registrieren und anmelden können</a:t>
            </a:r>
            <a:endParaRPr lang="en-US" sz="2000" b="0" strike="noStrike" spc="-1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de-DE" sz="2000" b="0" strike="noStrike" spc="-1">
                <a:solidFill>
                  <a:srgbClr val="191B0E"/>
                </a:solidFill>
                <a:latin typeface="Franklin Gothic Book"/>
              </a:rPr>
              <a:t>Darkmode soll einheitlich für alle Webseiten ein-/ausgeschaltet werden können</a:t>
            </a:r>
            <a:endParaRPr lang="en-US" sz="2000" b="0" strike="noStrike" spc="-1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de-DE" sz="2000" b="0" strike="noStrike" spc="-1">
                <a:solidFill>
                  <a:srgbClr val="191B0E"/>
                </a:solidFill>
                <a:latin typeface="Franklin Gothic Book"/>
              </a:rPr>
              <a:t>Funktion „WordCounter“ soll erfüllt werden </a:t>
            </a:r>
            <a:endParaRPr lang="en-US" sz="2000" b="0" strike="noStrike" spc="-1">
              <a:latin typeface="Arial"/>
            </a:endParaRPr>
          </a:p>
          <a:p>
            <a:pPr marL="914400" lvl="1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de-DE" sz="2000" b="0" i="1" strike="noStrike" spc="-1">
                <a:solidFill>
                  <a:srgbClr val="191B0E"/>
                </a:solidFill>
                <a:latin typeface="Franklin Gothic Book"/>
              </a:rPr>
              <a:t>Zeichen werden gezählt und ausgegeben</a:t>
            </a:r>
            <a:endParaRPr lang="en-US" sz="2000" b="0" strike="noStrike" spc="-1">
              <a:latin typeface="Arial"/>
            </a:endParaRPr>
          </a:p>
          <a:p>
            <a:pPr marL="914400" lvl="1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de-DE" sz="2000" b="0" i="1" strike="noStrike" spc="-1">
                <a:solidFill>
                  <a:srgbClr val="191B0E"/>
                </a:solidFill>
                <a:latin typeface="Franklin Gothic Book"/>
              </a:rPr>
              <a:t>Wörter werden gezählt und ausgegeben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89000"/>
              </a:lnSpc>
            </a:pPr>
            <a:r>
              <a:rPr lang="de-DE" sz="4400" b="0" strike="noStrike" spc="-1">
                <a:solidFill>
                  <a:srgbClr val="191B0E"/>
                </a:solidFill>
                <a:latin typeface="Franklin Gothic Book"/>
              </a:rPr>
              <a:t>Aufbau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05" name="Inhaltsplatzhalter 4"/>
          <p:cNvPicPr/>
          <p:nvPr/>
        </p:nvPicPr>
        <p:blipFill>
          <a:blip r:embed="rId2"/>
          <a:stretch/>
        </p:blipFill>
        <p:spPr>
          <a:xfrm>
            <a:off x="1335960" y="2171880"/>
            <a:ext cx="4759200" cy="4216320"/>
          </a:xfrm>
          <a:prstGeom prst="rect">
            <a:avLst/>
          </a:prstGeom>
          <a:ln>
            <a:noFill/>
          </a:ln>
        </p:spPr>
      </p:pic>
      <p:pic>
        <p:nvPicPr>
          <p:cNvPr id="206" name="Grafik 6"/>
          <p:cNvPicPr/>
          <p:nvPr/>
        </p:nvPicPr>
        <p:blipFill>
          <a:blip r:embed="rId3"/>
          <a:stretch/>
        </p:blipFill>
        <p:spPr>
          <a:xfrm>
            <a:off x="1335960" y="2172960"/>
            <a:ext cx="7705080" cy="421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89000"/>
              </a:lnSpc>
            </a:pPr>
            <a:r>
              <a:rPr lang="de-DE" sz="4400" b="0" strike="noStrike" spc="-1" dirty="0">
                <a:solidFill>
                  <a:srgbClr val="191B0E"/>
                </a:solidFill>
                <a:latin typeface="Franklin Gothic Book"/>
              </a:rPr>
              <a:t>Verwendete Technologien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de-DE" sz="2000" b="0" strike="noStrike" spc="-1">
                <a:solidFill>
                  <a:srgbClr val="191B0E"/>
                </a:solidFill>
                <a:latin typeface="Franklin Gothic Book"/>
              </a:rPr>
              <a:t>HTML</a:t>
            </a:r>
            <a:endParaRPr lang="en-US" sz="2000" b="0" strike="noStrike" spc="-1">
              <a:latin typeface="Arial"/>
            </a:endParaRPr>
          </a:p>
          <a:p>
            <a:pPr marL="914400" lvl="1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de-DE" sz="2000" b="0" i="1" strike="noStrike" spc="-1">
                <a:solidFill>
                  <a:srgbClr val="191B0E"/>
                </a:solidFill>
                <a:latin typeface="Franklin Gothic Book"/>
              </a:rPr>
              <a:t>Seitenstruktur</a:t>
            </a:r>
            <a:endParaRPr lang="en-US" sz="2000" b="0" strike="noStrike" spc="-1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de-DE" sz="2000" b="0" strike="noStrike" spc="-1">
                <a:solidFill>
                  <a:srgbClr val="191B0E"/>
                </a:solidFill>
                <a:latin typeface="Franklin Gothic Book"/>
              </a:rPr>
              <a:t>CSS</a:t>
            </a:r>
            <a:endParaRPr lang="en-US" sz="2000" b="0" strike="noStrike" spc="-1">
              <a:latin typeface="Arial"/>
            </a:endParaRPr>
          </a:p>
          <a:p>
            <a:pPr marL="914400" lvl="1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de-DE" sz="2000" b="0" i="1" strike="noStrike" spc="-1">
                <a:solidFill>
                  <a:srgbClr val="191B0E"/>
                </a:solidFill>
                <a:latin typeface="Franklin Gothic Book"/>
              </a:rPr>
              <a:t>Gestaltung / Design, responsive Design</a:t>
            </a:r>
            <a:endParaRPr lang="en-US" sz="2000" b="0" strike="noStrike" spc="-1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de-DE" sz="2000" b="0" strike="noStrike" spc="-1">
                <a:solidFill>
                  <a:srgbClr val="191B0E"/>
                </a:solidFill>
                <a:latin typeface="Franklin Gothic Book"/>
              </a:rPr>
              <a:t>JavaScript</a:t>
            </a:r>
            <a:endParaRPr lang="en-US" sz="2000" b="0" strike="noStrike" spc="-1">
              <a:latin typeface="Arial"/>
            </a:endParaRPr>
          </a:p>
          <a:p>
            <a:pPr marL="914400" lvl="1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de-DE" sz="2000" b="0" i="1" strike="noStrike" spc="-1">
                <a:solidFill>
                  <a:srgbClr val="191B0E"/>
                </a:solidFill>
                <a:latin typeface="Franklin Gothic Book"/>
              </a:rPr>
              <a:t>Funktionalität z.B. WordCounter, darkmode, Anmeldung, Registrierung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295280" y="289512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89000"/>
              </a:lnSpc>
            </a:pPr>
            <a:r>
              <a:rPr lang="de-DE" sz="4400" b="0" strike="noStrike" spc="-1" dirty="0">
                <a:solidFill>
                  <a:srgbClr val="191B0E"/>
                </a:solidFill>
                <a:latin typeface="Franklin Gothic Book"/>
              </a:rPr>
              <a:t>Webseite</a:t>
            </a:r>
          </a:p>
          <a:p>
            <a:pPr algn="ctr">
              <a:lnSpc>
                <a:spcPct val="89000"/>
              </a:lnSpc>
            </a:pPr>
            <a:r>
              <a:rPr lang="en-US" sz="1000" spc="-1" dirty="0">
                <a:hlinkClick r:id="rId2"/>
              </a:rPr>
              <a:t>file:///Users/philipp.thuemler/Documents/STUDIUM/Kurse/Web_Engineering/Programmentwurf/WebEngineering_WordCounter/login.html</a:t>
            </a:r>
            <a:endParaRPr lang="en-US" sz="1000" spc="-1" dirty="0"/>
          </a:p>
          <a:p>
            <a:pPr algn="ctr">
              <a:lnSpc>
                <a:spcPct val="89000"/>
              </a:lnSpc>
            </a:pPr>
            <a:endParaRPr lang="en-US" sz="1000" spc="-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295280" y="289512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89000"/>
              </a:lnSpc>
            </a:pPr>
            <a:r>
              <a:rPr lang="de-DE" sz="4400" b="0" strike="noStrike" spc="-1">
                <a:solidFill>
                  <a:srgbClr val="191B0E"/>
                </a:solidFill>
                <a:latin typeface="Franklin Gothic Book"/>
              </a:rPr>
              <a:t>Ideen zur</a:t>
            </a:r>
            <a:endParaRPr lang="en-US" sz="4400" b="0" strike="noStrike" spc="-1">
              <a:latin typeface="Arial"/>
            </a:endParaRPr>
          </a:p>
          <a:p>
            <a:pPr algn="ctr">
              <a:lnSpc>
                <a:spcPct val="89000"/>
              </a:lnSpc>
            </a:pPr>
            <a:r>
              <a:rPr lang="de-DE" sz="4400" b="0" strike="noStrike" spc="-1">
                <a:solidFill>
                  <a:srgbClr val="191B0E"/>
                </a:solidFill>
                <a:latin typeface="Franklin Gothic Book"/>
              </a:rPr>
              <a:t>Verbesserung und Erweiterung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Login und Registrierung</a:t>
            </a:r>
          </a:p>
        </p:txBody>
      </p:sp>
      <p:sp>
        <p:nvSpPr>
          <p:cNvPr id="212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de-DE" sz="2000" b="0" strike="noStrike" spc="-1" dirty="0">
                <a:solidFill>
                  <a:srgbClr val="191B0E"/>
                </a:solidFill>
                <a:latin typeface="Franklin Gothic Book"/>
              </a:rPr>
              <a:t>Registrierte Nutzer sollen in Datenbank gespeichert werden</a:t>
            </a:r>
            <a:endParaRPr lang="en-US" sz="2000" b="0" strike="noStrike" spc="-1" dirty="0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de-DE" sz="2000" b="0" strike="noStrike" spc="-1" dirty="0">
                <a:solidFill>
                  <a:srgbClr val="191B0E"/>
                </a:solidFill>
                <a:latin typeface="Franklin Gothic Book"/>
              </a:rPr>
              <a:t>Nutzer sollen Texte Abspeichern und Abrufen können</a:t>
            </a: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de-DE" sz="2000" spc="-1" dirty="0">
                <a:solidFill>
                  <a:srgbClr val="191B0E"/>
                </a:solidFill>
                <a:latin typeface="Franklin Gothic Book"/>
              </a:rPr>
              <a:t>Nutzer sollen vom Impressum zurück zum Login gelangen</a:t>
            </a:r>
            <a:endParaRPr lang="de-DE" sz="2000" b="0" strike="noStrike" spc="-1" dirty="0">
              <a:solidFill>
                <a:srgbClr val="191B0E"/>
              </a:solidFill>
              <a:latin typeface="Franklin Gothic Book"/>
            </a:endParaRPr>
          </a:p>
          <a:p>
            <a:pPr marL="7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{549706D7-C00D-A74B-B150-0C557026E227}tf10001072</Template>
  <TotalTime>0</TotalTime>
  <Words>195</Words>
  <Application>Microsoft Macintosh PowerPoint</Application>
  <PresentationFormat>Breitbild</PresentationFormat>
  <Paragraphs>39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11</vt:i4>
      </vt:variant>
    </vt:vector>
  </HeadingPairs>
  <TitlesOfParts>
    <vt:vector size="20" baseType="lpstr">
      <vt:lpstr>Arial</vt:lpstr>
      <vt:lpstr>Franklin Gothic Book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WordCounter</dc:title>
  <dc:subject/>
  <dc:creator>philipp thuemler</dc:creator>
  <dc:description/>
  <cp:lastModifiedBy>philipp thuemler</cp:lastModifiedBy>
  <cp:revision>15</cp:revision>
  <dcterms:created xsi:type="dcterms:W3CDTF">2022-03-16T09:02:22Z</dcterms:created>
  <dcterms:modified xsi:type="dcterms:W3CDTF">2022-03-16T17:14:54Z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