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de-DE" sz="7200" spc="-1" strike="noStrike" cap="all">
                <a:solidFill>
                  <a:srgbClr val="191b0e"/>
                </a:solidFill>
                <a:latin typeface="Franklin Gothic Book"/>
              </a:rPr>
              <a:t>Mastertitelformat bearbeiten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0FB705-197D-47AC-8BFE-2255E601C394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3/16/22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623F35-F783-40BB-81A9-D6B889B1E63D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Mastertitelformat bearbeiten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Mastertextformat bearbeiten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Zweite Ebene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1800" spc="-1" strike="noStrike">
                <a:solidFill>
                  <a:srgbClr val="191b0e"/>
                </a:solidFill>
                <a:latin typeface="Franklin Gothic Book"/>
              </a:rPr>
              <a:t>Dritte Ebene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1800" spc="-1" strike="noStrike">
                <a:solidFill>
                  <a:srgbClr val="191b0e"/>
                </a:solidFill>
                <a:latin typeface="Franklin Gothic Book"/>
              </a:rPr>
              <a:t>Vierte Ebene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1600" spc="-1" strike="noStrike">
                <a:solidFill>
                  <a:srgbClr val="191b0e"/>
                </a:solidFill>
                <a:latin typeface="Franklin Gothic Book"/>
              </a:rPr>
              <a:t>Fünfte Ebene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68D930-F6F9-4221-881D-BA82A7549325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3/16/22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DE8F42-8684-4D34-BFD2-16EF47360B29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Mastertitelformat bearbeiten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36AE62-6E21-4968-A83A-F5369CC976E2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3/16/22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2FC0D1-A270-4FDD-997A-337EEB4AD973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de-DE" sz="7200" spc="-1" strike="noStrike" cap="all">
                <a:solidFill>
                  <a:srgbClr val="191b0e"/>
                </a:solidFill>
                <a:latin typeface="Franklin Gothic Book"/>
              </a:rPr>
              <a:t>WordCounter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Gliederung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Eine interaktive Seite, in welche man einen Text eingibt, und diese die Anzahl der Worte und Buchstaben ausgibt.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Login und Registrierung für zukünftige Erweiterung (Text speichern, …)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Dark mode, für eine Möglichkeit das Interface nach user Wunsch anzupassen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Nutzer sollen sich registrieren und anmelden können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Darkmode soll einheitlich für alle Webseiten ein-/ausgeschaltet </a:t>
            </a: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werden können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Funktion „WordCounter“ soll erfüllt werden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Zeichen werden gezählt und ausgegeben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Wörter werden gezählt und ausgegeben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37" name="Inhaltsplatzhalter 4" descr=""/>
          <p:cNvPicPr/>
          <p:nvPr/>
        </p:nvPicPr>
        <p:blipFill>
          <a:blip r:embed="rId1"/>
          <a:stretch/>
        </p:blipFill>
        <p:spPr>
          <a:xfrm>
            <a:off x="1335960" y="2171880"/>
            <a:ext cx="4759560" cy="4216680"/>
          </a:xfrm>
          <a:prstGeom prst="rect">
            <a:avLst/>
          </a:prstGeom>
          <a:ln>
            <a:noFill/>
          </a:ln>
        </p:spPr>
      </p:pic>
      <p:pic>
        <p:nvPicPr>
          <p:cNvPr id="138" name="Grafik 6" descr=""/>
          <p:cNvPicPr/>
          <p:nvPr/>
        </p:nvPicPr>
        <p:blipFill>
          <a:blip r:embed="rId2"/>
          <a:stretch/>
        </p:blipFill>
        <p:spPr>
          <a:xfrm>
            <a:off x="1335960" y="2172960"/>
            <a:ext cx="7705440" cy="421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HTML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Seitenstruktur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CSS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Gestaltung / Design, responsive Design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JavaScript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Funktionalität z.B. WordCounter, darkmode, Anmeldung, Registrierung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295280" y="289512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Webseite </a:t>
            </a:r>
            <a:r>
              <a:rPr b="0" lang="de-DE" sz="4400" spc="-1" strike="noStrike">
                <a:solidFill>
                  <a:srgbClr val="191b0e"/>
                </a:solidFill>
                <a:latin typeface="Wingdings"/>
              </a:rPr>
              <a:t>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{549706D7-C00D-A74B-B150-0C557026E227}tf10001072</Template>
  <TotalTime>154</TotalTime>
  <Application>LibreOffice/6.4.7.2$Linux_X86_64 LibreOffice_project/40$Build-2</Application>
  <Words>72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2022-03-16T09:02:22Z</dcterms:created>
  <dc:creator>philipp thuemler</dc:creator>
  <dc:description/>
  <dc:language>en-US</dc:language>
  <cp:lastModifiedBy/>
  <dcterms:modified xsi:type="dcterms:W3CDTF">2022-03-16T14:29:39Z</dcterms:modified>
  <cp:revision>5</cp:revision>
  <dc:subject/>
  <dc:title>WordCounter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