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480" cy="68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480" cy="68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480" cy="68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480" cy="68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480" cy="68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752040" y="743760"/>
            <a:ext cx="10674000" cy="5349600"/>
            <a:chOff x="752040" y="743760"/>
            <a:chExt cx="10674000" cy="5349600"/>
          </a:xfrm>
        </p:grpSpPr>
        <p:sp>
          <p:nvSpPr>
            <p:cNvPr id="2" name="CustomShape 3"/>
            <p:cNvSpPr/>
            <p:nvPr/>
          </p:nvSpPr>
          <p:spPr>
            <a:xfrm>
              <a:off x="8151840" y="1685520"/>
              <a:ext cx="3274200" cy="440784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flipV="1">
              <a:off x="751320" y="743760"/>
              <a:ext cx="3274920" cy="440784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915200" y="1788480"/>
            <a:ext cx="8360640" cy="20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9000"/>
              </a:lnSpc>
            </a:pPr>
            <a:r>
              <a:rPr b="0" lang="de-DE" sz="7200" spc="-1" strike="noStrike" cap="all">
                <a:solidFill>
                  <a:srgbClr val="191b0e"/>
                </a:solidFill>
                <a:latin typeface="Franklin Gothic Book"/>
              </a:rPr>
              <a:t>WordCounter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Word Counter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Bugs müssen behoben werden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Sätze und Paragraphen sollen gezählt werden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Darkmode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Soll mit allen Browsern kompatibel sein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→ </a:t>
            </a: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Speichern in Cookies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Gliederung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Idee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Anforderungen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Aufbau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Verwendete Technologien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Webseite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Idee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Eine interaktive Seite, in welche man einen Text eingibt, und diese die Anzahl der Worte und Buchstaben ausgibt.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Login und Registrierung für zukünftige Erweiterung (Text speichern, …)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Dark mode, für eine Möglichkeit das Interface nach user Wunsch anzupassen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Anforderungen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Nutzer sollen sich registrieren und anmelden können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Darkmode soll einheitlich für alle Webseiten ein-/ausgeschaltet werden können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Funktion „WordCounter“ soll erfüllt werden </a:t>
            </a:r>
            <a:endParaRPr b="0" lang="en-U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de-DE" sz="2000" spc="-1" strike="noStrike">
                <a:solidFill>
                  <a:srgbClr val="191b0e"/>
                </a:solidFill>
                <a:latin typeface="Franklin Gothic Book"/>
              </a:rPr>
              <a:t>Zeichen werden gezählt und ausgegeben</a:t>
            </a:r>
            <a:endParaRPr b="0" lang="en-U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de-DE" sz="2000" spc="-1" strike="noStrike">
                <a:solidFill>
                  <a:srgbClr val="191b0e"/>
                </a:solidFill>
                <a:latin typeface="Franklin Gothic Book"/>
              </a:rPr>
              <a:t>Wörter werden gezählt und ausgegeben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Aufbau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05" name="Inhaltsplatzhalter 4" descr=""/>
          <p:cNvPicPr/>
          <p:nvPr/>
        </p:nvPicPr>
        <p:blipFill>
          <a:blip r:embed="rId1"/>
          <a:stretch/>
        </p:blipFill>
        <p:spPr>
          <a:xfrm>
            <a:off x="1335960" y="2171880"/>
            <a:ext cx="4759200" cy="4216320"/>
          </a:xfrm>
          <a:prstGeom prst="rect">
            <a:avLst/>
          </a:prstGeom>
          <a:ln>
            <a:noFill/>
          </a:ln>
        </p:spPr>
      </p:pic>
      <p:pic>
        <p:nvPicPr>
          <p:cNvPr id="206" name="Grafik 6" descr=""/>
          <p:cNvPicPr/>
          <p:nvPr/>
        </p:nvPicPr>
        <p:blipFill>
          <a:blip r:embed="rId2"/>
          <a:stretch/>
        </p:blipFill>
        <p:spPr>
          <a:xfrm>
            <a:off x="1335960" y="2172960"/>
            <a:ext cx="7705080" cy="421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Verwendete Technologien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HTML</a:t>
            </a:r>
            <a:endParaRPr b="0" lang="en-U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de-DE" sz="2000" spc="-1" strike="noStrike">
                <a:solidFill>
                  <a:srgbClr val="191b0e"/>
                </a:solidFill>
                <a:latin typeface="Franklin Gothic Book"/>
              </a:rPr>
              <a:t>Seitenstruktur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CSS</a:t>
            </a:r>
            <a:endParaRPr b="0" lang="en-U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de-DE" sz="2000" spc="-1" strike="noStrike">
                <a:solidFill>
                  <a:srgbClr val="191b0e"/>
                </a:solidFill>
                <a:latin typeface="Franklin Gothic Book"/>
              </a:rPr>
              <a:t>Gestaltung / Design, responsive Design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JavaScript</a:t>
            </a:r>
            <a:endParaRPr b="0" lang="en-US" sz="2000" spc="-1" strike="noStrike">
              <a:latin typeface="Arial"/>
            </a:endParaRPr>
          </a:p>
          <a:p>
            <a:pPr lvl="1" marL="914400" indent="-383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de-DE" sz="2000" spc="-1" strike="noStrike">
                <a:solidFill>
                  <a:srgbClr val="191b0e"/>
                </a:solidFill>
                <a:latin typeface="Franklin Gothic Book"/>
              </a:rPr>
              <a:t>Funktionalität z.B. WordCounter, darkmode, Anmeldung, Registrierung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295280" y="289512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Webseite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295280" y="289512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Ideen zur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89000"/>
              </a:lnSpc>
            </a:pPr>
            <a:r>
              <a:rPr b="0" lang="de-DE" sz="4400" spc="-1" strike="noStrike">
                <a:solidFill>
                  <a:srgbClr val="191b0e"/>
                </a:solidFill>
                <a:latin typeface="Franklin Gothic Book"/>
              </a:rPr>
              <a:t>Verbesserung und Erweiterung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Login und Registrierung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Registrierte Nutzer sollen in Datenbank gespeichert werden</a:t>
            </a:r>
            <a:endParaRPr b="0" lang="en-US" sz="2000" spc="-1" strike="noStrike">
              <a:latin typeface="Arial"/>
            </a:endParaRPr>
          </a:p>
          <a:p>
            <a:pPr marL="384120" indent="-383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de-DE" sz="2000" spc="-1" strike="noStrike">
                <a:solidFill>
                  <a:srgbClr val="191b0e"/>
                </a:solidFill>
                <a:latin typeface="Franklin Gothic Book"/>
              </a:rPr>
              <a:t>Nutzer sollen Texte Abspeichern und Abrufen können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{549706D7-C00D-A74B-B150-0C557026E227}tf10001072</Template>
  <TotalTime>200</TotalTime>
  <Application>LibreOffice/6.4.7.2$Linux_X86_64 LibreOffice_project/40$Build-2</Application>
  <Words>72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2022-03-16T09:02:22Z</dcterms:created>
  <dc:creator>philipp thuemler</dc:creator>
  <dc:description/>
  <dc:language>en-US</dc:language>
  <cp:lastModifiedBy/>
  <dcterms:modified xsi:type="dcterms:W3CDTF">2022-03-16T18:02:25Z</dcterms:modified>
  <cp:revision>12</cp:revision>
  <dc:subject/>
  <dc:title>WordCounter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