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040" y="743760"/>
            <a:ext cx="10674000" cy="5349600"/>
            <a:chOff x="752040" y="743760"/>
            <a:chExt cx="1067400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1320" y="743760"/>
              <a:ext cx="3274920" cy="440784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9000"/>
              </a:lnSpc>
            </a:pPr>
            <a:r>
              <a:rPr b="0" lang="de-DE" sz="7200" spc="-1" strike="noStrike" cap="all">
                <a:solidFill>
                  <a:srgbClr val="191b0e"/>
                </a:solidFill>
                <a:latin typeface="Franklin Gothic Book"/>
              </a:rPr>
              <a:t>WordCounter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Wordcount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Dark Mode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Gliederung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Eine interaktive Seite, in welche man einen Text eingibt, und diese die Anzahl der Worte und Buchstaben ausgibt.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Login und Registrierung für zukünftige Erweiterung (Text speichern, …)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Dark mode, für eine Möglichkeit das Interface nach user Wunsch anzupassen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Nutzer sollen sich registrieren und anmelden können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Darkmode soll einheitlich für alle Webseiten ein-/ausgeschaltet werden können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Funktion „WordCounter“ soll erfüllt werden 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Zeichen werden gezählt und ausgegeben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Wörter werden gezählt und ausgegeben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6" name="Inhaltsplatzhalter 4" descr=""/>
          <p:cNvPicPr/>
          <p:nvPr/>
        </p:nvPicPr>
        <p:blipFill>
          <a:blip r:embed="rId1"/>
          <a:stretch/>
        </p:blipFill>
        <p:spPr>
          <a:xfrm>
            <a:off x="1335960" y="2171880"/>
            <a:ext cx="4759200" cy="4216320"/>
          </a:xfrm>
          <a:prstGeom prst="rect">
            <a:avLst/>
          </a:prstGeom>
          <a:ln>
            <a:noFill/>
          </a:ln>
        </p:spPr>
      </p:pic>
      <p:pic>
        <p:nvPicPr>
          <p:cNvPr id="167" name="Grafik 6" descr=""/>
          <p:cNvPicPr/>
          <p:nvPr/>
        </p:nvPicPr>
        <p:blipFill>
          <a:blip r:embed="rId2"/>
          <a:stretch/>
        </p:blipFill>
        <p:spPr>
          <a:xfrm>
            <a:off x="1335960" y="2172960"/>
            <a:ext cx="7705080" cy="421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HTML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Seitenstruktur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CSS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Gestaltung / Design, responsive Design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JavaScript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Funktionalität z.B. WordCounter, darkmode, Anmeldung, Registrierung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295280" y="289512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Login und Registrierung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Impressum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{549706D7-C00D-A74B-B150-0C557026E227}tf10001072</Template>
  <TotalTime>167</TotalTime>
  <Application>LibreOffice/6.4.7.2$Linux_X86_64 LibreOffice_project/40$Build-2</Application>
  <Words>72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2022-03-16T09:02:22Z</dcterms:created>
  <dc:creator>philipp thuemler</dc:creator>
  <dc:description/>
  <dc:language>en-US</dc:language>
  <cp:lastModifiedBy/>
  <dcterms:modified xsi:type="dcterms:W3CDTF">2022-03-16T17:29:17Z</dcterms:modified>
  <cp:revision>7</cp:revision>
  <dc:subject/>
  <dc:title>WordCounter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