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678" y="-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35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9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3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7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2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61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77EF-4AC8-43FB-9C65-D21FDE8AD916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E4E5-6038-4AC1-B64D-38BC05A53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39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2278D49-9018-4988-8C1D-5A2788120CCD}"/>
              </a:ext>
            </a:extLst>
          </p:cNvPr>
          <p:cNvSpPr/>
          <p:nvPr/>
        </p:nvSpPr>
        <p:spPr>
          <a:xfrm>
            <a:off x="1717424" y="2181225"/>
            <a:ext cx="1209675" cy="438150"/>
          </a:xfrm>
          <a:prstGeom prst="roundRect">
            <a:avLst/>
          </a:prstGeom>
          <a:noFill/>
          <a:ln w="2857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9A2E55-666B-42C1-B97A-65B7E68DBCED}"/>
              </a:ext>
            </a:extLst>
          </p:cNvPr>
          <p:cNvSpPr txBox="1"/>
          <p:nvPr/>
        </p:nvSpPr>
        <p:spPr>
          <a:xfrm>
            <a:off x="3133085" y="167991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actions</a:t>
            </a:r>
            <a:endParaRPr lang="de-DE" sz="11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1BC8D1-8408-4890-BB52-C8EE1697DF22}"/>
              </a:ext>
            </a:extLst>
          </p:cNvPr>
          <p:cNvSpPr txBox="1"/>
          <p:nvPr/>
        </p:nvSpPr>
        <p:spPr>
          <a:xfrm>
            <a:off x="2718916" y="2859072"/>
            <a:ext cx="143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observations</a:t>
            </a:r>
            <a:r>
              <a:rPr lang="de-DE" sz="1100" dirty="0"/>
              <a:t>, </a:t>
            </a:r>
            <a:r>
              <a:rPr lang="de-DE" sz="1100" dirty="0" err="1"/>
              <a:t>reward</a:t>
            </a:r>
            <a:endParaRPr lang="de-DE" sz="11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2757B-F35C-45C6-AD3C-B23B61645DB9}"/>
              </a:ext>
            </a:extLst>
          </p:cNvPr>
          <p:cNvSpPr txBox="1"/>
          <p:nvPr/>
        </p:nvSpPr>
        <p:spPr>
          <a:xfrm>
            <a:off x="2031750" y="2250043"/>
            <a:ext cx="6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Agent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1044650-8F9B-459F-B400-02B4A1086F6E}"/>
              </a:ext>
            </a:extLst>
          </p:cNvPr>
          <p:cNvSpPr/>
          <p:nvPr/>
        </p:nvSpPr>
        <p:spPr>
          <a:xfrm>
            <a:off x="3930900" y="2181225"/>
            <a:ext cx="1209675" cy="438150"/>
          </a:xfrm>
          <a:prstGeom prst="roundRect">
            <a:avLst/>
          </a:prstGeom>
          <a:noFill/>
          <a:ln w="2857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8A3679-40FB-474E-95ED-28AA672A41D5}"/>
              </a:ext>
            </a:extLst>
          </p:cNvPr>
          <p:cNvSpPr txBox="1"/>
          <p:nvPr/>
        </p:nvSpPr>
        <p:spPr>
          <a:xfrm>
            <a:off x="4017639" y="2256650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Environment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718C707-A258-45A5-90FF-16274D3F4867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3429000" y="1074487"/>
            <a:ext cx="12700" cy="2213476"/>
          </a:xfrm>
          <a:prstGeom prst="bentConnector3">
            <a:avLst>
              <a:gd name="adj1" fmla="val 1800000"/>
            </a:avLst>
          </a:prstGeom>
          <a:ln w="1270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0280A71-8E56-4F96-B229-05E659778B91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3429000" y="1512637"/>
            <a:ext cx="12700" cy="2213476"/>
          </a:xfrm>
          <a:prstGeom prst="bentConnector3">
            <a:avLst>
              <a:gd name="adj1" fmla="val 1800000"/>
            </a:avLst>
          </a:prstGeom>
          <a:ln w="1270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9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A4-Papier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Ulrich</dc:creator>
  <cp:lastModifiedBy>Sebastian Ulrich</cp:lastModifiedBy>
  <cp:revision>3</cp:revision>
  <dcterms:created xsi:type="dcterms:W3CDTF">2021-03-11T15:31:34Z</dcterms:created>
  <dcterms:modified xsi:type="dcterms:W3CDTF">2021-03-16T09:56:21Z</dcterms:modified>
</cp:coreProperties>
</file>