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125" d="100"/>
          <a:sy n="125" d="100"/>
        </p:scale>
        <p:origin x="786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092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776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6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6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462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96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30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1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317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9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37F3-239D-474B-BFE7-DB8C6D366340}" type="datetimeFigureOut">
              <a:rPr lang="en-DE" smtClean="0"/>
              <a:t>03/17/2021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8731-7057-7B44-8129-1439FC470E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10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80BFF-D3FA-3B49-B430-087B18ABA208}"/>
              </a:ext>
            </a:extLst>
          </p:cNvPr>
          <p:cNvCxnSpPr>
            <a:cxnSpLocks/>
          </p:cNvCxnSpPr>
          <p:nvPr/>
        </p:nvCxnSpPr>
        <p:spPr>
          <a:xfrm>
            <a:off x="1438547" y="3060389"/>
            <a:ext cx="5657557" cy="0"/>
          </a:xfrm>
          <a:prstGeom prst="straightConnector1">
            <a:avLst/>
          </a:prstGeom>
          <a:ln w="15875"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E13BE5C-5E0D-0442-A829-7C699822F89A}"/>
              </a:ext>
            </a:extLst>
          </p:cNvPr>
          <p:cNvSpPr/>
          <p:nvPr/>
        </p:nvSpPr>
        <p:spPr>
          <a:xfrm>
            <a:off x="1526813" y="1362804"/>
            <a:ext cx="5386860" cy="605309"/>
          </a:xfrm>
          <a:custGeom>
            <a:avLst/>
            <a:gdLst>
              <a:gd name="connsiteX0" fmla="*/ 0 w 4804117"/>
              <a:gd name="connsiteY0" fmla="*/ 267286 h 661478"/>
              <a:gd name="connsiteX1" fmla="*/ 534572 w 4804117"/>
              <a:gd name="connsiteY1" fmla="*/ 189913 h 661478"/>
              <a:gd name="connsiteX2" fmla="*/ 991772 w 4804117"/>
              <a:gd name="connsiteY2" fmla="*/ 604910 h 661478"/>
              <a:gd name="connsiteX3" fmla="*/ 1526345 w 4804117"/>
              <a:gd name="connsiteY3" fmla="*/ 7033 h 661478"/>
              <a:gd name="connsiteX4" fmla="*/ 2187526 w 4804117"/>
              <a:gd name="connsiteY4" fmla="*/ 604910 h 661478"/>
              <a:gd name="connsiteX5" fmla="*/ 3031588 w 4804117"/>
              <a:gd name="connsiteY5" fmla="*/ 91440 h 661478"/>
              <a:gd name="connsiteX6" fmla="*/ 3819378 w 4804117"/>
              <a:gd name="connsiteY6" fmla="*/ 661181 h 661478"/>
              <a:gd name="connsiteX7" fmla="*/ 4804117 w 4804117"/>
              <a:gd name="connsiteY7" fmla="*/ 0 h 6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4117" h="661478">
                <a:moveTo>
                  <a:pt x="0" y="267286"/>
                </a:moveTo>
                <a:cubicBezTo>
                  <a:pt x="184638" y="200464"/>
                  <a:pt x="369277" y="133642"/>
                  <a:pt x="534572" y="189913"/>
                </a:cubicBezTo>
                <a:cubicBezTo>
                  <a:pt x="699867" y="246184"/>
                  <a:pt x="826477" y="635390"/>
                  <a:pt x="991772" y="604910"/>
                </a:cubicBezTo>
                <a:cubicBezTo>
                  <a:pt x="1157067" y="574430"/>
                  <a:pt x="1327053" y="7033"/>
                  <a:pt x="1526345" y="7033"/>
                </a:cubicBezTo>
                <a:cubicBezTo>
                  <a:pt x="1725637" y="7033"/>
                  <a:pt x="1936652" y="590842"/>
                  <a:pt x="2187526" y="604910"/>
                </a:cubicBezTo>
                <a:cubicBezTo>
                  <a:pt x="2438400" y="618978"/>
                  <a:pt x="2759613" y="82062"/>
                  <a:pt x="3031588" y="91440"/>
                </a:cubicBezTo>
                <a:cubicBezTo>
                  <a:pt x="3303563" y="100818"/>
                  <a:pt x="3523957" y="676421"/>
                  <a:pt x="3819378" y="661181"/>
                </a:cubicBezTo>
                <a:cubicBezTo>
                  <a:pt x="4114799" y="645941"/>
                  <a:pt x="4673991" y="78545"/>
                  <a:pt x="4804117" y="0"/>
                </a:cubicBezTo>
              </a:path>
            </a:pathLst>
          </a:custGeom>
          <a:noFill/>
          <a:ln w="15875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8695BAB-3DBA-B24F-BC99-5614FD5F0E76}"/>
              </a:ext>
            </a:extLst>
          </p:cNvPr>
          <p:cNvSpPr/>
          <p:nvPr/>
        </p:nvSpPr>
        <p:spPr>
          <a:xfrm>
            <a:off x="1526813" y="2047621"/>
            <a:ext cx="5386859" cy="796975"/>
          </a:xfrm>
          <a:custGeom>
            <a:avLst/>
            <a:gdLst>
              <a:gd name="connsiteX0" fmla="*/ 0 w 5310554"/>
              <a:gd name="connsiteY0" fmla="*/ 613539 h 896667"/>
              <a:gd name="connsiteX1" fmla="*/ 337625 w 5310554"/>
              <a:gd name="connsiteY1" fmla="*/ 1595 h 896667"/>
              <a:gd name="connsiteX2" fmla="*/ 956603 w 5310554"/>
              <a:gd name="connsiteY2" fmla="*/ 775318 h 896667"/>
              <a:gd name="connsiteX3" fmla="*/ 1786597 w 5310554"/>
              <a:gd name="connsiteY3" fmla="*/ 311084 h 896667"/>
              <a:gd name="connsiteX4" fmla="*/ 2489982 w 5310554"/>
              <a:gd name="connsiteY4" fmla="*/ 796419 h 896667"/>
              <a:gd name="connsiteX5" fmla="*/ 3425483 w 5310554"/>
              <a:gd name="connsiteY5" fmla="*/ 508032 h 896667"/>
              <a:gd name="connsiteX6" fmla="*/ 4346917 w 5310554"/>
              <a:gd name="connsiteY6" fmla="*/ 894893 h 896667"/>
              <a:gd name="connsiteX7" fmla="*/ 5310554 w 5310554"/>
              <a:gd name="connsiteY7" fmla="*/ 318118 h 89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0554" h="896667">
                <a:moveTo>
                  <a:pt x="0" y="613539"/>
                </a:moveTo>
                <a:cubicBezTo>
                  <a:pt x="89095" y="294085"/>
                  <a:pt x="178191" y="-25368"/>
                  <a:pt x="337625" y="1595"/>
                </a:cubicBezTo>
                <a:cubicBezTo>
                  <a:pt x="497059" y="28558"/>
                  <a:pt x="715108" y="723737"/>
                  <a:pt x="956603" y="775318"/>
                </a:cubicBezTo>
                <a:cubicBezTo>
                  <a:pt x="1198098" y="826899"/>
                  <a:pt x="1531034" y="307567"/>
                  <a:pt x="1786597" y="311084"/>
                </a:cubicBezTo>
                <a:cubicBezTo>
                  <a:pt x="2042160" y="314601"/>
                  <a:pt x="2216834" y="763594"/>
                  <a:pt x="2489982" y="796419"/>
                </a:cubicBezTo>
                <a:cubicBezTo>
                  <a:pt x="2763130" y="829244"/>
                  <a:pt x="3115994" y="491620"/>
                  <a:pt x="3425483" y="508032"/>
                </a:cubicBezTo>
                <a:cubicBezTo>
                  <a:pt x="3734972" y="524444"/>
                  <a:pt x="4032739" y="926545"/>
                  <a:pt x="4346917" y="894893"/>
                </a:cubicBezTo>
                <a:cubicBezTo>
                  <a:pt x="4661096" y="863241"/>
                  <a:pt x="5182773" y="458795"/>
                  <a:pt x="5310554" y="318118"/>
                </a:cubicBezTo>
              </a:path>
            </a:pathLst>
          </a:custGeom>
          <a:noFill/>
          <a:ln w="15875">
            <a:solidFill>
              <a:srgbClr val="00549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9249C8-238A-A341-91CA-1CFAAFD5F75E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V="1">
            <a:off x="1869289" y="1536591"/>
            <a:ext cx="256940" cy="512448"/>
          </a:xfrm>
          <a:prstGeom prst="straightConnector1">
            <a:avLst/>
          </a:prstGeom>
          <a:ln w="15875">
            <a:solidFill>
              <a:srgbClr val="0054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248AD-A48A-6740-8A3C-EA02B95FB9B0}"/>
              </a:ext>
            </a:extLst>
          </p:cNvPr>
          <p:cNvCxnSpPr>
            <a:cxnSpLocks/>
            <a:stCxn id="11" idx="4"/>
            <a:endCxn id="10" idx="4"/>
          </p:cNvCxnSpPr>
          <p:nvPr/>
        </p:nvCxnSpPr>
        <p:spPr>
          <a:xfrm flipH="1" flipV="1">
            <a:off x="3979688" y="1916348"/>
            <a:ext cx="72884" cy="839146"/>
          </a:xfrm>
          <a:prstGeom prst="straightConnector1">
            <a:avLst/>
          </a:prstGeom>
          <a:ln w="15875">
            <a:solidFill>
              <a:srgbClr val="0054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3ACCF-3A28-CA44-8A50-70E25CF5B04A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H="1" flipV="1">
            <a:off x="3238305" y="1369240"/>
            <a:ext cx="100776" cy="954878"/>
          </a:xfrm>
          <a:prstGeom prst="straightConnector1">
            <a:avLst/>
          </a:prstGeom>
          <a:ln w="15875">
            <a:solidFill>
              <a:srgbClr val="0054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505C9A-2A88-C740-96CA-CCB0B1DCC9EF}"/>
              </a:ext>
            </a:extLst>
          </p:cNvPr>
          <p:cNvCxnSpPr>
            <a:cxnSpLocks/>
            <a:stCxn id="11" idx="2"/>
            <a:endCxn id="10" idx="2"/>
          </p:cNvCxnSpPr>
          <p:nvPr/>
        </p:nvCxnSpPr>
        <p:spPr>
          <a:xfrm flipV="1">
            <a:off x="2497161" y="1916348"/>
            <a:ext cx="141727" cy="820391"/>
          </a:xfrm>
          <a:prstGeom prst="straightConnector1">
            <a:avLst/>
          </a:prstGeom>
          <a:ln w="15875">
            <a:solidFill>
              <a:srgbClr val="0054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3594B8-3288-1B41-8F07-1FE738235DBE}"/>
              </a:ext>
            </a:extLst>
          </p:cNvPr>
          <p:cNvCxnSpPr>
            <a:cxnSpLocks/>
            <a:stCxn id="11" idx="5"/>
            <a:endCxn id="10" idx="5"/>
          </p:cNvCxnSpPr>
          <p:nvPr/>
        </p:nvCxnSpPr>
        <p:spPr>
          <a:xfrm flipH="1" flipV="1">
            <a:off x="4926135" y="1446479"/>
            <a:ext cx="75380" cy="1052691"/>
          </a:xfrm>
          <a:prstGeom prst="straightConnector1">
            <a:avLst/>
          </a:prstGeom>
          <a:ln w="15875">
            <a:solidFill>
              <a:srgbClr val="0054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EAD17-1AC8-0F46-9AD2-A78A9C3EC066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 flipV="1">
            <a:off x="5809484" y="1967841"/>
            <a:ext cx="126705" cy="875178"/>
          </a:xfrm>
          <a:prstGeom prst="straightConnector1">
            <a:avLst/>
          </a:prstGeom>
          <a:ln w="15875">
            <a:solidFill>
              <a:srgbClr val="0054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15CFC5-4879-FD44-B59F-94672F7C6B60}"/>
              </a:ext>
            </a:extLst>
          </p:cNvPr>
          <p:cNvSpPr txBox="1"/>
          <p:nvPr/>
        </p:nvSpPr>
        <p:spPr>
          <a:xfrm>
            <a:off x="7112201" y="2940123"/>
            <a:ext cx="633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83D33E-73BA-E747-A3B6-F94D3113BBED}"/>
                  </a:ext>
                </a:extLst>
              </p:cNvPr>
              <p:cNvSpPr txBox="1"/>
              <p:nvPr/>
            </p:nvSpPr>
            <p:spPr>
              <a:xfrm>
                <a:off x="538256" y="1446479"/>
                <a:ext cx="971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Sequence </a:t>
                </a:r>
                <a14:m>
                  <m:oMath xmlns:m="http://schemas.openxmlformats.org/officeDocument/2006/math">
                    <m:r>
                      <a:rPr lang="en-DE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D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83D33E-73BA-E747-A3B6-F94D3113B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56" y="1446479"/>
                <a:ext cx="9710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F088B-7261-8E4C-8B84-5FED2BE53DE0}"/>
                  </a:ext>
                </a:extLst>
              </p:cNvPr>
              <p:cNvSpPr txBox="1"/>
              <p:nvPr/>
            </p:nvSpPr>
            <p:spPr>
              <a:xfrm>
                <a:off x="536421" y="2397048"/>
                <a:ext cx="971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Sequence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endParaRPr lang="en-D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F088B-7261-8E4C-8B84-5FED2BE5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1" y="2397048"/>
                <a:ext cx="9710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6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B4 (ISO) Papier (250 x 353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Wulff</dc:creator>
  <cp:lastModifiedBy>Sebastian Ulrich</cp:lastModifiedBy>
  <cp:revision>2</cp:revision>
  <dcterms:created xsi:type="dcterms:W3CDTF">2021-01-30T13:26:31Z</dcterms:created>
  <dcterms:modified xsi:type="dcterms:W3CDTF">2021-03-17T12:18:28Z</dcterms:modified>
</cp:coreProperties>
</file>