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5945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621191"/>
            <a:ext cx="4895533" cy="344875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5202944"/>
            <a:ext cx="4319588" cy="2391656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9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08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527403"/>
            <a:ext cx="1241881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527403"/>
            <a:ext cx="3653651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7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3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469624"/>
            <a:ext cx="4967526" cy="4120620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6629226"/>
            <a:ext cx="4967526" cy="216693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35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637014"/>
            <a:ext cx="2447766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637014"/>
            <a:ext cx="2447766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7405"/>
            <a:ext cx="4967526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428347"/>
            <a:ext cx="2436517" cy="1190095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618442"/>
            <a:ext cx="2436517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428347"/>
            <a:ext cx="2448516" cy="1190095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618442"/>
            <a:ext cx="2448516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89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76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7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60400"/>
            <a:ext cx="1857573" cy="23114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426283"/>
            <a:ext cx="2915722" cy="7039681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71800"/>
            <a:ext cx="1857573" cy="550562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88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60400"/>
            <a:ext cx="1857573" cy="23114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426283"/>
            <a:ext cx="2915722" cy="7039681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971800"/>
            <a:ext cx="1857573" cy="550562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1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527405"/>
            <a:ext cx="496752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637014"/>
            <a:ext cx="496752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9181397"/>
            <a:ext cx="129587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24BC-D915-4216-A494-104B55A87D8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9181397"/>
            <a:ext cx="194381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9181397"/>
            <a:ext cx="129587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7793-0ADB-49F0-8D1C-79DC16BED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8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4F0CF46-7505-410F-B39F-0A0657EF96AF}"/>
              </a:ext>
            </a:extLst>
          </p:cNvPr>
          <p:cNvSpPr txBox="1"/>
          <p:nvPr/>
        </p:nvSpPr>
        <p:spPr>
          <a:xfrm>
            <a:off x="463916" y="928007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Time </a:t>
            </a:r>
            <a:r>
              <a:rPr lang="de-DE" sz="1100" dirty="0" err="1"/>
              <a:t>series</a:t>
            </a:r>
            <a:endParaRPr lang="de-DE" sz="11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F02E43-C757-4F2E-8D5F-6FB6231F3575}"/>
              </a:ext>
            </a:extLst>
          </p:cNvPr>
          <p:cNvSpPr txBox="1"/>
          <p:nvPr/>
        </p:nvSpPr>
        <p:spPr>
          <a:xfrm>
            <a:off x="1816254" y="0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Time </a:t>
            </a:r>
            <a:r>
              <a:rPr lang="de-DE" sz="1100" dirty="0" err="1"/>
              <a:t>series</a:t>
            </a:r>
            <a:endParaRPr lang="de-DE" sz="11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CA4517B-FFE9-47F3-B247-BEFB11EF86D2}"/>
              </a:ext>
            </a:extLst>
          </p:cNvPr>
          <p:cNvSpPr txBox="1"/>
          <p:nvPr/>
        </p:nvSpPr>
        <p:spPr>
          <a:xfrm>
            <a:off x="3864179" y="-14514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Time </a:t>
            </a:r>
            <a:r>
              <a:rPr lang="de-DE" sz="1100" dirty="0" err="1"/>
              <a:t>series</a:t>
            </a:r>
            <a:endParaRPr lang="de-DE" sz="11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617948-56EB-4712-99BF-84351AE3F093}"/>
              </a:ext>
            </a:extLst>
          </p:cNvPr>
          <p:cNvSpPr/>
          <p:nvPr/>
        </p:nvSpPr>
        <p:spPr>
          <a:xfrm>
            <a:off x="1816254" y="763813"/>
            <a:ext cx="832279" cy="430887"/>
          </a:xfrm>
          <a:prstGeom prst="rect">
            <a:avLst/>
          </a:prstGeom>
          <a:noFill/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431FCA-E602-4706-BB5D-4DE437EEF65C}"/>
              </a:ext>
            </a:extLst>
          </p:cNvPr>
          <p:cNvSpPr txBox="1"/>
          <p:nvPr/>
        </p:nvSpPr>
        <p:spPr>
          <a:xfrm>
            <a:off x="1816254" y="758730"/>
            <a:ext cx="83227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Feature</a:t>
            </a:r>
          </a:p>
          <a:p>
            <a:pPr algn="ctr"/>
            <a:r>
              <a:rPr lang="de-DE" sz="1100" dirty="0" err="1"/>
              <a:t>Extraction</a:t>
            </a:r>
            <a:endParaRPr lang="de-DE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9DF959-176C-4090-83A6-A8E90037C6AC}"/>
              </a:ext>
            </a:extLst>
          </p:cNvPr>
          <p:cNvSpPr txBox="1"/>
          <p:nvPr/>
        </p:nvSpPr>
        <p:spPr>
          <a:xfrm>
            <a:off x="500784" y="226654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Clustering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80E36F5-C645-496F-9870-B2A716671FB1}"/>
              </a:ext>
            </a:extLst>
          </p:cNvPr>
          <p:cNvSpPr/>
          <p:nvPr/>
        </p:nvSpPr>
        <p:spPr>
          <a:xfrm>
            <a:off x="508001" y="2254472"/>
            <a:ext cx="758541" cy="261611"/>
          </a:xfrm>
          <a:prstGeom prst="rect">
            <a:avLst/>
          </a:prstGeom>
          <a:noFill/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83DF6EC-B86F-433D-8BAA-137A9FF6356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232394" y="261610"/>
            <a:ext cx="0" cy="497120"/>
          </a:xfrm>
          <a:prstGeom prst="straightConnector1">
            <a:avLst/>
          </a:prstGeom>
          <a:ln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46CA992-D3D1-496A-B438-974AA764F0B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32394" y="1189617"/>
            <a:ext cx="0" cy="1038710"/>
          </a:xfrm>
          <a:prstGeom prst="straightConnector1">
            <a:avLst/>
          </a:prstGeom>
          <a:ln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200BD88-CD43-4B11-8537-D4D3E222A663}"/>
              </a:ext>
            </a:extLst>
          </p:cNvPr>
          <p:cNvSpPr txBox="1"/>
          <p:nvPr/>
        </p:nvSpPr>
        <p:spPr>
          <a:xfrm>
            <a:off x="1615440" y="1444820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Features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F88D543-8DF4-4C14-9347-74680FCBF1E8}"/>
              </a:ext>
            </a:extLst>
          </p:cNvPr>
          <p:cNvSpPr txBox="1"/>
          <p:nvPr/>
        </p:nvSpPr>
        <p:spPr>
          <a:xfrm>
            <a:off x="4538635" y="764346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Modeling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25EA75C-2C0D-4E0C-914D-3028C5059DAA}"/>
              </a:ext>
            </a:extLst>
          </p:cNvPr>
          <p:cNvSpPr txBox="1"/>
          <p:nvPr/>
        </p:nvSpPr>
        <p:spPr>
          <a:xfrm>
            <a:off x="3110919" y="758731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Discretization</a:t>
            </a:r>
            <a:endParaRPr lang="de-DE" sz="11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B630ED9-CA0E-424D-8165-5A2DF03E748A}"/>
              </a:ext>
            </a:extLst>
          </p:cNvPr>
          <p:cNvSpPr/>
          <p:nvPr/>
        </p:nvSpPr>
        <p:spPr>
          <a:xfrm>
            <a:off x="3110919" y="758730"/>
            <a:ext cx="965329" cy="261611"/>
          </a:xfrm>
          <a:prstGeom prst="rect">
            <a:avLst/>
          </a:prstGeom>
          <a:noFill/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660D640-BC55-4A33-B2F9-0F07A67E10A7}"/>
              </a:ext>
            </a:extLst>
          </p:cNvPr>
          <p:cNvSpPr/>
          <p:nvPr/>
        </p:nvSpPr>
        <p:spPr>
          <a:xfrm>
            <a:off x="4538634" y="764345"/>
            <a:ext cx="726482" cy="261611"/>
          </a:xfrm>
          <a:prstGeom prst="rect">
            <a:avLst/>
          </a:prstGeom>
          <a:noFill/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9DC5646-A4B6-4CCD-B933-9E40C1B345DC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4280319" y="247096"/>
            <a:ext cx="621556" cy="517249"/>
          </a:xfrm>
          <a:prstGeom prst="straightConnector1">
            <a:avLst/>
          </a:prstGeom>
          <a:ln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07FFEE9-CDBA-4B33-AFBF-53A8D85988D4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flipH="1">
            <a:off x="3593584" y="247096"/>
            <a:ext cx="686735" cy="511634"/>
          </a:xfrm>
          <a:prstGeom prst="straightConnector1">
            <a:avLst/>
          </a:prstGeom>
          <a:ln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7DC6223-A9A3-4A89-9F6B-C2EB19A45A44}"/>
              </a:ext>
            </a:extLst>
          </p:cNvPr>
          <p:cNvSpPr txBox="1"/>
          <p:nvPr/>
        </p:nvSpPr>
        <p:spPr>
          <a:xfrm>
            <a:off x="476740" y="2804159"/>
            <a:ext cx="819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Clusters</a:t>
            </a:r>
          </a:p>
          <a:p>
            <a:r>
              <a:rPr lang="de-DE" sz="1100" dirty="0"/>
              <a:t>and </a:t>
            </a:r>
            <a:r>
              <a:rPr lang="de-DE" sz="1100" dirty="0" err="1"/>
              <a:t>maybe</a:t>
            </a:r>
            <a:endParaRPr lang="de-DE" sz="1100" dirty="0"/>
          </a:p>
          <a:p>
            <a:r>
              <a:rPr lang="de-DE" sz="1100" dirty="0"/>
              <a:t>Cluster</a:t>
            </a:r>
          </a:p>
          <a:p>
            <a:r>
              <a:rPr lang="de-DE" sz="1100" dirty="0"/>
              <a:t>Centers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7EEB2E2-613F-44F1-8DFB-7FACE29C74F8}"/>
              </a:ext>
            </a:extLst>
          </p:cNvPr>
          <p:cNvSpPr txBox="1"/>
          <p:nvPr/>
        </p:nvSpPr>
        <p:spPr>
          <a:xfrm>
            <a:off x="1822663" y="2804158"/>
            <a:ext cx="819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Clusters</a:t>
            </a:r>
          </a:p>
          <a:p>
            <a:r>
              <a:rPr lang="de-DE" sz="1100" dirty="0"/>
              <a:t>and </a:t>
            </a:r>
            <a:r>
              <a:rPr lang="de-DE" sz="1100" dirty="0" err="1"/>
              <a:t>maybe</a:t>
            </a:r>
            <a:endParaRPr lang="de-DE" sz="1100" dirty="0"/>
          </a:p>
          <a:p>
            <a:r>
              <a:rPr lang="de-DE" sz="1100" dirty="0"/>
              <a:t>Cluster</a:t>
            </a:r>
          </a:p>
          <a:p>
            <a:r>
              <a:rPr lang="de-DE" sz="1100" dirty="0"/>
              <a:t>Centers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D9A2AB4-E0EB-4A75-8636-37E585719AD8}"/>
              </a:ext>
            </a:extLst>
          </p:cNvPr>
          <p:cNvSpPr txBox="1"/>
          <p:nvPr/>
        </p:nvSpPr>
        <p:spPr>
          <a:xfrm>
            <a:off x="4531417" y="2804159"/>
            <a:ext cx="819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Clusters</a:t>
            </a:r>
          </a:p>
          <a:p>
            <a:r>
              <a:rPr lang="de-DE" sz="1100" dirty="0"/>
              <a:t>and </a:t>
            </a:r>
            <a:r>
              <a:rPr lang="de-DE" sz="1100" dirty="0" err="1"/>
              <a:t>maybe</a:t>
            </a:r>
            <a:endParaRPr lang="de-DE" sz="1100" dirty="0"/>
          </a:p>
          <a:p>
            <a:r>
              <a:rPr lang="de-DE" sz="1100" dirty="0"/>
              <a:t>Cluster</a:t>
            </a:r>
          </a:p>
          <a:p>
            <a:r>
              <a:rPr lang="de-DE" sz="1100" dirty="0"/>
              <a:t>Centers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4CC4567-934E-4BDA-9C2B-7E1B4A85204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880055" y="1189617"/>
            <a:ext cx="1" cy="1076925"/>
          </a:xfrm>
          <a:prstGeom prst="straightConnector1">
            <a:avLst/>
          </a:prstGeom>
          <a:ln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FD394848-5B71-447B-8C30-CE7D6E7A5466}"/>
              </a:ext>
            </a:extLst>
          </p:cNvPr>
          <p:cNvSpPr txBox="1"/>
          <p:nvPr/>
        </p:nvSpPr>
        <p:spPr>
          <a:xfrm>
            <a:off x="129731" y="3280065"/>
            <a:ext cx="347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(a)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C424E02-63D4-4C4C-8BF6-637BE570855E}"/>
              </a:ext>
            </a:extLst>
          </p:cNvPr>
          <p:cNvSpPr txBox="1"/>
          <p:nvPr/>
        </p:nvSpPr>
        <p:spPr>
          <a:xfrm>
            <a:off x="1506112" y="3280065"/>
            <a:ext cx="347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(b)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0D85937-4D9E-4C6F-B28A-FBF02A26B1C7}"/>
              </a:ext>
            </a:extLst>
          </p:cNvPr>
          <p:cNvSpPr txBox="1"/>
          <p:nvPr/>
        </p:nvSpPr>
        <p:spPr>
          <a:xfrm>
            <a:off x="1845904" y="226654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Clustering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D9CA551-87CB-4930-A04A-21C198DCF502}"/>
              </a:ext>
            </a:extLst>
          </p:cNvPr>
          <p:cNvSpPr/>
          <p:nvPr/>
        </p:nvSpPr>
        <p:spPr>
          <a:xfrm>
            <a:off x="1853121" y="2254472"/>
            <a:ext cx="758541" cy="261611"/>
          </a:xfrm>
          <a:prstGeom prst="rect">
            <a:avLst/>
          </a:prstGeom>
          <a:noFill/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00A0541-0F4D-4922-A4DD-FB895838120A}"/>
              </a:ext>
            </a:extLst>
          </p:cNvPr>
          <p:cNvSpPr txBox="1"/>
          <p:nvPr/>
        </p:nvSpPr>
        <p:spPr>
          <a:xfrm>
            <a:off x="4531417" y="2250276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Clustering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186CE71-3346-4359-AFEE-988AA872E119}"/>
              </a:ext>
            </a:extLst>
          </p:cNvPr>
          <p:cNvSpPr/>
          <p:nvPr/>
        </p:nvSpPr>
        <p:spPr>
          <a:xfrm>
            <a:off x="4538634" y="2238206"/>
            <a:ext cx="758541" cy="261611"/>
          </a:xfrm>
          <a:prstGeom prst="rect">
            <a:avLst/>
          </a:prstGeom>
          <a:noFill/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A7F02E5-577F-4DA7-8CE2-B5FF9C1DDBD4}"/>
              </a:ext>
            </a:extLst>
          </p:cNvPr>
          <p:cNvSpPr txBox="1"/>
          <p:nvPr/>
        </p:nvSpPr>
        <p:spPr>
          <a:xfrm>
            <a:off x="2886227" y="3276864"/>
            <a:ext cx="347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(c)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DC77F95-2F79-47E3-BDA1-38CEB2A730CB}"/>
              </a:ext>
            </a:extLst>
          </p:cNvPr>
          <p:cNvSpPr txBox="1"/>
          <p:nvPr/>
        </p:nvSpPr>
        <p:spPr>
          <a:xfrm>
            <a:off x="3233236" y="1601680"/>
            <a:ext cx="719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Modeling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ED5EDBE-EFFF-4BBE-AD36-CA3FAC242849}"/>
              </a:ext>
            </a:extLst>
          </p:cNvPr>
          <p:cNvSpPr/>
          <p:nvPr/>
        </p:nvSpPr>
        <p:spPr>
          <a:xfrm>
            <a:off x="3243805" y="1627430"/>
            <a:ext cx="708926" cy="235860"/>
          </a:xfrm>
          <a:prstGeom prst="rect">
            <a:avLst/>
          </a:prstGeom>
          <a:noFill/>
          <a:ln>
            <a:solidFill>
              <a:srgbClr val="005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E3CBFF5-3EE5-4E60-983F-10B6D4D4296B}"/>
              </a:ext>
            </a:extLst>
          </p:cNvPr>
          <p:cNvCxnSpPr>
            <a:cxnSpLocks/>
            <a:stCxn id="30" idx="2"/>
            <a:endCxn id="56" idx="0"/>
          </p:cNvCxnSpPr>
          <p:nvPr/>
        </p:nvCxnSpPr>
        <p:spPr>
          <a:xfrm flipH="1">
            <a:off x="3592983" y="1020341"/>
            <a:ext cx="601" cy="581339"/>
          </a:xfrm>
          <a:prstGeom prst="straightConnector1">
            <a:avLst/>
          </a:prstGeom>
          <a:ln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1E22DB5-F104-40EC-8CD6-198FDC16DB24}"/>
              </a:ext>
            </a:extLst>
          </p:cNvPr>
          <p:cNvSpPr txBox="1"/>
          <p:nvPr/>
        </p:nvSpPr>
        <p:spPr>
          <a:xfrm>
            <a:off x="3175000" y="2804159"/>
            <a:ext cx="8467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Model</a:t>
            </a:r>
          </a:p>
          <a:p>
            <a:r>
              <a:rPr lang="de-DE" sz="1100" dirty="0" err="1"/>
              <a:t>parameters</a:t>
            </a:r>
            <a:endParaRPr lang="de-DE" sz="1100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3301E67-1242-4609-B071-8629F7FC9A81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3598268" y="1863290"/>
            <a:ext cx="86" cy="940869"/>
          </a:xfrm>
          <a:prstGeom prst="straightConnector1">
            <a:avLst/>
          </a:prstGeom>
          <a:ln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63793FA-3432-4536-86F0-2DA61DEDDC74}"/>
              </a:ext>
            </a:extLst>
          </p:cNvPr>
          <p:cNvCxnSpPr>
            <a:cxnSpLocks/>
            <a:stCxn id="50" idx="2"/>
            <a:endCxn id="39" idx="0"/>
          </p:cNvCxnSpPr>
          <p:nvPr/>
        </p:nvCxnSpPr>
        <p:spPr>
          <a:xfrm flipH="1">
            <a:off x="2232391" y="2516083"/>
            <a:ext cx="1" cy="288075"/>
          </a:xfrm>
          <a:prstGeom prst="straightConnector1">
            <a:avLst/>
          </a:prstGeom>
          <a:ln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11204FC-B2E5-4E96-8E82-8F9B5F458846}"/>
              </a:ext>
            </a:extLst>
          </p:cNvPr>
          <p:cNvCxnSpPr>
            <a:cxnSpLocks/>
            <a:stCxn id="10" idx="2"/>
            <a:endCxn id="38" idx="0"/>
          </p:cNvCxnSpPr>
          <p:nvPr/>
        </p:nvCxnSpPr>
        <p:spPr>
          <a:xfrm flipH="1">
            <a:off x="886468" y="2516083"/>
            <a:ext cx="804" cy="288076"/>
          </a:xfrm>
          <a:prstGeom prst="straightConnector1">
            <a:avLst/>
          </a:prstGeom>
          <a:ln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3C8DC85-5963-498B-8F8E-C2A7D50DBE15}"/>
              </a:ext>
            </a:extLst>
          </p:cNvPr>
          <p:cNvCxnSpPr>
            <a:cxnSpLocks/>
            <a:stCxn id="31" idx="2"/>
            <a:endCxn id="54" idx="0"/>
          </p:cNvCxnSpPr>
          <p:nvPr/>
        </p:nvCxnSpPr>
        <p:spPr>
          <a:xfrm>
            <a:off x="4901875" y="1025956"/>
            <a:ext cx="16030" cy="1212250"/>
          </a:xfrm>
          <a:prstGeom prst="straightConnector1">
            <a:avLst/>
          </a:prstGeom>
          <a:ln>
            <a:solidFill>
              <a:srgbClr val="0054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010FAB9A-6DD7-40D9-958A-DC21CA6470B5}"/>
              </a:ext>
            </a:extLst>
          </p:cNvPr>
          <p:cNvSpPr txBox="1"/>
          <p:nvPr/>
        </p:nvSpPr>
        <p:spPr>
          <a:xfrm>
            <a:off x="4860192" y="1320411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Coefficients</a:t>
            </a:r>
            <a:endParaRPr lang="de-DE" sz="1100" dirty="0"/>
          </a:p>
          <a:p>
            <a:r>
              <a:rPr lang="de-DE" sz="1100" dirty="0" err="1"/>
              <a:t>or</a:t>
            </a:r>
            <a:r>
              <a:rPr lang="de-DE" sz="1100" dirty="0"/>
              <a:t> </a:t>
            </a:r>
            <a:r>
              <a:rPr lang="de-DE" sz="1100" dirty="0" err="1"/>
              <a:t>Residuals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7087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Benutzerdefiniert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Ulrich</dc:creator>
  <cp:lastModifiedBy>Sebastian Ulrich</cp:lastModifiedBy>
  <cp:revision>5</cp:revision>
  <dcterms:created xsi:type="dcterms:W3CDTF">2021-01-23T16:19:34Z</dcterms:created>
  <dcterms:modified xsi:type="dcterms:W3CDTF">2021-03-17T12:07:02Z</dcterms:modified>
</cp:coreProperties>
</file>