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F"/>
    <a:srgbClr val="8EBAE5"/>
    <a:srgbClr val="C7DDF2"/>
    <a:srgbClr val="4D4D4D"/>
    <a:srgbClr val="407FB7"/>
    <a:srgbClr val="CC071E"/>
    <a:srgbClr val="F6A800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1"/>
    <p:restoredTop sz="94728"/>
  </p:normalViewPr>
  <p:slideViewPr>
    <p:cSldViewPr snapToGrid="0" snapToObjects="1">
      <p:cViewPr>
        <p:scale>
          <a:sx n="285" d="100"/>
          <a:sy n="285" d="100"/>
        </p:scale>
        <p:origin x="1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231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676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224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677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257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991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522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362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908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229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703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C2D6F-2870-3F47-AE78-4EB0F2C99C6A}" type="datetimeFigureOut">
              <a:rPr lang="en-DE" smtClean="0"/>
              <a:t>21.03.21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BE48-35E9-004B-A2C0-B306D96ADA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677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BF05C12E-080A-614B-A09C-05FA3C8DAA0B}"/>
              </a:ext>
            </a:extLst>
          </p:cNvPr>
          <p:cNvSpPr/>
          <p:nvPr/>
        </p:nvSpPr>
        <p:spPr>
          <a:xfrm>
            <a:off x="5285262" y="766435"/>
            <a:ext cx="543293" cy="340509"/>
          </a:xfrm>
          <a:custGeom>
            <a:avLst/>
            <a:gdLst>
              <a:gd name="connsiteX0" fmla="*/ 0 w 543293"/>
              <a:gd name="connsiteY0" fmla="*/ 191297 h 340509"/>
              <a:gd name="connsiteX1" fmla="*/ 19129 w 543293"/>
              <a:gd name="connsiteY1" fmla="*/ 195123 h 340509"/>
              <a:gd name="connsiteX2" fmla="*/ 107126 w 543293"/>
              <a:gd name="connsiteY2" fmla="*/ 202775 h 340509"/>
              <a:gd name="connsiteX3" fmla="*/ 118604 w 543293"/>
              <a:gd name="connsiteY3" fmla="*/ 225731 h 340509"/>
              <a:gd name="connsiteX4" fmla="*/ 126256 w 543293"/>
              <a:gd name="connsiteY4" fmla="*/ 248686 h 340509"/>
              <a:gd name="connsiteX5" fmla="*/ 130082 w 543293"/>
              <a:gd name="connsiteY5" fmla="*/ 260164 h 340509"/>
              <a:gd name="connsiteX6" fmla="*/ 133908 w 543293"/>
              <a:gd name="connsiteY6" fmla="*/ 271642 h 340509"/>
              <a:gd name="connsiteX7" fmla="*/ 156863 w 543293"/>
              <a:gd name="connsiteY7" fmla="*/ 286946 h 340509"/>
              <a:gd name="connsiteX8" fmla="*/ 168341 w 543293"/>
              <a:gd name="connsiteY8" fmla="*/ 283120 h 340509"/>
              <a:gd name="connsiteX9" fmla="*/ 187471 w 543293"/>
              <a:gd name="connsiteY9" fmla="*/ 248686 h 340509"/>
              <a:gd name="connsiteX10" fmla="*/ 195123 w 543293"/>
              <a:gd name="connsiteY10" fmla="*/ 237209 h 340509"/>
              <a:gd name="connsiteX11" fmla="*/ 202775 w 543293"/>
              <a:gd name="connsiteY11" fmla="*/ 221905 h 340509"/>
              <a:gd name="connsiteX12" fmla="*/ 210426 w 543293"/>
              <a:gd name="connsiteY12" fmla="*/ 210427 h 340509"/>
              <a:gd name="connsiteX13" fmla="*/ 221904 w 543293"/>
              <a:gd name="connsiteY13" fmla="*/ 187471 h 340509"/>
              <a:gd name="connsiteX14" fmla="*/ 233382 w 543293"/>
              <a:gd name="connsiteY14" fmla="*/ 179820 h 340509"/>
              <a:gd name="connsiteX15" fmla="*/ 248686 w 543293"/>
              <a:gd name="connsiteY15" fmla="*/ 156864 h 340509"/>
              <a:gd name="connsiteX16" fmla="*/ 271642 w 543293"/>
              <a:gd name="connsiteY16" fmla="*/ 149212 h 340509"/>
              <a:gd name="connsiteX17" fmla="*/ 283119 w 543293"/>
              <a:gd name="connsiteY17" fmla="*/ 145386 h 340509"/>
              <a:gd name="connsiteX18" fmla="*/ 294597 w 543293"/>
              <a:gd name="connsiteY18" fmla="*/ 149212 h 340509"/>
              <a:gd name="connsiteX19" fmla="*/ 317553 w 543293"/>
              <a:gd name="connsiteY19" fmla="*/ 164516 h 340509"/>
              <a:gd name="connsiteX20" fmla="*/ 325205 w 543293"/>
              <a:gd name="connsiteY20" fmla="*/ 187471 h 340509"/>
              <a:gd name="connsiteX21" fmla="*/ 332857 w 543293"/>
              <a:gd name="connsiteY21" fmla="*/ 198949 h 340509"/>
              <a:gd name="connsiteX22" fmla="*/ 340509 w 543293"/>
              <a:gd name="connsiteY22" fmla="*/ 221905 h 340509"/>
              <a:gd name="connsiteX23" fmla="*/ 359638 w 543293"/>
              <a:gd name="connsiteY23" fmla="*/ 279294 h 340509"/>
              <a:gd name="connsiteX24" fmla="*/ 363464 w 543293"/>
              <a:gd name="connsiteY24" fmla="*/ 290772 h 340509"/>
              <a:gd name="connsiteX25" fmla="*/ 367290 w 543293"/>
              <a:gd name="connsiteY25" fmla="*/ 302250 h 340509"/>
              <a:gd name="connsiteX26" fmla="*/ 386420 w 543293"/>
              <a:gd name="connsiteY26" fmla="*/ 325205 h 340509"/>
              <a:gd name="connsiteX27" fmla="*/ 405550 w 543293"/>
              <a:gd name="connsiteY27" fmla="*/ 340509 h 340509"/>
              <a:gd name="connsiteX28" fmla="*/ 436157 w 543293"/>
              <a:gd name="connsiteY28" fmla="*/ 332857 h 340509"/>
              <a:gd name="connsiteX29" fmla="*/ 455287 w 543293"/>
              <a:gd name="connsiteY29" fmla="*/ 309902 h 340509"/>
              <a:gd name="connsiteX30" fmla="*/ 459113 w 543293"/>
              <a:gd name="connsiteY30" fmla="*/ 298424 h 340509"/>
              <a:gd name="connsiteX31" fmla="*/ 474416 w 543293"/>
              <a:gd name="connsiteY31" fmla="*/ 263990 h 340509"/>
              <a:gd name="connsiteX32" fmla="*/ 485894 w 543293"/>
              <a:gd name="connsiteY32" fmla="*/ 206601 h 340509"/>
              <a:gd name="connsiteX33" fmla="*/ 489720 w 543293"/>
              <a:gd name="connsiteY33" fmla="*/ 187471 h 340509"/>
              <a:gd name="connsiteX34" fmla="*/ 497372 w 543293"/>
              <a:gd name="connsiteY34" fmla="*/ 160690 h 340509"/>
              <a:gd name="connsiteX35" fmla="*/ 505024 w 543293"/>
              <a:gd name="connsiteY35" fmla="*/ 122430 h 340509"/>
              <a:gd name="connsiteX36" fmla="*/ 516502 w 543293"/>
              <a:gd name="connsiteY36" fmla="*/ 87997 h 340509"/>
              <a:gd name="connsiteX37" fmla="*/ 520328 w 543293"/>
              <a:gd name="connsiteY37" fmla="*/ 76519 h 340509"/>
              <a:gd name="connsiteX38" fmla="*/ 524154 w 543293"/>
              <a:gd name="connsiteY38" fmla="*/ 65041 h 340509"/>
              <a:gd name="connsiteX39" fmla="*/ 527980 w 543293"/>
              <a:gd name="connsiteY39" fmla="*/ 49738 h 340509"/>
              <a:gd name="connsiteX40" fmla="*/ 539457 w 543293"/>
              <a:gd name="connsiteY40" fmla="*/ 15304 h 340509"/>
              <a:gd name="connsiteX41" fmla="*/ 543283 w 543293"/>
              <a:gd name="connsiteY41" fmla="*/ 0 h 3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43293" h="340509">
                <a:moveTo>
                  <a:pt x="0" y="191297"/>
                </a:moveTo>
                <a:cubicBezTo>
                  <a:pt x="6376" y="192572"/>
                  <a:pt x="12647" y="194604"/>
                  <a:pt x="19129" y="195123"/>
                </a:cubicBezTo>
                <a:lnTo>
                  <a:pt x="107126" y="202775"/>
                </a:lnTo>
                <a:cubicBezTo>
                  <a:pt x="121078" y="244631"/>
                  <a:pt x="98828" y="181235"/>
                  <a:pt x="118604" y="225731"/>
                </a:cubicBezTo>
                <a:cubicBezTo>
                  <a:pt x="121880" y="233101"/>
                  <a:pt x="123705" y="241034"/>
                  <a:pt x="126256" y="248686"/>
                </a:cubicBezTo>
                <a:lnTo>
                  <a:pt x="130082" y="260164"/>
                </a:lnTo>
                <a:cubicBezTo>
                  <a:pt x="131357" y="263990"/>
                  <a:pt x="130552" y="269405"/>
                  <a:pt x="133908" y="271642"/>
                </a:cubicBezTo>
                <a:lnTo>
                  <a:pt x="156863" y="286946"/>
                </a:lnTo>
                <a:cubicBezTo>
                  <a:pt x="160689" y="285671"/>
                  <a:pt x="165489" y="285972"/>
                  <a:pt x="168341" y="283120"/>
                </a:cubicBezTo>
                <a:cubicBezTo>
                  <a:pt x="192470" y="258991"/>
                  <a:pt x="177848" y="267931"/>
                  <a:pt x="187471" y="248686"/>
                </a:cubicBezTo>
                <a:cubicBezTo>
                  <a:pt x="189527" y="244573"/>
                  <a:pt x="192842" y="241201"/>
                  <a:pt x="195123" y="237209"/>
                </a:cubicBezTo>
                <a:cubicBezTo>
                  <a:pt x="197953" y="232257"/>
                  <a:pt x="199945" y="226857"/>
                  <a:pt x="202775" y="221905"/>
                </a:cubicBezTo>
                <a:cubicBezTo>
                  <a:pt x="205056" y="217913"/>
                  <a:pt x="208370" y="214540"/>
                  <a:pt x="210426" y="210427"/>
                </a:cubicBezTo>
                <a:cubicBezTo>
                  <a:pt x="216648" y="197982"/>
                  <a:pt x="210941" y="198433"/>
                  <a:pt x="221904" y="187471"/>
                </a:cubicBezTo>
                <a:cubicBezTo>
                  <a:pt x="225155" y="184220"/>
                  <a:pt x="229556" y="182370"/>
                  <a:pt x="233382" y="179820"/>
                </a:cubicBezTo>
                <a:cubicBezTo>
                  <a:pt x="238483" y="172168"/>
                  <a:pt x="239961" y="159772"/>
                  <a:pt x="248686" y="156864"/>
                </a:cubicBezTo>
                <a:lnTo>
                  <a:pt x="271642" y="149212"/>
                </a:lnTo>
                <a:lnTo>
                  <a:pt x="283119" y="145386"/>
                </a:lnTo>
                <a:cubicBezTo>
                  <a:pt x="286945" y="146661"/>
                  <a:pt x="291072" y="147253"/>
                  <a:pt x="294597" y="149212"/>
                </a:cubicBezTo>
                <a:cubicBezTo>
                  <a:pt x="302636" y="153678"/>
                  <a:pt x="317553" y="164516"/>
                  <a:pt x="317553" y="164516"/>
                </a:cubicBezTo>
                <a:cubicBezTo>
                  <a:pt x="320104" y="172168"/>
                  <a:pt x="320731" y="180760"/>
                  <a:pt x="325205" y="187471"/>
                </a:cubicBezTo>
                <a:cubicBezTo>
                  <a:pt x="327756" y="191297"/>
                  <a:pt x="330989" y="194747"/>
                  <a:pt x="332857" y="198949"/>
                </a:cubicBezTo>
                <a:cubicBezTo>
                  <a:pt x="336133" y="206320"/>
                  <a:pt x="337959" y="214253"/>
                  <a:pt x="340509" y="221905"/>
                </a:cubicBezTo>
                <a:lnTo>
                  <a:pt x="359638" y="279294"/>
                </a:lnTo>
                <a:lnTo>
                  <a:pt x="363464" y="290772"/>
                </a:lnTo>
                <a:cubicBezTo>
                  <a:pt x="364739" y="294598"/>
                  <a:pt x="365053" y="298894"/>
                  <a:pt x="367290" y="302250"/>
                </a:cubicBezTo>
                <a:cubicBezTo>
                  <a:pt x="386292" y="330750"/>
                  <a:pt x="361867" y="295741"/>
                  <a:pt x="386420" y="325205"/>
                </a:cubicBezTo>
                <a:cubicBezTo>
                  <a:pt x="399732" y="341180"/>
                  <a:pt x="386707" y="334228"/>
                  <a:pt x="405550" y="340509"/>
                </a:cubicBezTo>
                <a:cubicBezTo>
                  <a:pt x="408309" y="339957"/>
                  <a:pt x="431115" y="336218"/>
                  <a:pt x="436157" y="332857"/>
                </a:cubicBezTo>
                <a:cubicBezTo>
                  <a:pt x="444994" y="326966"/>
                  <a:pt x="449641" y="318370"/>
                  <a:pt x="455287" y="309902"/>
                </a:cubicBezTo>
                <a:cubicBezTo>
                  <a:pt x="456562" y="306076"/>
                  <a:pt x="457309" y="302031"/>
                  <a:pt x="459113" y="298424"/>
                </a:cubicBezTo>
                <a:cubicBezTo>
                  <a:pt x="469801" y="277049"/>
                  <a:pt x="467834" y="296897"/>
                  <a:pt x="474416" y="263990"/>
                </a:cubicBezTo>
                <a:lnTo>
                  <a:pt x="485894" y="206601"/>
                </a:lnTo>
                <a:cubicBezTo>
                  <a:pt x="487169" y="200224"/>
                  <a:pt x="487663" y="193640"/>
                  <a:pt x="489720" y="187471"/>
                </a:cubicBezTo>
                <a:cubicBezTo>
                  <a:pt x="493735" y="175426"/>
                  <a:pt x="494489" y="174143"/>
                  <a:pt x="497372" y="160690"/>
                </a:cubicBezTo>
                <a:cubicBezTo>
                  <a:pt x="500097" y="147973"/>
                  <a:pt x="500911" y="134768"/>
                  <a:pt x="505024" y="122430"/>
                </a:cubicBezTo>
                <a:lnTo>
                  <a:pt x="516502" y="87997"/>
                </a:lnTo>
                <a:lnTo>
                  <a:pt x="520328" y="76519"/>
                </a:lnTo>
                <a:cubicBezTo>
                  <a:pt x="521603" y="72693"/>
                  <a:pt x="523176" y="68954"/>
                  <a:pt x="524154" y="65041"/>
                </a:cubicBezTo>
                <a:cubicBezTo>
                  <a:pt x="525429" y="59940"/>
                  <a:pt x="526469" y="54774"/>
                  <a:pt x="527980" y="49738"/>
                </a:cubicBezTo>
                <a:cubicBezTo>
                  <a:pt x="531457" y="38150"/>
                  <a:pt x="535631" y="26782"/>
                  <a:pt x="539457" y="15304"/>
                </a:cubicBezTo>
                <a:cubicBezTo>
                  <a:pt x="543686" y="2614"/>
                  <a:pt x="543283" y="7859"/>
                  <a:pt x="543283" y="0"/>
                </a:cubicBezTo>
              </a:path>
            </a:pathLst>
          </a:custGeom>
          <a:noFill/>
          <a:ln>
            <a:solidFill>
              <a:srgbClr val="00549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3293"/>
                      <a:gd name="connsiteY0" fmla="*/ 191297 h 340509"/>
                      <a:gd name="connsiteX1" fmla="*/ 19129 w 543293"/>
                      <a:gd name="connsiteY1" fmla="*/ 195123 h 340509"/>
                      <a:gd name="connsiteX2" fmla="*/ 107126 w 543293"/>
                      <a:gd name="connsiteY2" fmla="*/ 202775 h 340509"/>
                      <a:gd name="connsiteX3" fmla="*/ 118604 w 543293"/>
                      <a:gd name="connsiteY3" fmla="*/ 225731 h 340509"/>
                      <a:gd name="connsiteX4" fmla="*/ 126256 w 543293"/>
                      <a:gd name="connsiteY4" fmla="*/ 248686 h 340509"/>
                      <a:gd name="connsiteX5" fmla="*/ 130082 w 543293"/>
                      <a:gd name="connsiteY5" fmla="*/ 260164 h 340509"/>
                      <a:gd name="connsiteX6" fmla="*/ 133908 w 543293"/>
                      <a:gd name="connsiteY6" fmla="*/ 271642 h 340509"/>
                      <a:gd name="connsiteX7" fmla="*/ 156863 w 543293"/>
                      <a:gd name="connsiteY7" fmla="*/ 286946 h 340509"/>
                      <a:gd name="connsiteX8" fmla="*/ 168341 w 543293"/>
                      <a:gd name="connsiteY8" fmla="*/ 283120 h 340509"/>
                      <a:gd name="connsiteX9" fmla="*/ 187471 w 543293"/>
                      <a:gd name="connsiteY9" fmla="*/ 248686 h 340509"/>
                      <a:gd name="connsiteX10" fmla="*/ 195123 w 543293"/>
                      <a:gd name="connsiteY10" fmla="*/ 237209 h 340509"/>
                      <a:gd name="connsiteX11" fmla="*/ 202775 w 543293"/>
                      <a:gd name="connsiteY11" fmla="*/ 221905 h 340509"/>
                      <a:gd name="connsiteX12" fmla="*/ 210426 w 543293"/>
                      <a:gd name="connsiteY12" fmla="*/ 210427 h 340509"/>
                      <a:gd name="connsiteX13" fmla="*/ 221904 w 543293"/>
                      <a:gd name="connsiteY13" fmla="*/ 187471 h 340509"/>
                      <a:gd name="connsiteX14" fmla="*/ 233382 w 543293"/>
                      <a:gd name="connsiteY14" fmla="*/ 179820 h 340509"/>
                      <a:gd name="connsiteX15" fmla="*/ 248686 w 543293"/>
                      <a:gd name="connsiteY15" fmla="*/ 156864 h 340509"/>
                      <a:gd name="connsiteX16" fmla="*/ 271642 w 543293"/>
                      <a:gd name="connsiteY16" fmla="*/ 149212 h 340509"/>
                      <a:gd name="connsiteX17" fmla="*/ 283119 w 543293"/>
                      <a:gd name="connsiteY17" fmla="*/ 145386 h 340509"/>
                      <a:gd name="connsiteX18" fmla="*/ 294597 w 543293"/>
                      <a:gd name="connsiteY18" fmla="*/ 149212 h 340509"/>
                      <a:gd name="connsiteX19" fmla="*/ 317553 w 543293"/>
                      <a:gd name="connsiteY19" fmla="*/ 164516 h 340509"/>
                      <a:gd name="connsiteX20" fmla="*/ 325205 w 543293"/>
                      <a:gd name="connsiteY20" fmla="*/ 187471 h 340509"/>
                      <a:gd name="connsiteX21" fmla="*/ 332857 w 543293"/>
                      <a:gd name="connsiteY21" fmla="*/ 198949 h 340509"/>
                      <a:gd name="connsiteX22" fmla="*/ 340509 w 543293"/>
                      <a:gd name="connsiteY22" fmla="*/ 221905 h 340509"/>
                      <a:gd name="connsiteX23" fmla="*/ 359638 w 543293"/>
                      <a:gd name="connsiteY23" fmla="*/ 279294 h 340509"/>
                      <a:gd name="connsiteX24" fmla="*/ 363464 w 543293"/>
                      <a:gd name="connsiteY24" fmla="*/ 290772 h 340509"/>
                      <a:gd name="connsiteX25" fmla="*/ 367290 w 543293"/>
                      <a:gd name="connsiteY25" fmla="*/ 302250 h 340509"/>
                      <a:gd name="connsiteX26" fmla="*/ 386420 w 543293"/>
                      <a:gd name="connsiteY26" fmla="*/ 325205 h 340509"/>
                      <a:gd name="connsiteX27" fmla="*/ 405550 w 543293"/>
                      <a:gd name="connsiteY27" fmla="*/ 340509 h 340509"/>
                      <a:gd name="connsiteX28" fmla="*/ 436157 w 543293"/>
                      <a:gd name="connsiteY28" fmla="*/ 332857 h 340509"/>
                      <a:gd name="connsiteX29" fmla="*/ 455287 w 543293"/>
                      <a:gd name="connsiteY29" fmla="*/ 309902 h 340509"/>
                      <a:gd name="connsiteX30" fmla="*/ 459113 w 543293"/>
                      <a:gd name="connsiteY30" fmla="*/ 298424 h 340509"/>
                      <a:gd name="connsiteX31" fmla="*/ 474416 w 543293"/>
                      <a:gd name="connsiteY31" fmla="*/ 263990 h 340509"/>
                      <a:gd name="connsiteX32" fmla="*/ 485894 w 543293"/>
                      <a:gd name="connsiteY32" fmla="*/ 206601 h 340509"/>
                      <a:gd name="connsiteX33" fmla="*/ 489720 w 543293"/>
                      <a:gd name="connsiteY33" fmla="*/ 187471 h 340509"/>
                      <a:gd name="connsiteX34" fmla="*/ 497372 w 543293"/>
                      <a:gd name="connsiteY34" fmla="*/ 160690 h 340509"/>
                      <a:gd name="connsiteX35" fmla="*/ 505024 w 543293"/>
                      <a:gd name="connsiteY35" fmla="*/ 122430 h 340509"/>
                      <a:gd name="connsiteX36" fmla="*/ 516502 w 543293"/>
                      <a:gd name="connsiteY36" fmla="*/ 87997 h 340509"/>
                      <a:gd name="connsiteX37" fmla="*/ 520328 w 543293"/>
                      <a:gd name="connsiteY37" fmla="*/ 76519 h 340509"/>
                      <a:gd name="connsiteX38" fmla="*/ 524154 w 543293"/>
                      <a:gd name="connsiteY38" fmla="*/ 65041 h 340509"/>
                      <a:gd name="connsiteX39" fmla="*/ 527980 w 543293"/>
                      <a:gd name="connsiteY39" fmla="*/ 49738 h 340509"/>
                      <a:gd name="connsiteX40" fmla="*/ 539457 w 543293"/>
                      <a:gd name="connsiteY40" fmla="*/ 15304 h 340509"/>
                      <a:gd name="connsiteX41" fmla="*/ 543283 w 543293"/>
                      <a:gd name="connsiteY41" fmla="*/ 0 h 3405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543293" h="340509" extrusionOk="0">
                        <a:moveTo>
                          <a:pt x="0" y="191297"/>
                        </a:moveTo>
                        <a:cubicBezTo>
                          <a:pt x="5368" y="191950"/>
                          <a:pt x="11730" y="194948"/>
                          <a:pt x="19129" y="195123"/>
                        </a:cubicBezTo>
                        <a:cubicBezTo>
                          <a:pt x="30183" y="192958"/>
                          <a:pt x="73503" y="195104"/>
                          <a:pt x="107126" y="202775"/>
                        </a:cubicBezTo>
                        <a:cubicBezTo>
                          <a:pt x="119606" y="246069"/>
                          <a:pt x="98571" y="182654"/>
                          <a:pt x="118604" y="225731"/>
                        </a:cubicBezTo>
                        <a:cubicBezTo>
                          <a:pt x="121013" y="232627"/>
                          <a:pt x="123843" y="241100"/>
                          <a:pt x="126256" y="248686"/>
                        </a:cubicBezTo>
                        <a:cubicBezTo>
                          <a:pt x="126734" y="251376"/>
                          <a:pt x="128556" y="255227"/>
                          <a:pt x="130082" y="260164"/>
                        </a:cubicBezTo>
                        <a:cubicBezTo>
                          <a:pt x="130749" y="263897"/>
                          <a:pt x="130456" y="269496"/>
                          <a:pt x="133908" y="271642"/>
                        </a:cubicBezTo>
                        <a:cubicBezTo>
                          <a:pt x="139683" y="276705"/>
                          <a:pt x="152574" y="286529"/>
                          <a:pt x="156863" y="286946"/>
                        </a:cubicBezTo>
                        <a:cubicBezTo>
                          <a:pt x="161023" y="285858"/>
                          <a:pt x="165688" y="286020"/>
                          <a:pt x="168341" y="283120"/>
                        </a:cubicBezTo>
                        <a:cubicBezTo>
                          <a:pt x="191180" y="258782"/>
                          <a:pt x="180019" y="269707"/>
                          <a:pt x="187471" y="248686"/>
                        </a:cubicBezTo>
                        <a:cubicBezTo>
                          <a:pt x="189828" y="245021"/>
                          <a:pt x="192856" y="241349"/>
                          <a:pt x="195123" y="237209"/>
                        </a:cubicBezTo>
                        <a:cubicBezTo>
                          <a:pt x="198009" y="232343"/>
                          <a:pt x="200617" y="227680"/>
                          <a:pt x="202775" y="221905"/>
                        </a:cubicBezTo>
                        <a:cubicBezTo>
                          <a:pt x="205157" y="217824"/>
                          <a:pt x="208510" y="213880"/>
                          <a:pt x="210426" y="210427"/>
                        </a:cubicBezTo>
                        <a:cubicBezTo>
                          <a:pt x="215745" y="198130"/>
                          <a:pt x="210038" y="197810"/>
                          <a:pt x="221904" y="187471"/>
                        </a:cubicBezTo>
                        <a:cubicBezTo>
                          <a:pt x="224873" y="184200"/>
                          <a:pt x="229407" y="182066"/>
                          <a:pt x="233382" y="179820"/>
                        </a:cubicBezTo>
                        <a:cubicBezTo>
                          <a:pt x="238507" y="171839"/>
                          <a:pt x="239736" y="159904"/>
                          <a:pt x="248686" y="156864"/>
                        </a:cubicBezTo>
                        <a:cubicBezTo>
                          <a:pt x="251151" y="155072"/>
                          <a:pt x="266728" y="152877"/>
                          <a:pt x="271642" y="149212"/>
                        </a:cubicBezTo>
                        <a:cubicBezTo>
                          <a:pt x="274700" y="147703"/>
                          <a:pt x="281328" y="146876"/>
                          <a:pt x="283119" y="145386"/>
                        </a:cubicBezTo>
                        <a:cubicBezTo>
                          <a:pt x="286543" y="147299"/>
                          <a:pt x="290486" y="147284"/>
                          <a:pt x="294597" y="149212"/>
                        </a:cubicBezTo>
                        <a:cubicBezTo>
                          <a:pt x="302636" y="153678"/>
                          <a:pt x="317552" y="164516"/>
                          <a:pt x="317553" y="164516"/>
                        </a:cubicBezTo>
                        <a:cubicBezTo>
                          <a:pt x="320279" y="171167"/>
                          <a:pt x="319583" y="180695"/>
                          <a:pt x="325205" y="187471"/>
                        </a:cubicBezTo>
                        <a:cubicBezTo>
                          <a:pt x="328047" y="191547"/>
                          <a:pt x="330847" y="195177"/>
                          <a:pt x="332857" y="198949"/>
                        </a:cubicBezTo>
                        <a:cubicBezTo>
                          <a:pt x="336021" y="206545"/>
                          <a:pt x="337387" y="213493"/>
                          <a:pt x="340509" y="221905"/>
                        </a:cubicBezTo>
                        <a:cubicBezTo>
                          <a:pt x="345948" y="238292"/>
                          <a:pt x="355519" y="263120"/>
                          <a:pt x="359638" y="279294"/>
                        </a:cubicBezTo>
                        <a:cubicBezTo>
                          <a:pt x="360566" y="281703"/>
                          <a:pt x="362517" y="285657"/>
                          <a:pt x="363464" y="290772"/>
                        </a:cubicBezTo>
                        <a:cubicBezTo>
                          <a:pt x="364606" y="295012"/>
                          <a:pt x="364903" y="298422"/>
                          <a:pt x="367290" y="302250"/>
                        </a:cubicBezTo>
                        <a:cubicBezTo>
                          <a:pt x="387509" y="329836"/>
                          <a:pt x="363849" y="292300"/>
                          <a:pt x="386420" y="325205"/>
                        </a:cubicBezTo>
                        <a:cubicBezTo>
                          <a:pt x="398711" y="340789"/>
                          <a:pt x="387424" y="333523"/>
                          <a:pt x="405550" y="340509"/>
                        </a:cubicBezTo>
                        <a:cubicBezTo>
                          <a:pt x="408219" y="340007"/>
                          <a:pt x="431354" y="336866"/>
                          <a:pt x="436157" y="332857"/>
                        </a:cubicBezTo>
                        <a:cubicBezTo>
                          <a:pt x="446576" y="326652"/>
                          <a:pt x="449175" y="320113"/>
                          <a:pt x="455287" y="309902"/>
                        </a:cubicBezTo>
                        <a:cubicBezTo>
                          <a:pt x="456953" y="306188"/>
                          <a:pt x="457104" y="301362"/>
                          <a:pt x="459113" y="298424"/>
                        </a:cubicBezTo>
                        <a:cubicBezTo>
                          <a:pt x="470776" y="277080"/>
                          <a:pt x="469652" y="298781"/>
                          <a:pt x="474416" y="263990"/>
                        </a:cubicBezTo>
                        <a:cubicBezTo>
                          <a:pt x="476787" y="256905"/>
                          <a:pt x="478376" y="218542"/>
                          <a:pt x="485894" y="206601"/>
                        </a:cubicBezTo>
                        <a:cubicBezTo>
                          <a:pt x="487548" y="200599"/>
                          <a:pt x="487442" y="193344"/>
                          <a:pt x="489720" y="187471"/>
                        </a:cubicBezTo>
                        <a:cubicBezTo>
                          <a:pt x="493533" y="175627"/>
                          <a:pt x="494688" y="174188"/>
                          <a:pt x="497372" y="160690"/>
                        </a:cubicBezTo>
                        <a:cubicBezTo>
                          <a:pt x="500724" y="147303"/>
                          <a:pt x="500132" y="133377"/>
                          <a:pt x="505024" y="122430"/>
                        </a:cubicBezTo>
                        <a:cubicBezTo>
                          <a:pt x="508905" y="110934"/>
                          <a:pt x="515353" y="100444"/>
                          <a:pt x="516502" y="87997"/>
                        </a:cubicBezTo>
                        <a:cubicBezTo>
                          <a:pt x="517911" y="82500"/>
                          <a:pt x="518883" y="81579"/>
                          <a:pt x="520328" y="76519"/>
                        </a:cubicBezTo>
                        <a:cubicBezTo>
                          <a:pt x="521745" y="72868"/>
                          <a:pt x="523313" y="68977"/>
                          <a:pt x="524154" y="65041"/>
                        </a:cubicBezTo>
                        <a:cubicBezTo>
                          <a:pt x="525308" y="59984"/>
                          <a:pt x="526453" y="54235"/>
                          <a:pt x="527980" y="49738"/>
                        </a:cubicBezTo>
                        <a:cubicBezTo>
                          <a:pt x="531596" y="36750"/>
                          <a:pt x="535771" y="26368"/>
                          <a:pt x="539457" y="15304"/>
                        </a:cubicBezTo>
                        <a:cubicBezTo>
                          <a:pt x="543603" y="2621"/>
                          <a:pt x="543698" y="7213"/>
                          <a:pt x="543283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5C6F6CE2-9F11-3542-A344-DBDE5DC5F65F}"/>
              </a:ext>
            </a:extLst>
          </p:cNvPr>
          <p:cNvSpPr/>
          <p:nvPr/>
        </p:nvSpPr>
        <p:spPr>
          <a:xfrm>
            <a:off x="5269637" y="698836"/>
            <a:ext cx="571755" cy="340509"/>
          </a:xfrm>
          <a:custGeom>
            <a:avLst/>
            <a:gdLst>
              <a:gd name="connsiteX0" fmla="*/ 0 w 543293"/>
              <a:gd name="connsiteY0" fmla="*/ 191297 h 340509"/>
              <a:gd name="connsiteX1" fmla="*/ 19129 w 543293"/>
              <a:gd name="connsiteY1" fmla="*/ 195123 h 340509"/>
              <a:gd name="connsiteX2" fmla="*/ 107126 w 543293"/>
              <a:gd name="connsiteY2" fmla="*/ 202775 h 340509"/>
              <a:gd name="connsiteX3" fmla="*/ 118604 w 543293"/>
              <a:gd name="connsiteY3" fmla="*/ 225731 h 340509"/>
              <a:gd name="connsiteX4" fmla="*/ 126256 w 543293"/>
              <a:gd name="connsiteY4" fmla="*/ 248686 h 340509"/>
              <a:gd name="connsiteX5" fmla="*/ 130082 w 543293"/>
              <a:gd name="connsiteY5" fmla="*/ 260164 h 340509"/>
              <a:gd name="connsiteX6" fmla="*/ 133908 w 543293"/>
              <a:gd name="connsiteY6" fmla="*/ 271642 h 340509"/>
              <a:gd name="connsiteX7" fmla="*/ 156863 w 543293"/>
              <a:gd name="connsiteY7" fmla="*/ 286946 h 340509"/>
              <a:gd name="connsiteX8" fmla="*/ 168341 w 543293"/>
              <a:gd name="connsiteY8" fmla="*/ 283120 h 340509"/>
              <a:gd name="connsiteX9" fmla="*/ 187471 w 543293"/>
              <a:gd name="connsiteY9" fmla="*/ 248686 h 340509"/>
              <a:gd name="connsiteX10" fmla="*/ 195123 w 543293"/>
              <a:gd name="connsiteY10" fmla="*/ 237209 h 340509"/>
              <a:gd name="connsiteX11" fmla="*/ 202775 w 543293"/>
              <a:gd name="connsiteY11" fmla="*/ 221905 h 340509"/>
              <a:gd name="connsiteX12" fmla="*/ 210426 w 543293"/>
              <a:gd name="connsiteY12" fmla="*/ 210427 h 340509"/>
              <a:gd name="connsiteX13" fmla="*/ 221904 w 543293"/>
              <a:gd name="connsiteY13" fmla="*/ 187471 h 340509"/>
              <a:gd name="connsiteX14" fmla="*/ 233382 w 543293"/>
              <a:gd name="connsiteY14" fmla="*/ 179820 h 340509"/>
              <a:gd name="connsiteX15" fmla="*/ 248686 w 543293"/>
              <a:gd name="connsiteY15" fmla="*/ 156864 h 340509"/>
              <a:gd name="connsiteX16" fmla="*/ 271642 w 543293"/>
              <a:gd name="connsiteY16" fmla="*/ 149212 h 340509"/>
              <a:gd name="connsiteX17" fmla="*/ 283119 w 543293"/>
              <a:gd name="connsiteY17" fmla="*/ 145386 h 340509"/>
              <a:gd name="connsiteX18" fmla="*/ 294597 w 543293"/>
              <a:gd name="connsiteY18" fmla="*/ 149212 h 340509"/>
              <a:gd name="connsiteX19" fmla="*/ 317553 w 543293"/>
              <a:gd name="connsiteY19" fmla="*/ 164516 h 340509"/>
              <a:gd name="connsiteX20" fmla="*/ 325205 w 543293"/>
              <a:gd name="connsiteY20" fmla="*/ 187471 h 340509"/>
              <a:gd name="connsiteX21" fmla="*/ 332857 w 543293"/>
              <a:gd name="connsiteY21" fmla="*/ 198949 h 340509"/>
              <a:gd name="connsiteX22" fmla="*/ 340509 w 543293"/>
              <a:gd name="connsiteY22" fmla="*/ 221905 h 340509"/>
              <a:gd name="connsiteX23" fmla="*/ 359638 w 543293"/>
              <a:gd name="connsiteY23" fmla="*/ 279294 h 340509"/>
              <a:gd name="connsiteX24" fmla="*/ 363464 w 543293"/>
              <a:gd name="connsiteY24" fmla="*/ 290772 h 340509"/>
              <a:gd name="connsiteX25" fmla="*/ 367290 w 543293"/>
              <a:gd name="connsiteY25" fmla="*/ 302250 h 340509"/>
              <a:gd name="connsiteX26" fmla="*/ 386420 w 543293"/>
              <a:gd name="connsiteY26" fmla="*/ 325205 h 340509"/>
              <a:gd name="connsiteX27" fmla="*/ 405550 w 543293"/>
              <a:gd name="connsiteY27" fmla="*/ 340509 h 340509"/>
              <a:gd name="connsiteX28" fmla="*/ 436157 w 543293"/>
              <a:gd name="connsiteY28" fmla="*/ 332857 h 340509"/>
              <a:gd name="connsiteX29" fmla="*/ 455287 w 543293"/>
              <a:gd name="connsiteY29" fmla="*/ 309902 h 340509"/>
              <a:gd name="connsiteX30" fmla="*/ 459113 w 543293"/>
              <a:gd name="connsiteY30" fmla="*/ 298424 h 340509"/>
              <a:gd name="connsiteX31" fmla="*/ 474416 w 543293"/>
              <a:gd name="connsiteY31" fmla="*/ 263990 h 340509"/>
              <a:gd name="connsiteX32" fmla="*/ 485894 w 543293"/>
              <a:gd name="connsiteY32" fmla="*/ 206601 h 340509"/>
              <a:gd name="connsiteX33" fmla="*/ 489720 w 543293"/>
              <a:gd name="connsiteY33" fmla="*/ 187471 h 340509"/>
              <a:gd name="connsiteX34" fmla="*/ 497372 w 543293"/>
              <a:gd name="connsiteY34" fmla="*/ 160690 h 340509"/>
              <a:gd name="connsiteX35" fmla="*/ 505024 w 543293"/>
              <a:gd name="connsiteY35" fmla="*/ 122430 h 340509"/>
              <a:gd name="connsiteX36" fmla="*/ 516502 w 543293"/>
              <a:gd name="connsiteY36" fmla="*/ 87997 h 340509"/>
              <a:gd name="connsiteX37" fmla="*/ 520328 w 543293"/>
              <a:gd name="connsiteY37" fmla="*/ 76519 h 340509"/>
              <a:gd name="connsiteX38" fmla="*/ 524154 w 543293"/>
              <a:gd name="connsiteY38" fmla="*/ 65041 h 340509"/>
              <a:gd name="connsiteX39" fmla="*/ 527980 w 543293"/>
              <a:gd name="connsiteY39" fmla="*/ 49738 h 340509"/>
              <a:gd name="connsiteX40" fmla="*/ 539457 w 543293"/>
              <a:gd name="connsiteY40" fmla="*/ 15304 h 340509"/>
              <a:gd name="connsiteX41" fmla="*/ 543283 w 543293"/>
              <a:gd name="connsiteY41" fmla="*/ 0 h 3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43293" h="340509">
                <a:moveTo>
                  <a:pt x="0" y="191297"/>
                </a:moveTo>
                <a:cubicBezTo>
                  <a:pt x="6376" y="192572"/>
                  <a:pt x="12647" y="194604"/>
                  <a:pt x="19129" y="195123"/>
                </a:cubicBezTo>
                <a:lnTo>
                  <a:pt x="107126" y="202775"/>
                </a:lnTo>
                <a:cubicBezTo>
                  <a:pt x="121078" y="244631"/>
                  <a:pt x="98828" y="181235"/>
                  <a:pt x="118604" y="225731"/>
                </a:cubicBezTo>
                <a:cubicBezTo>
                  <a:pt x="121880" y="233101"/>
                  <a:pt x="123705" y="241034"/>
                  <a:pt x="126256" y="248686"/>
                </a:cubicBezTo>
                <a:lnTo>
                  <a:pt x="130082" y="260164"/>
                </a:lnTo>
                <a:cubicBezTo>
                  <a:pt x="131357" y="263990"/>
                  <a:pt x="130552" y="269405"/>
                  <a:pt x="133908" y="271642"/>
                </a:cubicBezTo>
                <a:lnTo>
                  <a:pt x="156863" y="286946"/>
                </a:lnTo>
                <a:cubicBezTo>
                  <a:pt x="160689" y="285671"/>
                  <a:pt x="165489" y="285972"/>
                  <a:pt x="168341" y="283120"/>
                </a:cubicBezTo>
                <a:cubicBezTo>
                  <a:pt x="192470" y="258991"/>
                  <a:pt x="177848" y="267931"/>
                  <a:pt x="187471" y="248686"/>
                </a:cubicBezTo>
                <a:cubicBezTo>
                  <a:pt x="189527" y="244573"/>
                  <a:pt x="192842" y="241201"/>
                  <a:pt x="195123" y="237209"/>
                </a:cubicBezTo>
                <a:cubicBezTo>
                  <a:pt x="197953" y="232257"/>
                  <a:pt x="199945" y="226857"/>
                  <a:pt x="202775" y="221905"/>
                </a:cubicBezTo>
                <a:cubicBezTo>
                  <a:pt x="205056" y="217913"/>
                  <a:pt x="208370" y="214540"/>
                  <a:pt x="210426" y="210427"/>
                </a:cubicBezTo>
                <a:cubicBezTo>
                  <a:pt x="216648" y="197982"/>
                  <a:pt x="210941" y="198433"/>
                  <a:pt x="221904" y="187471"/>
                </a:cubicBezTo>
                <a:cubicBezTo>
                  <a:pt x="225155" y="184220"/>
                  <a:pt x="229556" y="182370"/>
                  <a:pt x="233382" y="179820"/>
                </a:cubicBezTo>
                <a:cubicBezTo>
                  <a:pt x="238483" y="172168"/>
                  <a:pt x="239961" y="159772"/>
                  <a:pt x="248686" y="156864"/>
                </a:cubicBezTo>
                <a:lnTo>
                  <a:pt x="271642" y="149212"/>
                </a:lnTo>
                <a:lnTo>
                  <a:pt x="283119" y="145386"/>
                </a:lnTo>
                <a:cubicBezTo>
                  <a:pt x="286945" y="146661"/>
                  <a:pt x="291072" y="147253"/>
                  <a:pt x="294597" y="149212"/>
                </a:cubicBezTo>
                <a:cubicBezTo>
                  <a:pt x="302636" y="153678"/>
                  <a:pt x="317553" y="164516"/>
                  <a:pt x="317553" y="164516"/>
                </a:cubicBezTo>
                <a:cubicBezTo>
                  <a:pt x="320104" y="172168"/>
                  <a:pt x="320731" y="180760"/>
                  <a:pt x="325205" y="187471"/>
                </a:cubicBezTo>
                <a:cubicBezTo>
                  <a:pt x="327756" y="191297"/>
                  <a:pt x="330989" y="194747"/>
                  <a:pt x="332857" y="198949"/>
                </a:cubicBezTo>
                <a:cubicBezTo>
                  <a:pt x="336133" y="206320"/>
                  <a:pt x="337959" y="214253"/>
                  <a:pt x="340509" y="221905"/>
                </a:cubicBezTo>
                <a:lnTo>
                  <a:pt x="359638" y="279294"/>
                </a:lnTo>
                <a:lnTo>
                  <a:pt x="363464" y="290772"/>
                </a:lnTo>
                <a:cubicBezTo>
                  <a:pt x="364739" y="294598"/>
                  <a:pt x="365053" y="298894"/>
                  <a:pt x="367290" y="302250"/>
                </a:cubicBezTo>
                <a:cubicBezTo>
                  <a:pt x="386292" y="330750"/>
                  <a:pt x="361867" y="295741"/>
                  <a:pt x="386420" y="325205"/>
                </a:cubicBezTo>
                <a:cubicBezTo>
                  <a:pt x="399732" y="341180"/>
                  <a:pt x="386707" y="334228"/>
                  <a:pt x="405550" y="340509"/>
                </a:cubicBezTo>
                <a:cubicBezTo>
                  <a:pt x="408309" y="339957"/>
                  <a:pt x="431115" y="336218"/>
                  <a:pt x="436157" y="332857"/>
                </a:cubicBezTo>
                <a:cubicBezTo>
                  <a:pt x="444994" y="326966"/>
                  <a:pt x="449641" y="318370"/>
                  <a:pt x="455287" y="309902"/>
                </a:cubicBezTo>
                <a:cubicBezTo>
                  <a:pt x="456562" y="306076"/>
                  <a:pt x="457309" y="302031"/>
                  <a:pt x="459113" y="298424"/>
                </a:cubicBezTo>
                <a:cubicBezTo>
                  <a:pt x="469801" y="277049"/>
                  <a:pt x="467834" y="296897"/>
                  <a:pt x="474416" y="263990"/>
                </a:cubicBezTo>
                <a:lnTo>
                  <a:pt x="485894" y="206601"/>
                </a:lnTo>
                <a:cubicBezTo>
                  <a:pt x="487169" y="200224"/>
                  <a:pt x="487663" y="193640"/>
                  <a:pt x="489720" y="187471"/>
                </a:cubicBezTo>
                <a:cubicBezTo>
                  <a:pt x="493735" y="175426"/>
                  <a:pt x="494489" y="174143"/>
                  <a:pt x="497372" y="160690"/>
                </a:cubicBezTo>
                <a:cubicBezTo>
                  <a:pt x="500097" y="147973"/>
                  <a:pt x="500911" y="134768"/>
                  <a:pt x="505024" y="122430"/>
                </a:cubicBezTo>
                <a:lnTo>
                  <a:pt x="516502" y="87997"/>
                </a:lnTo>
                <a:lnTo>
                  <a:pt x="520328" y="76519"/>
                </a:lnTo>
                <a:cubicBezTo>
                  <a:pt x="521603" y="72693"/>
                  <a:pt x="523176" y="68954"/>
                  <a:pt x="524154" y="65041"/>
                </a:cubicBezTo>
                <a:cubicBezTo>
                  <a:pt x="525429" y="59940"/>
                  <a:pt x="526469" y="54774"/>
                  <a:pt x="527980" y="49738"/>
                </a:cubicBezTo>
                <a:cubicBezTo>
                  <a:pt x="531457" y="38150"/>
                  <a:pt x="535631" y="26782"/>
                  <a:pt x="539457" y="15304"/>
                </a:cubicBezTo>
                <a:cubicBezTo>
                  <a:pt x="543686" y="2614"/>
                  <a:pt x="543283" y="7859"/>
                  <a:pt x="543283" y="0"/>
                </a:cubicBezTo>
              </a:path>
            </a:pathLst>
          </a:custGeom>
          <a:noFill/>
          <a:ln>
            <a:solidFill>
              <a:srgbClr val="00549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84775427">
                  <a:custGeom>
                    <a:avLst/>
                    <a:gdLst>
                      <a:gd name="connsiteX0" fmla="*/ 0 w 571755"/>
                      <a:gd name="connsiteY0" fmla="*/ 191297 h 340509"/>
                      <a:gd name="connsiteX1" fmla="*/ 20131 w 571755"/>
                      <a:gd name="connsiteY1" fmla="*/ 195123 h 340509"/>
                      <a:gd name="connsiteX2" fmla="*/ 112738 w 571755"/>
                      <a:gd name="connsiteY2" fmla="*/ 202775 h 340509"/>
                      <a:gd name="connsiteX3" fmla="*/ 124817 w 571755"/>
                      <a:gd name="connsiteY3" fmla="*/ 225731 h 340509"/>
                      <a:gd name="connsiteX4" fmla="*/ 132870 w 571755"/>
                      <a:gd name="connsiteY4" fmla="*/ 248686 h 340509"/>
                      <a:gd name="connsiteX5" fmla="*/ 136896 w 571755"/>
                      <a:gd name="connsiteY5" fmla="*/ 260164 h 340509"/>
                      <a:gd name="connsiteX6" fmla="*/ 140923 w 571755"/>
                      <a:gd name="connsiteY6" fmla="*/ 271642 h 340509"/>
                      <a:gd name="connsiteX7" fmla="*/ 165080 w 571755"/>
                      <a:gd name="connsiteY7" fmla="*/ 286946 h 340509"/>
                      <a:gd name="connsiteX8" fmla="*/ 177160 w 571755"/>
                      <a:gd name="connsiteY8" fmla="*/ 283120 h 340509"/>
                      <a:gd name="connsiteX9" fmla="*/ 197292 w 571755"/>
                      <a:gd name="connsiteY9" fmla="*/ 248686 h 340509"/>
                      <a:gd name="connsiteX10" fmla="*/ 205345 w 571755"/>
                      <a:gd name="connsiteY10" fmla="*/ 237209 h 340509"/>
                      <a:gd name="connsiteX11" fmla="*/ 213397 w 571755"/>
                      <a:gd name="connsiteY11" fmla="*/ 221905 h 340509"/>
                      <a:gd name="connsiteX12" fmla="*/ 221449 w 571755"/>
                      <a:gd name="connsiteY12" fmla="*/ 210427 h 340509"/>
                      <a:gd name="connsiteX13" fmla="*/ 233529 w 571755"/>
                      <a:gd name="connsiteY13" fmla="*/ 187471 h 340509"/>
                      <a:gd name="connsiteX14" fmla="*/ 245608 w 571755"/>
                      <a:gd name="connsiteY14" fmla="*/ 179820 h 340509"/>
                      <a:gd name="connsiteX15" fmla="*/ 261714 w 571755"/>
                      <a:gd name="connsiteY15" fmla="*/ 156864 h 340509"/>
                      <a:gd name="connsiteX16" fmla="*/ 285872 w 571755"/>
                      <a:gd name="connsiteY16" fmla="*/ 149212 h 340509"/>
                      <a:gd name="connsiteX17" fmla="*/ 297951 w 571755"/>
                      <a:gd name="connsiteY17" fmla="*/ 145386 h 340509"/>
                      <a:gd name="connsiteX18" fmla="*/ 310030 w 571755"/>
                      <a:gd name="connsiteY18" fmla="*/ 149212 h 340509"/>
                      <a:gd name="connsiteX19" fmla="*/ 334188 w 571755"/>
                      <a:gd name="connsiteY19" fmla="*/ 164516 h 340509"/>
                      <a:gd name="connsiteX20" fmla="*/ 342241 w 571755"/>
                      <a:gd name="connsiteY20" fmla="*/ 187471 h 340509"/>
                      <a:gd name="connsiteX21" fmla="*/ 350294 w 571755"/>
                      <a:gd name="connsiteY21" fmla="*/ 198949 h 340509"/>
                      <a:gd name="connsiteX22" fmla="*/ 358347 w 571755"/>
                      <a:gd name="connsiteY22" fmla="*/ 221905 h 340509"/>
                      <a:gd name="connsiteX23" fmla="*/ 378478 w 571755"/>
                      <a:gd name="connsiteY23" fmla="*/ 279294 h 340509"/>
                      <a:gd name="connsiteX24" fmla="*/ 382505 w 571755"/>
                      <a:gd name="connsiteY24" fmla="*/ 290772 h 340509"/>
                      <a:gd name="connsiteX25" fmla="*/ 386531 w 571755"/>
                      <a:gd name="connsiteY25" fmla="*/ 302250 h 340509"/>
                      <a:gd name="connsiteX26" fmla="*/ 406663 w 571755"/>
                      <a:gd name="connsiteY26" fmla="*/ 325205 h 340509"/>
                      <a:gd name="connsiteX27" fmla="*/ 426795 w 571755"/>
                      <a:gd name="connsiteY27" fmla="*/ 340509 h 340509"/>
                      <a:gd name="connsiteX28" fmla="*/ 459006 w 571755"/>
                      <a:gd name="connsiteY28" fmla="*/ 332857 h 340509"/>
                      <a:gd name="connsiteX29" fmla="*/ 479138 w 571755"/>
                      <a:gd name="connsiteY29" fmla="*/ 309902 h 340509"/>
                      <a:gd name="connsiteX30" fmla="*/ 483164 w 571755"/>
                      <a:gd name="connsiteY30" fmla="*/ 298424 h 340509"/>
                      <a:gd name="connsiteX31" fmla="*/ 499269 w 571755"/>
                      <a:gd name="connsiteY31" fmla="*/ 263990 h 340509"/>
                      <a:gd name="connsiteX32" fmla="*/ 511348 w 571755"/>
                      <a:gd name="connsiteY32" fmla="*/ 206601 h 340509"/>
                      <a:gd name="connsiteX33" fmla="*/ 515375 w 571755"/>
                      <a:gd name="connsiteY33" fmla="*/ 187471 h 340509"/>
                      <a:gd name="connsiteX34" fmla="*/ 523428 w 571755"/>
                      <a:gd name="connsiteY34" fmla="*/ 160690 h 340509"/>
                      <a:gd name="connsiteX35" fmla="*/ 531481 w 571755"/>
                      <a:gd name="connsiteY35" fmla="*/ 122430 h 340509"/>
                      <a:gd name="connsiteX36" fmla="*/ 543560 w 571755"/>
                      <a:gd name="connsiteY36" fmla="*/ 87997 h 340509"/>
                      <a:gd name="connsiteX37" fmla="*/ 547586 w 571755"/>
                      <a:gd name="connsiteY37" fmla="*/ 76519 h 340509"/>
                      <a:gd name="connsiteX38" fmla="*/ 551613 w 571755"/>
                      <a:gd name="connsiteY38" fmla="*/ 65041 h 340509"/>
                      <a:gd name="connsiteX39" fmla="*/ 555639 w 571755"/>
                      <a:gd name="connsiteY39" fmla="*/ 49738 h 340509"/>
                      <a:gd name="connsiteX40" fmla="*/ 567718 w 571755"/>
                      <a:gd name="connsiteY40" fmla="*/ 15304 h 340509"/>
                      <a:gd name="connsiteX41" fmla="*/ 571744 w 571755"/>
                      <a:gd name="connsiteY41" fmla="*/ 0 h 3405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571755" h="340509" extrusionOk="0">
                        <a:moveTo>
                          <a:pt x="0" y="191297"/>
                        </a:moveTo>
                        <a:cubicBezTo>
                          <a:pt x="6182" y="192452"/>
                          <a:pt x="12939" y="195003"/>
                          <a:pt x="20131" y="195123"/>
                        </a:cubicBezTo>
                        <a:cubicBezTo>
                          <a:pt x="58573" y="193009"/>
                          <a:pt x="69911" y="206111"/>
                          <a:pt x="112738" y="202775"/>
                        </a:cubicBezTo>
                        <a:cubicBezTo>
                          <a:pt x="131458" y="242639"/>
                          <a:pt x="95235" y="182110"/>
                          <a:pt x="124817" y="225731"/>
                        </a:cubicBezTo>
                        <a:cubicBezTo>
                          <a:pt x="129329" y="233520"/>
                          <a:pt x="129699" y="242014"/>
                          <a:pt x="132870" y="248686"/>
                        </a:cubicBezTo>
                        <a:cubicBezTo>
                          <a:pt x="132882" y="251381"/>
                          <a:pt x="136562" y="257853"/>
                          <a:pt x="136896" y="260164"/>
                        </a:cubicBezTo>
                        <a:cubicBezTo>
                          <a:pt x="137918" y="264532"/>
                          <a:pt x="137255" y="269890"/>
                          <a:pt x="140923" y="271642"/>
                        </a:cubicBezTo>
                        <a:cubicBezTo>
                          <a:pt x="145393" y="274520"/>
                          <a:pt x="160325" y="282124"/>
                          <a:pt x="165080" y="286946"/>
                        </a:cubicBezTo>
                        <a:cubicBezTo>
                          <a:pt x="169116" y="284903"/>
                          <a:pt x="173631" y="286189"/>
                          <a:pt x="177160" y="283120"/>
                        </a:cubicBezTo>
                        <a:cubicBezTo>
                          <a:pt x="201458" y="257137"/>
                          <a:pt x="189136" y="267448"/>
                          <a:pt x="197292" y="248686"/>
                        </a:cubicBezTo>
                        <a:cubicBezTo>
                          <a:pt x="199457" y="244642"/>
                          <a:pt x="202707" y="241495"/>
                          <a:pt x="205345" y="237209"/>
                        </a:cubicBezTo>
                        <a:cubicBezTo>
                          <a:pt x="208096" y="232530"/>
                          <a:pt x="209966" y="226561"/>
                          <a:pt x="213397" y="221905"/>
                        </a:cubicBezTo>
                        <a:cubicBezTo>
                          <a:pt x="215835" y="217792"/>
                          <a:pt x="219366" y="214124"/>
                          <a:pt x="221449" y="210427"/>
                        </a:cubicBezTo>
                        <a:cubicBezTo>
                          <a:pt x="228330" y="198595"/>
                          <a:pt x="221031" y="198332"/>
                          <a:pt x="233529" y="187471"/>
                        </a:cubicBezTo>
                        <a:cubicBezTo>
                          <a:pt x="237054" y="185006"/>
                          <a:pt x="241305" y="183132"/>
                          <a:pt x="245608" y="179820"/>
                        </a:cubicBezTo>
                        <a:cubicBezTo>
                          <a:pt x="249717" y="171551"/>
                          <a:pt x="253358" y="160482"/>
                          <a:pt x="261714" y="156864"/>
                        </a:cubicBezTo>
                        <a:cubicBezTo>
                          <a:pt x="268004" y="156081"/>
                          <a:pt x="279421" y="153521"/>
                          <a:pt x="285872" y="149212"/>
                        </a:cubicBezTo>
                        <a:cubicBezTo>
                          <a:pt x="290700" y="146784"/>
                          <a:pt x="294615" y="147236"/>
                          <a:pt x="297951" y="145386"/>
                        </a:cubicBezTo>
                        <a:cubicBezTo>
                          <a:pt x="302012" y="146838"/>
                          <a:pt x="306240" y="147682"/>
                          <a:pt x="310030" y="149212"/>
                        </a:cubicBezTo>
                        <a:cubicBezTo>
                          <a:pt x="318490" y="153679"/>
                          <a:pt x="334188" y="164517"/>
                          <a:pt x="334188" y="164516"/>
                        </a:cubicBezTo>
                        <a:cubicBezTo>
                          <a:pt x="337885" y="172294"/>
                          <a:pt x="337899" y="180727"/>
                          <a:pt x="342241" y="187471"/>
                        </a:cubicBezTo>
                        <a:cubicBezTo>
                          <a:pt x="344873" y="191225"/>
                          <a:pt x="347972" y="194664"/>
                          <a:pt x="350294" y="198949"/>
                        </a:cubicBezTo>
                        <a:cubicBezTo>
                          <a:pt x="354201" y="205229"/>
                          <a:pt x="355318" y="213740"/>
                          <a:pt x="358347" y="221905"/>
                        </a:cubicBezTo>
                        <a:cubicBezTo>
                          <a:pt x="360377" y="230249"/>
                          <a:pt x="373135" y="269738"/>
                          <a:pt x="378478" y="279294"/>
                        </a:cubicBezTo>
                        <a:cubicBezTo>
                          <a:pt x="379346" y="282240"/>
                          <a:pt x="381856" y="287406"/>
                          <a:pt x="382505" y="290772"/>
                        </a:cubicBezTo>
                        <a:cubicBezTo>
                          <a:pt x="383829" y="294504"/>
                          <a:pt x="383895" y="298541"/>
                          <a:pt x="386531" y="302250"/>
                        </a:cubicBezTo>
                        <a:cubicBezTo>
                          <a:pt x="409154" y="323400"/>
                          <a:pt x="382797" y="292206"/>
                          <a:pt x="406663" y="325205"/>
                        </a:cubicBezTo>
                        <a:cubicBezTo>
                          <a:pt x="421688" y="341012"/>
                          <a:pt x="406559" y="336867"/>
                          <a:pt x="426795" y="340509"/>
                        </a:cubicBezTo>
                        <a:cubicBezTo>
                          <a:pt x="429586" y="340188"/>
                          <a:pt x="454927" y="336304"/>
                          <a:pt x="459006" y="332857"/>
                        </a:cubicBezTo>
                        <a:cubicBezTo>
                          <a:pt x="469256" y="326286"/>
                          <a:pt x="473307" y="317992"/>
                          <a:pt x="479138" y="309902"/>
                        </a:cubicBezTo>
                        <a:cubicBezTo>
                          <a:pt x="480485" y="306178"/>
                          <a:pt x="481472" y="302124"/>
                          <a:pt x="483164" y="298424"/>
                        </a:cubicBezTo>
                        <a:cubicBezTo>
                          <a:pt x="492071" y="276336"/>
                          <a:pt x="494434" y="295373"/>
                          <a:pt x="499269" y="263990"/>
                        </a:cubicBezTo>
                        <a:cubicBezTo>
                          <a:pt x="508178" y="238104"/>
                          <a:pt x="509617" y="213968"/>
                          <a:pt x="511348" y="206601"/>
                        </a:cubicBezTo>
                        <a:cubicBezTo>
                          <a:pt x="513161" y="201024"/>
                          <a:pt x="512447" y="194223"/>
                          <a:pt x="515375" y="187471"/>
                        </a:cubicBezTo>
                        <a:cubicBezTo>
                          <a:pt x="519815" y="175603"/>
                          <a:pt x="520498" y="173997"/>
                          <a:pt x="523428" y="160690"/>
                        </a:cubicBezTo>
                        <a:cubicBezTo>
                          <a:pt x="525445" y="148196"/>
                          <a:pt x="526702" y="134755"/>
                          <a:pt x="531481" y="122430"/>
                        </a:cubicBezTo>
                        <a:cubicBezTo>
                          <a:pt x="531618" y="116462"/>
                          <a:pt x="540068" y="104154"/>
                          <a:pt x="543560" y="87997"/>
                        </a:cubicBezTo>
                        <a:cubicBezTo>
                          <a:pt x="544893" y="85508"/>
                          <a:pt x="547485" y="78204"/>
                          <a:pt x="547586" y="76519"/>
                        </a:cubicBezTo>
                        <a:cubicBezTo>
                          <a:pt x="548694" y="73447"/>
                          <a:pt x="550033" y="68548"/>
                          <a:pt x="551613" y="65041"/>
                        </a:cubicBezTo>
                        <a:cubicBezTo>
                          <a:pt x="552758" y="60012"/>
                          <a:pt x="553974" y="54926"/>
                          <a:pt x="555639" y="49738"/>
                        </a:cubicBezTo>
                        <a:cubicBezTo>
                          <a:pt x="559612" y="38607"/>
                          <a:pt x="564817" y="26153"/>
                          <a:pt x="567718" y="15304"/>
                        </a:cubicBezTo>
                        <a:cubicBezTo>
                          <a:pt x="572105" y="2660"/>
                          <a:pt x="572219" y="8095"/>
                          <a:pt x="571744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711BB65B-3F9C-5C46-901B-41CF37745843}"/>
              </a:ext>
            </a:extLst>
          </p:cNvPr>
          <p:cNvSpPr/>
          <p:nvPr/>
        </p:nvSpPr>
        <p:spPr>
          <a:xfrm>
            <a:off x="5278187" y="736362"/>
            <a:ext cx="604894" cy="340509"/>
          </a:xfrm>
          <a:custGeom>
            <a:avLst/>
            <a:gdLst>
              <a:gd name="connsiteX0" fmla="*/ 0 w 543293"/>
              <a:gd name="connsiteY0" fmla="*/ 191297 h 340509"/>
              <a:gd name="connsiteX1" fmla="*/ 19129 w 543293"/>
              <a:gd name="connsiteY1" fmla="*/ 195123 h 340509"/>
              <a:gd name="connsiteX2" fmla="*/ 107126 w 543293"/>
              <a:gd name="connsiteY2" fmla="*/ 202775 h 340509"/>
              <a:gd name="connsiteX3" fmla="*/ 118604 w 543293"/>
              <a:gd name="connsiteY3" fmla="*/ 225731 h 340509"/>
              <a:gd name="connsiteX4" fmla="*/ 126256 w 543293"/>
              <a:gd name="connsiteY4" fmla="*/ 248686 h 340509"/>
              <a:gd name="connsiteX5" fmla="*/ 130082 w 543293"/>
              <a:gd name="connsiteY5" fmla="*/ 260164 h 340509"/>
              <a:gd name="connsiteX6" fmla="*/ 133908 w 543293"/>
              <a:gd name="connsiteY6" fmla="*/ 271642 h 340509"/>
              <a:gd name="connsiteX7" fmla="*/ 156863 w 543293"/>
              <a:gd name="connsiteY7" fmla="*/ 286946 h 340509"/>
              <a:gd name="connsiteX8" fmla="*/ 168341 w 543293"/>
              <a:gd name="connsiteY8" fmla="*/ 283120 h 340509"/>
              <a:gd name="connsiteX9" fmla="*/ 187471 w 543293"/>
              <a:gd name="connsiteY9" fmla="*/ 248686 h 340509"/>
              <a:gd name="connsiteX10" fmla="*/ 195123 w 543293"/>
              <a:gd name="connsiteY10" fmla="*/ 237209 h 340509"/>
              <a:gd name="connsiteX11" fmla="*/ 202775 w 543293"/>
              <a:gd name="connsiteY11" fmla="*/ 221905 h 340509"/>
              <a:gd name="connsiteX12" fmla="*/ 210426 w 543293"/>
              <a:gd name="connsiteY12" fmla="*/ 210427 h 340509"/>
              <a:gd name="connsiteX13" fmla="*/ 221904 w 543293"/>
              <a:gd name="connsiteY13" fmla="*/ 187471 h 340509"/>
              <a:gd name="connsiteX14" fmla="*/ 233382 w 543293"/>
              <a:gd name="connsiteY14" fmla="*/ 179820 h 340509"/>
              <a:gd name="connsiteX15" fmla="*/ 248686 w 543293"/>
              <a:gd name="connsiteY15" fmla="*/ 156864 h 340509"/>
              <a:gd name="connsiteX16" fmla="*/ 271642 w 543293"/>
              <a:gd name="connsiteY16" fmla="*/ 149212 h 340509"/>
              <a:gd name="connsiteX17" fmla="*/ 283119 w 543293"/>
              <a:gd name="connsiteY17" fmla="*/ 145386 h 340509"/>
              <a:gd name="connsiteX18" fmla="*/ 294597 w 543293"/>
              <a:gd name="connsiteY18" fmla="*/ 149212 h 340509"/>
              <a:gd name="connsiteX19" fmla="*/ 317553 w 543293"/>
              <a:gd name="connsiteY19" fmla="*/ 164516 h 340509"/>
              <a:gd name="connsiteX20" fmla="*/ 325205 w 543293"/>
              <a:gd name="connsiteY20" fmla="*/ 187471 h 340509"/>
              <a:gd name="connsiteX21" fmla="*/ 332857 w 543293"/>
              <a:gd name="connsiteY21" fmla="*/ 198949 h 340509"/>
              <a:gd name="connsiteX22" fmla="*/ 340509 w 543293"/>
              <a:gd name="connsiteY22" fmla="*/ 221905 h 340509"/>
              <a:gd name="connsiteX23" fmla="*/ 359638 w 543293"/>
              <a:gd name="connsiteY23" fmla="*/ 279294 h 340509"/>
              <a:gd name="connsiteX24" fmla="*/ 363464 w 543293"/>
              <a:gd name="connsiteY24" fmla="*/ 290772 h 340509"/>
              <a:gd name="connsiteX25" fmla="*/ 367290 w 543293"/>
              <a:gd name="connsiteY25" fmla="*/ 302250 h 340509"/>
              <a:gd name="connsiteX26" fmla="*/ 386420 w 543293"/>
              <a:gd name="connsiteY26" fmla="*/ 325205 h 340509"/>
              <a:gd name="connsiteX27" fmla="*/ 405550 w 543293"/>
              <a:gd name="connsiteY27" fmla="*/ 340509 h 340509"/>
              <a:gd name="connsiteX28" fmla="*/ 436157 w 543293"/>
              <a:gd name="connsiteY28" fmla="*/ 332857 h 340509"/>
              <a:gd name="connsiteX29" fmla="*/ 455287 w 543293"/>
              <a:gd name="connsiteY29" fmla="*/ 309902 h 340509"/>
              <a:gd name="connsiteX30" fmla="*/ 459113 w 543293"/>
              <a:gd name="connsiteY30" fmla="*/ 298424 h 340509"/>
              <a:gd name="connsiteX31" fmla="*/ 474416 w 543293"/>
              <a:gd name="connsiteY31" fmla="*/ 263990 h 340509"/>
              <a:gd name="connsiteX32" fmla="*/ 485894 w 543293"/>
              <a:gd name="connsiteY32" fmla="*/ 206601 h 340509"/>
              <a:gd name="connsiteX33" fmla="*/ 489720 w 543293"/>
              <a:gd name="connsiteY33" fmla="*/ 187471 h 340509"/>
              <a:gd name="connsiteX34" fmla="*/ 497372 w 543293"/>
              <a:gd name="connsiteY34" fmla="*/ 160690 h 340509"/>
              <a:gd name="connsiteX35" fmla="*/ 505024 w 543293"/>
              <a:gd name="connsiteY35" fmla="*/ 122430 h 340509"/>
              <a:gd name="connsiteX36" fmla="*/ 516502 w 543293"/>
              <a:gd name="connsiteY36" fmla="*/ 87997 h 340509"/>
              <a:gd name="connsiteX37" fmla="*/ 520328 w 543293"/>
              <a:gd name="connsiteY37" fmla="*/ 76519 h 340509"/>
              <a:gd name="connsiteX38" fmla="*/ 524154 w 543293"/>
              <a:gd name="connsiteY38" fmla="*/ 65041 h 340509"/>
              <a:gd name="connsiteX39" fmla="*/ 527980 w 543293"/>
              <a:gd name="connsiteY39" fmla="*/ 49738 h 340509"/>
              <a:gd name="connsiteX40" fmla="*/ 539457 w 543293"/>
              <a:gd name="connsiteY40" fmla="*/ 15304 h 340509"/>
              <a:gd name="connsiteX41" fmla="*/ 543283 w 543293"/>
              <a:gd name="connsiteY41" fmla="*/ 0 h 340509"/>
              <a:gd name="connsiteX0" fmla="*/ 18146 w 561439"/>
              <a:gd name="connsiteY0" fmla="*/ 191297 h 340509"/>
              <a:gd name="connsiteX1" fmla="*/ 920 w 561439"/>
              <a:gd name="connsiteY1" fmla="*/ 195123 h 340509"/>
              <a:gd name="connsiteX2" fmla="*/ 125272 w 561439"/>
              <a:gd name="connsiteY2" fmla="*/ 202775 h 340509"/>
              <a:gd name="connsiteX3" fmla="*/ 136750 w 561439"/>
              <a:gd name="connsiteY3" fmla="*/ 225731 h 340509"/>
              <a:gd name="connsiteX4" fmla="*/ 144402 w 561439"/>
              <a:gd name="connsiteY4" fmla="*/ 248686 h 340509"/>
              <a:gd name="connsiteX5" fmla="*/ 148228 w 561439"/>
              <a:gd name="connsiteY5" fmla="*/ 260164 h 340509"/>
              <a:gd name="connsiteX6" fmla="*/ 152054 w 561439"/>
              <a:gd name="connsiteY6" fmla="*/ 271642 h 340509"/>
              <a:gd name="connsiteX7" fmla="*/ 175009 w 561439"/>
              <a:gd name="connsiteY7" fmla="*/ 286946 h 340509"/>
              <a:gd name="connsiteX8" fmla="*/ 186487 w 561439"/>
              <a:gd name="connsiteY8" fmla="*/ 283120 h 340509"/>
              <a:gd name="connsiteX9" fmla="*/ 205617 w 561439"/>
              <a:gd name="connsiteY9" fmla="*/ 248686 h 340509"/>
              <a:gd name="connsiteX10" fmla="*/ 213269 w 561439"/>
              <a:gd name="connsiteY10" fmla="*/ 237209 h 340509"/>
              <a:gd name="connsiteX11" fmla="*/ 220921 w 561439"/>
              <a:gd name="connsiteY11" fmla="*/ 221905 h 340509"/>
              <a:gd name="connsiteX12" fmla="*/ 228572 w 561439"/>
              <a:gd name="connsiteY12" fmla="*/ 210427 h 340509"/>
              <a:gd name="connsiteX13" fmla="*/ 240050 w 561439"/>
              <a:gd name="connsiteY13" fmla="*/ 187471 h 340509"/>
              <a:gd name="connsiteX14" fmla="*/ 251528 w 561439"/>
              <a:gd name="connsiteY14" fmla="*/ 179820 h 340509"/>
              <a:gd name="connsiteX15" fmla="*/ 266832 w 561439"/>
              <a:gd name="connsiteY15" fmla="*/ 156864 h 340509"/>
              <a:gd name="connsiteX16" fmla="*/ 289788 w 561439"/>
              <a:gd name="connsiteY16" fmla="*/ 149212 h 340509"/>
              <a:gd name="connsiteX17" fmla="*/ 301265 w 561439"/>
              <a:gd name="connsiteY17" fmla="*/ 145386 h 340509"/>
              <a:gd name="connsiteX18" fmla="*/ 312743 w 561439"/>
              <a:gd name="connsiteY18" fmla="*/ 149212 h 340509"/>
              <a:gd name="connsiteX19" fmla="*/ 335699 w 561439"/>
              <a:gd name="connsiteY19" fmla="*/ 164516 h 340509"/>
              <a:gd name="connsiteX20" fmla="*/ 343351 w 561439"/>
              <a:gd name="connsiteY20" fmla="*/ 187471 h 340509"/>
              <a:gd name="connsiteX21" fmla="*/ 351003 w 561439"/>
              <a:gd name="connsiteY21" fmla="*/ 198949 h 340509"/>
              <a:gd name="connsiteX22" fmla="*/ 358655 w 561439"/>
              <a:gd name="connsiteY22" fmla="*/ 221905 h 340509"/>
              <a:gd name="connsiteX23" fmla="*/ 377784 w 561439"/>
              <a:gd name="connsiteY23" fmla="*/ 279294 h 340509"/>
              <a:gd name="connsiteX24" fmla="*/ 381610 w 561439"/>
              <a:gd name="connsiteY24" fmla="*/ 290772 h 340509"/>
              <a:gd name="connsiteX25" fmla="*/ 385436 w 561439"/>
              <a:gd name="connsiteY25" fmla="*/ 302250 h 340509"/>
              <a:gd name="connsiteX26" fmla="*/ 404566 w 561439"/>
              <a:gd name="connsiteY26" fmla="*/ 325205 h 340509"/>
              <a:gd name="connsiteX27" fmla="*/ 423696 w 561439"/>
              <a:gd name="connsiteY27" fmla="*/ 340509 h 340509"/>
              <a:gd name="connsiteX28" fmla="*/ 454303 w 561439"/>
              <a:gd name="connsiteY28" fmla="*/ 332857 h 340509"/>
              <a:gd name="connsiteX29" fmla="*/ 473433 w 561439"/>
              <a:gd name="connsiteY29" fmla="*/ 309902 h 340509"/>
              <a:gd name="connsiteX30" fmla="*/ 477259 w 561439"/>
              <a:gd name="connsiteY30" fmla="*/ 298424 h 340509"/>
              <a:gd name="connsiteX31" fmla="*/ 492562 w 561439"/>
              <a:gd name="connsiteY31" fmla="*/ 263990 h 340509"/>
              <a:gd name="connsiteX32" fmla="*/ 504040 w 561439"/>
              <a:gd name="connsiteY32" fmla="*/ 206601 h 340509"/>
              <a:gd name="connsiteX33" fmla="*/ 507866 w 561439"/>
              <a:gd name="connsiteY33" fmla="*/ 187471 h 340509"/>
              <a:gd name="connsiteX34" fmla="*/ 515518 w 561439"/>
              <a:gd name="connsiteY34" fmla="*/ 160690 h 340509"/>
              <a:gd name="connsiteX35" fmla="*/ 523170 w 561439"/>
              <a:gd name="connsiteY35" fmla="*/ 122430 h 340509"/>
              <a:gd name="connsiteX36" fmla="*/ 534648 w 561439"/>
              <a:gd name="connsiteY36" fmla="*/ 87997 h 340509"/>
              <a:gd name="connsiteX37" fmla="*/ 538474 w 561439"/>
              <a:gd name="connsiteY37" fmla="*/ 76519 h 340509"/>
              <a:gd name="connsiteX38" fmla="*/ 542300 w 561439"/>
              <a:gd name="connsiteY38" fmla="*/ 65041 h 340509"/>
              <a:gd name="connsiteX39" fmla="*/ 546126 w 561439"/>
              <a:gd name="connsiteY39" fmla="*/ 49738 h 340509"/>
              <a:gd name="connsiteX40" fmla="*/ 557603 w 561439"/>
              <a:gd name="connsiteY40" fmla="*/ 15304 h 340509"/>
              <a:gd name="connsiteX41" fmla="*/ 561429 w 561439"/>
              <a:gd name="connsiteY41" fmla="*/ 0 h 3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61439" h="340509">
                <a:moveTo>
                  <a:pt x="18146" y="191297"/>
                </a:moveTo>
                <a:cubicBezTo>
                  <a:pt x="24522" y="192572"/>
                  <a:pt x="-5562" y="194604"/>
                  <a:pt x="920" y="195123"/>
                </a:cubicBezTo>
                <a:cubicBezTo>
                  <a:pt x="30252" y="197674"/>
                  <a:pt x="95940" y="200224"/>
                  <a:pt x="125272" y="202775"/>
                </a:cubicBezTo>
                <a:cubicBezTo>
                  <a:pt x="139224" y="244631"/>
                  <a:pt x="116974" y="181235"/>
                  <a:pt x="136750" y="225731"/>
                </a:cubicBezTo>
                <a:cubicBezTo>
                  <a:pt x="140026" y="233101"/>
                  <a:pt x="141851" y="241034"/>
                  <a:pt x="144402" y="248686"/>
                </a:cubicBezTo>
                <a:lnTo>
                  <a:pt x="148228" y="260164"/>
                </a:lnTo>
                <a:cubicBezTo>
                  <a:pt x="149503" y="263990"/>
                  <a:pt x="148698" y="269405"/>
                  <a:pt x="152054" y="271642"/>
                </a:cubicBezTo>
                <a:lnTo>
                  <a:pt x="175009" y="286946"/>
                </a:lnTo>
                <a:cubicBezTo>
                  <a:pt x="178835" y="285671"/>
                  <a:pt x="183635" y="285972"/>
                  <a:pt x="186487" y="283120"/>
                </a:cubicBezTo>
                <a:cubicBezTo>
                  <a:pt x="210616" y="258991"/>
                  <a:pt x="195994" y="267931"/>
                  <a:pt x="205617" y="248686"/>
                </a:cubicBezTo>
                <a:cubicBezTo>
                  <a:pt x="207673" y="244573"/>
                  <a:pt x="210988" y="241201"/>
                  <a:pt x="213269" y="237209"/>
                </a:cubicBezTo>
                <a:cubicBezTo>
                  <a:pt x="216099" y="232257"/>
                  <a:pt x="218091" y="226857"/>
                  <a:pt x="220921" y="221905"/>
                </a:cubicBezTo>
                <a:cubicBezTo>
                  <a:pt x="223202" y="217913"/>
                  <a:pt x="226516" y="214540"/>
                  <a:pt x="228572" y="210427"/>
                </a:cubicBezTo>
                <a:cubicBezTo>
                  <a:pt x="234794" y="197982"/>
                  <a:pt x="229087" y="198433"/>
                  <a:pt x="240050" y="187471"/>
                </a:cubicBezTo>
                <a:cubicBezTo>
                  <a:pt x="243301" y="184220"/>
                  <a:pt x="247702" y="182370"/>
                  <a:pt x="251528" y="179820"/>
                </a:cubicBezTo>
                <a:cubicBezTo>
                  <a:pt x="256629" y="172168"/>
                  <a:pt x="258107" y="159772"/>
                  <a:pt x="266832" y="156864"/>
                </a:cubicBezTo>
                <a:lnTo>
                  <a:pt x="289788" y="149212"/>
                </a:lnTo>
                <a:lnTo>
                  <a:pt x="301265" y="145386"/>
                </a:lnTo>
                <a:cubicBezTo>
                  <a:pt x="305091" y="146661"/>
                  <a:pt x="309218" y="147253"/>
                  <a:pt x="312743" y="149212"/>
                </a:cubicBezTo>
                <a:cubicBezTo>
                  <a:pt x="320782" y="153678"/>
                  <a:pt x="335699" y="164516"/>
                  <a:pt x="335699" y="164516"/>
                </a:cubicBezTo>
                <a:cubicBezTo>
                  <a:pt x="338250" y="172168"/>
                  <a:pt x="338877" y="180760"/>
                  <a:pt x="343351" y="187471"/>
                </a:cubicBezTo>
                <a:cubicBezTo>
                  <a:pt x="345902" y="191297"/>
                  <a:pt x="349135" y="194747"/>
                  <a:pt x="351003" y="198949"/>
                </a:cubicBezTo>
                <a:cubicBezTo>
                  <a:pt x="354279" y="206320"/>
                  <a:pt x="356105" y="214253"/>
                  <a:pt x="358655" y="221905"/>
                </a:cubicBezTo>
                <a:lnTo>
                  <a:pt x="377784" y="279294"/>
                </a:lnTo>
                <a:lnTo>
                  <a:pt x="381610" y="290772"/>
                </a:lnTo>
                <a:cubicBezTo>
                  <a:pt x="382885" y="294598"/>
                  <a:pt x="383199" y="298894"/>
                  <a:pt x="385436" y="302250"/>
                </a:cubicBezTo>
                <a:cubicBezTo>
                  <a:pt x="404438" y="330750"/>
                  <a:pt x="380013" y="295741"/>
                  <a:pt x="404566" y="325205"/>
                </a:cubicBezTo>
                <a:cubicBezTo>
                  <a:pt x="417878" y="341180"/>
                  <a:pt x="404853" y="334228"/>
                  <a:pt x="423696" y="340509"/>
                </a:cubicBezTo>
                <a:cubicBezTo>
                  <a:pt x="426455" y="339957"/>
                  <a:pt x="449261" y="336218"/>
                  <a:pt x="454303" y="332857"/>
                </a:cubicBezTo>
                <a:cubicBezTo>
                  <a:pt x="463140" y="326966"/>
                  <a:pt x="467787" y="318370"/>
                  <a:pt x="473433" y="309902"/>
                </a:cubicBezTo>
                <a:cubicBezTo>
                  <a:pt x="474708" y="306076"/>
                  <a:pt x="475455" y="302031"/>
                  <a:pt x="477259" y="298424"/>
                </a:cubicBezTo>
                <a:cubicBezTo>
                  <a:pt x="487947" y="277049"/>
                  <a:pt x="485980" y="296897"/>
                  <a:pt x="492562" y="263990"/>
                </a:cubicBezTo>
                <a:lnTo>
                  <a:pt x="504040" y="206601"/>
                </a:lnTo>
                <a:cubicBezTo>
                  <a:pt x="505315" y="200224"/>
                  <a:pt x="505809" y="193640"/>
                  <a:pt x="507866" y="187471"/>
                </a:cubicBezTo>
                <a:cubicBezTo>
                  <a:pt x="511881" y="175426"/>
                  <a:pt x="512635" y="174143"/>
                  <a:pt x="515518" y="160690"/>
                </a:cubicBezTo>
                <a:cubicBezTo>
                  <a:pt x="518243" y="147973"/>
                  <a:pt x="519057" y="134768"/>
                  <a:pt x="523170" y="122430"/>
                </a:cubicBezTo>
                <a:lnTo>
                  <a:pt x="534648" y="87997"/>
                </a:lnTo>
                <a:lnTo>
                  <a:pt x="538474" y="76519"/>
                </a:lnTo>
                <a:cubicBezTo>
                  <a:pt x="539749" y="72693"/>
                  <a:pt x="541322" y="68954"/>
                  <a:pt x="542300" y="65041"/>
                </a:cubicBezTo>
                <a:cubicBezTo>
                  <a:pt x="543575" y="59940"/>
                  <a:pt x="544615" y="54774"/>
                  <a:pt x="546126" y="49738"/>
                </a:cubicBezTo>
                <a:cubicBezTo>
                  <a:pt x="549603" y="38150"/>
                  <a:pt x="553777" y="26782"/>
                  <a:pt x="557603" y="15304"/>
                </a:cubicBezTo>
                <a:cubicBezTo>
                  <a:pt x="561832" y="2614"/>
                  <a:pt x="561429" y="7859"/>
                  <a:pt x="561429" y="0"/>
                </a:cubicBezTo>
              </a:path>
            </a:pathLst>
          </a:custGeom>
          <a:noFill/>
          <a:ln>
            <a:solidFill>
              <a:srgbClr val="00549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469299023">
                  <a:custGeom>
                    <a:avLst/>
                    <a:gdLst>
                      <a:gd name="connsiteX0" fmla="*/ 19550 w 604894"/>
                      <a:gd name="connsiteY0" fmla="*/ 191297 h 340509"/>
                      <a:gd name="connsiteX1" fmla="*/ 991 w 604894"/>
                      <a:gd name="connsiteY1" fmla="*/ 195123 h 340509"/>
                      <a:gd name="connsiteX2" fmla="*/ 134967 w 604894"/>
                      <a:gd name="connsiteY2" fmla="*/ 202775 h 340509"/>
                      <a:gd name="connsiteX3" fmla="*/ 147334 w 604894"/>
                      <a:gd name="connsiteY3" fmla="*/ 225731 h 340509"/>
                      <a:gd name="connsiteX4" fmla="*/ 155578 w 604894"/>
                      <a:gd name="connsiteY4" fmla="*/ 248686 h 340509"/>
                      <a:gd name="connsiteX5" fmla="*/ 159700 w 604894"/>
                      <a:gd name="connsiteY5" fmla="*/ 260164 h 340509"/>
                      <a:gd name="connsiteX6" fmla="*/ 163822 w 604894"/>
                      <a:gd name="connsiteY6" fmla="*/ 271642 h 340509"/>
                      <a:gd name="connsiteX7" fmla="*/ 188554 w 604894"/>
                      <a:gd name="connsiteY7" fmla="*/ 286946 h 340509"/>
                      <a:gd name="connsiteX8" fmla="*/ 200920 w 604894"/>
                      <a:gd name="connsiteY8" fmla="*/ 283120 h 340509"/>
                      <a:gd name="connsiteX9" fmla="*/ 221531 w 604894"/>
                      <a:gd name="connsiteY9" fmla="*/ 248686 h 340509"/>
                      <a:gd name="connsiteX10" fmla="*/ 229775 w 604894"/>
                      <a:gd name="connsiteY10" fmla="*/ 237209 h 340509"/>
                      <a:gd name="connsiteX11" fmla="*/ 238020 w 604894"/>
                      <a:gd name="connsiteY11" fmla="*/ 221905 h 340509"/>
                      <a:gd name="connsiteX12" fmla="*/ 246263 w 604894"/>
                      <a:gd name="connsiteY12" fmla="*/ 210427 h 340509"/>
                      <a:gd name="connsiteX13" fmla="*/ 258629 w 604894"/>
                      <a:gd name="connsiteY13" fmla="*/ 187471 h 340509"/>
                      <a:gd name="connsiteX14" fmla="*/ 270996 w 604894"/>
                      <a:gd name="connsiteY14" fmla="*/ 179820 h 340509"/>
                      <a:gd name="connsiteX15" fmla="*/ 287484 w 604894"/>
                      <a:gd name="connsiteY15" fmla="*/ 156864 h 340509"/>
                      <a:gd name="connsiteX16" fmla="*/ 312217 w 604894"/>
                      <a:gd name="connsiteY16" fmla="*/ 149212 h 340509"/>
                      <a:gd name="connsiteX17" fmla="*/ 324582 w 604894"/>
                      <a:gd name="connsiteY17" fmla="*/ 145386 h 340509"/>
                      <a:gd name="connsiteX18" fmla="*/ 336949 w 604894"/>
                      <a:gd name="connsiteY18" fmla="*/ 149212 h 340509"/>
                      <a:gd name="connsiteX19" fmla="*/ 361681 w 604894"/>
                      <a:gd name="connsiteY19" fmla="*/ 164516 h 340509"/>
                      <a:gd name="connsiteX20" fmla="*/ 369926 w 604894"/>
                      <a:gd name="connsiteY20" fmla="*/ 187471 h 340509"/>
                      <a:gd name="connsiteX21" fmla="*/ 378170 w 604894"/>
                      <a:gd name="connsiteY21" fmla="*/ 198949 h 340509"/>
                      <a:gd name="connsiteX22" fmla="*/ 386414 w 604894"/>
                      <a:gd name="connsiteY22" fmla="*/ 221905 h 340509"/>
                      <a:gd name="connsiteX23" fmla="*/ 407024 w 604894"/>
                      <a:gd name="connsiteY23" fmla="*/ 279294 h 340509"/>
                      <a:gd name="connsiteX24" fmla="*/ 411146 w 604894"/>
                      <a:gd name="connsiteY24" fmla="*/ 290772 h 340509"/>
                      <a:gd name="connsiteX25" fmla="*/ 415268 w 604894"/>
                      <a:gd name="connsiteY25" fmla="*/ 302250 h 340509"/>
                      <a:gd name="connsiteX26" fmla="*/ 435879 w 604894"/>
                      <a:gd name="connsiteY26" fmla="*/ 325205 h 340509"/>
                      <a:gd name="connsiteX27" fmla="*/ 456489 w 604894"/>
                      <a:gd name="connsiteY27" fmla="*/ 340509 h 340509"/>
                      <a:gd name="connsiteX28" fmla="*/ 489465 w 604894"/>
                      <a:gd name="connsiteY28" fmla="*/ 332857 h 340509"/>
                      <a:gd name="connsiteX29" fmla="*/ 510076 w 604894"/>
                      <a:gd name="connsiteY29" fmla="*/ 309902 h 340509"/>
                      <a:gd name="connsiteX30" fmla="*/ 514198 w 604894"/>
                      <a:gd name="connsiteY30" fmla="*/ 298424 h 340509"/>
                      <a:gd name="connsiteX31" fmla="*/ 530685 w 604894"/>
                      <a:gd name="connsiteY31" fmla="*/ 263990 h 340509"/>
                      <a:gd name="connsiteX32" fmla="*/ 543052 w 604894"/>
                      <a:gd name="connsiteY32" fmla="*/ 206601 h 340509"/>
                      <a:gd name="connsiteX33" fmla="*/ 547174 w 604894"/>
                      <a:gd name="connsiteY33" fmla="*/ 187471 h 340509"/>
                      <a:gd name="connsiteX34" fmla="*/ 555418 w 604894"/>
                      <a:gd name="connsiteY34" fmla="*/ 160690 h 340509"/>
                      <a:gd name="connsiteX35" fmla="*/ 563663 w 604894"/>
                      <a:gd name="connsiteY35" fmla="*/ 122430 h 340509"/>
                      <a:gd name="connsiteX36" fmla="*/ 576029 w 604894"/>
                      <a:gd name="connsiteY36" fmla="*/ 87997 h 340509"/>
                      <a:gd name="connsiteX37" fmla="*/ 580151 w 604894"/>
                      <a:gd name="connsiteY37" fmla="*/ 76519 h 340509"/>
                      <a:gd name="connsiteX38" fmla="*/ 584273 w 604894"/>
                      <a:gd name="connsiteY38" fmla="*/ 65041 h 340509"/>
                      <a:gd name="connsiteX39" fmla="*/ 588395 w 604894"/>
                      <a:gd name="connsiteY39" fmla="*/ 49738 h 340509"/>
                      <a:gd name="connsiteX40" fmla="*/ 600761 w 604894"/>
                      <a:gd name="connsiteY40" fmla="*/ 15304 h 340509"/>
                      <a:gd name="connsiteX41" fmla="*/ 604883 w 604894"/>
                      <a:gd name="connsiteY41" fmla="*/ 0 h 3405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604894" h="340509" extrusionOk="0">
                        <a:moveTo>
                          <a:pt x="19550" y="191297"/>
                        </a:moveTo>
                        <a:cubicBezTo>
                          <a:pt x="26335" y="192600"/>
                          <a:pt x="-6347" y="193313"/>
                          <a:pt x="991" y="195123"/>
                        </a:cubicBezTo>
                        <a:cubicBezTo>
                          <a:pt x="32924" y="200092"/>
                          <a:pt x="103856" y="198084"/>
                          <a:pt x="134967" y="202775"/>
                        </a:cubicBezTo>
                        <a:cubicBezTo>
                          <a:pt x="144942" y="242891"/>
                          <a:pt x="128443" y="177926"/>
                          <a:pt x="147334" y="225731"/>
                        </a:cubicBezTo>
                        <a:cubicBezTo>
                          <a:pt x="150315" y="232707"/>
                          <a:pt x="152730" y="240614"/>
                          <a:pt x="155578" y="248686"/>
                        </a:cubicBezTo>
                        <a:cubicBezTo>
                          <a:pt x="156762" y="252024"/>
                          <a:pt x="158229" y="258669"/>
                          <a:pt x="159700" y="260164"/>
                        </a:cubicBezTo>
                        <a:cubicBezTo>
                          <a:pt x="161835" y="263768"/>
                          <a:pt x="160373" y="269962"/>
                          <a:pt x="163822" y="271642"/>
                        </a:cubicBezTo>
                        <a:cubicBezTo>
                          <a:pt x="171078" y="278479"/>
                          <a:pt x="180862" y="279654"/>
                          <a:pt x="188554" y="286946"/>
                        </a:cubicBezTo>
                        <a:cubicBezTo>
                          <a:pt x="192866" y="286381"/>
                          <a:pt x="197742" y="286183"/>
                          <a:pt x="200920" y="283120"/>
                        </a:cubicBezTo>
                        <a:cubicBezTo>
                          <a:pt x="224837" y="259357"/>
                          <a:pt x="209757" y="268407"/>
                          <a:pt x="221531" y="248686"/>
                        </a:cubicBezTo>
                        <a:cubicBezTo>
                          <a:pt x="223529" y="244162"/>
                          <a:pt x="226485" y="240890"/>
                          <a:pt x="229775" y="237209"/>
                        </a:cubicBezTo>
                        <a:cubicBezTo>
                          <a:pt x="232371" y="232015"/>
                          <a:pt x="236090" y="226661"/>
                          <a:pt x="238020" y="221905"/>
                        </a:cubicBezTo>
                        <a:cubicBezTo>
                          <a:pt x="240946" y="217526"/>
                          <a:pt x="243946" y="214586"/>
                          <a:pt x="246263" y="210427"/>
                        </a:cubicBezTo>
                        <a:cubicBezTo>
                          <a:pt x="252701" y="198215"/>
                          <a:pt x="246711" y="198295"/>
                          <a:pt x="258629" y="187471"/>
                        </a:cubicBezTo>
                        <a:cubicBezTo>
                          <a:pt x="262270" y="184294"/>
                          <a:pt x="266874" y="182493"/>
                          <a:pt x="270996" y="179820"/>
                        </a:cubicBezTo>
                        <a:cubicBezTo>
                          <a:pt x="277704" y="172934"/>
                          <a:pt x="278492" y="159627"/>
                          <a:pt x="287484" y="156864"/>
                        </a:cubicBezTo>
                        <a:cubicBezTo>
                          <a:pt x="296838" y="155430"/>
                          <a:pt x="309278" y="152331"/>
                          <a:pt x="312217" y="149212"/>
                        </a:cubicBezTo>
                        <a:cubicBezTo>
                          <a:pt x="317202" y="147227"/>
                          <a:pt x="321885" y="146205"/>
                          <a:pt x="324582" y="145386"/>
                        </a:cubicBezTo>
                        <a:cubicBezTo>
                          <a:pt x="328420" y="146640"/>
                          <a:pt x="332802" y="147824"/>
                          <a:pt x="336949" y="149212"/>
                        </a:cubicBezTo>
                        <a:cubicBezTo>
                          <a:pt x="345610" y="153678"/>
                          <a:pt x="361681" y="164516"/>
                          <a:pt x="361681" y="164516"/>
                        </a:cubicBezTo>
                        <a:cubicBezTo>
                          <a:pt x="365439" y="172996"/>
                          <a:pt x="363786" y="180576"/>
                          <a:pt x="369926" y="187471"/>
                        </a:cubicBezTo>
                        <a:cubicBezTo>
                          <a:pt x="372507" y="191462"/>
                          <a:pt x="376287" y="195017"/>
                          <a:pt x="378170" y="198949"/>
                        </a:cubicBezTo>
                        <a:cubicBezTo>
                          <a:pt x="382210" y="207239"/>
                          <a:pt x="383202" y="213728"/>
                          <a:pt x="386414" y="221905"/>
                        </a:cubicBezTo>
                        <a:cubicBezTo>
                          <a:pt x="388144" y="234911"/>
                          <a:pt x="403092" y="268683"/>
                          <a:pt x="407024" y="279294"/>
                        </a:cubicBezTo>
                        <a:cubicBezTo>
                          <a:pt x="409576" y="283559"/>
                          <a:pt x="408486" y="285914"/>
                          <a:pt x="411146" y="290772"/>
                        </a:cubicBezTo>
                        <a:cubicBezTo>
                          <a:pt x="412400" y="294837"/>
                          <a:pt x="413086" y="298521"/>
                          <a:pt x="415268" y="302250"/>
                        </a:cubicBezTo>
                        <a:cubicBezTo>
                          <a:pt x="436826" y="327136"/>
                          <a:pt x="406971" y="295601"/>
                          <a:pt x="435879" y="325205"/>
                        </a:cubicBezTo>
                        <a:cubicBezTo>
                          <a:pt x="450375" y="341038"/>
                          <a:pt x="436034" y="335632"/>
                          <a:pt x="456489" y="340509"/>
                        </a:cubicBezTo>
                        <a:cubicBezTo>
                          <a:pt x="460265" y="339001"/>
                          <a:pt x="483295" y="336321"/>
                          <a:pt x="489465" y="332857"/>
                        </a:cubicBezTo>
                        <a:cubicBezTo>
                          <a:pt x="498820" y="327282"/>
                          <a:pt x="504184" y="318028"/>
                          <a:pt x="510076" y="309902"/>
                        </a:cubicBezTo>
                        <a:cubicBezTo>
                          <a:pt x="511510" y="305516"/>
                          <a:pt x="512134" y="302047"/>
                          <a:pt x="514198" y="298424"/>
                        </a:cubicBezTo>
                        <a:cubicBezTo>
                          <a:pt x="525796" y="273712"/>
                          <a:pt x="522835" y="295888"/>
                          <a:pt x="530685" y="263990"/>
                        </a:cubicBezTo>
                        <a:cubicBezTo>
                          <a:pt x="532495" y="237818"/>
                          <a:pt x="536718" y="213318"/>
                          <a:pt x="543052" y="206601"/>
                        </a:cubicBezTo>
                        <a:cubicBezTo>
                          <a:pt x="543388" y="200453"/>
                          <a:pt x="544974" y="194742"/>
                          <a:pt x="547174" y="187471"/>
                        </a:cubicBezTo>
                        <a:cubicBezTo>
                          <a:pt x="551589" y="175560"/>
                          <a:pt x="552088" y="173956"/>
                          <a:pt x="555418" y="160690"/>
                        </a:cubicBezTo>
                        <a:cubicBezTo>
                          <a:pt x="557972" y="146667"/>
                          <a:pt x="560714" y="136213"/>
                          <a:pt x="563663" y="122430"/>
                        </a:cubicBezTo>
                        <a:cubicBezTo>
                          <a:pt x="566518" y="115702"/>
                          <a:pt x="573523" y="92063"/>
                          <a:pt x="576029" y="87997"/>
                        </a:cubicBezTo>
                        <a:cubicBezTo>
                          <a:pt x="578265" y="83953"/>
                          <a:pt x="579643" y="80125"/>
                          <a:pt x="580151" y="76519"/>
                        </a:cubicBezTo>
                        <a:cubicBezTo>
                          <a:pt x="581560" y="72426"/>
                          <a:pt x="583179" y="68672"/>
                          <a:pt x="584273" y="65041"/>
                        </a:cubicBezTo>
                        <a:cubicBezTo>
                          <a:pt x="586227" y="59770"/>
                          <a:pt x="587166" y="55498"/>
                          <a:pt x="588395" y="49738"/>
                        </a:cubicBezTo>
                        <a:cubicBezTo>
                          <a:pt x="592969" y="36317"/>
                          <a:pt x="594531" y="27713"/>
                          <a:pt x="600761" y="15304"/>
                        </a:cubicBezTo>
                        <a:cubicBezTo>
                          <a:pt x="605662" y="2681"/>
                          <a:pt x="604572" y="8024"/>
                          <a:pt x="604883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D50B8572-5B68-9F4C-B9DF-7252EF6ED02B}"/>
              </a:ext>
            </a:extLst>
          </p:cNvPr>
          <p:cNvSpPr/>
          <p:nvPr/>
        </p:nvSpPr>
        <p:spPr>
          <a:xfrm>
            <a:off x="6000713" y="938603"/>
            <a:ext cx="550935" cy="160689"/>
          </a:xfrm>
          <a:custGeom>
            <a:avLst/>
            <a:gdLst>
              <a:gd name="connsiteX0" fmla="*/ 0 w 550935"/>
              <a:gd name="connsiteY0" fmla="*/ 0 h 160689"/>
              <a:gd name="connsiteX1" fmla="*/ 30607 w 550935"/>
              <a:gd name="connsiteY1" fmla="*/ 3826 h 160689"/>
              <a:gd name="connsiteX2" fmla="*/ 65041 w 550935"/>
              <a:gd name="connsiteY2" fmla="*/ 11477 h 160689"/>
              <a:gd name="connsiteX3" fmla="*/ 87996 w 550935"/>
              <a:gd name="connsiteY3" fmla="*/ 19129 h 160689"/>
              <a:gd name="connsiteX4" fmla="*/ 99474 w 550935"/>
              <a:gd name="connsiteY4" fmla="*/ 22955 h 160689"/>
              <a:gd name="connsiteX5" fmla="*/ 122430 w 550935"/>
              <a:gd name="connsiteY5" fmla="*/ 42085 h 160689"/>
              <a:gd name="connsiteX6" fmla="*/ 133908 w 550935"/>
              <a:gd name="connsiteY6" fmla="*/ 49737 h 160689"/>
              <a:gd name="connsiteX7" fmla="*/ 149211 w 550935"/>
              <a:gd name="connsiteY7" fmla="*/ 68867 h 160689"/>
              <a:gd name="connsiteX8" fmla="*/ 156863 w 550935"/>
              <a:gd name="connsiteY8" fmla="*/ 80344 h 160689"/>
              <a:gd name="connsiteX9" fmla="*/ 168341 w 550935"/>
              <a:gd name="connsiteY9" fmla="*/ 91822 h 160689"/>
              <a:gd name="connsiteX10" fmla="*/ 175993 w 550935"/>
              <a:gd name="connsiteY10" fmla="*/ 103300 h 160689"/>
              <a:gd name="connsiteX11" fmla="*/ 187471 w 550935"/>
              <a:gd name="connsiteY11" fmla="*/ 107126 h 160689"/>
              <a:gd name="connsiteX12" fmla="*/ 206601 w 550935"/>
              <a:gd name="connsiteY12" fmla="*/ 126256 h 160689"/>
              <a:gd name="connsiteX13" fmla="*/ 214252 w 550935"/>
              <a:gd name="connsiteY13" fmla="*/ 137734 h 160689"/>
              <a:gd name="connsiteX14" fmla="*/ 237208 w 550935"/>
              <a:gd name="connsiteY14" fmla="*/ 153037 h 160689"/>
              <a:gd name="connsiteX15" fmla="*/ 248686 w 550935"/>
              <a:gd name="connsiteY15" fmla="*/ 160689 h 160689"/>
              <a:gd name="connsiteX16" fmla="*/ 302249 w 550935"/>
              <a:gd name="connsiteY16" fmla="*/ 156863 h 160689"/>
              <a:gd name="connsiteX17" fmla="*/ 325205 w 550935"/>
              <a:gd name="connsiteY17" fmla="*/ 145385 h 160689"/>
              <a:gd name="connsiteX18" fmla="*/ 336683 w 550935"/>
              <a:gd name="connsiteY18" fmla="*/ 133908 h 160689"/>
              <a:gd name="connsiteX19" fmla="*/ 348160 w 550935"/>
              <a:gd name="connsiteY19" fmla="*/ 126256 h 160689"/>
              <a:gd name="connsiteX20" fmla="*/ 367290 w 550935"/>
              <a:gd name="connsiteY20" fmla="*/ 103300 h 160689"/>
              <a:gd name="connsiteX21" fmla="*/ 374942 w 550935"/>
              <a:gd name="connsiteY21" fmla="*/ 91822 h 160689"/>
              <a:gd name="connsiteX22" fmla="*/ 386420 w 550935"/>
              <a:gd name="connsiteY22" fmla="*/ 80344 h 160689"/>
              <a:gd name="connsiteX23" fmla="*/ 394072 w 550935"/>
              <a:gd name="connsiteY23" fmla="*/ 68867 h 160689"/>
              <a:gd name="connsiteX24" fmla="*/ 417027 w 550935"/>
              <a:gd name="connsiteY24" fmla="*/ 49737 h 160689"/>
              <a:gd name="connsiteX25" fmla="*/ 432331 w 550935"/>
              <a:gd name="connsiteY25" fmla="*/ 38259 h 160689"/>
              <a:gd name="connsiteX26" fmla="*/ 466765 w 550935"/>
              <a:gd name="connsiteY26" fmla="*/ 26781 h 160689"/>
              <a:gd name="connsiteX27" fmla="*/ 493546 w 550935"/>
              <a:gd name="connsiteY27" fmla="*/ 19129 h 160689"/>
              <a:gd name="connsiteX28" fmla="*/ 550935 w 550935"/>
              <a:gd name="connsiteY28" fmla="*/ 19129 h 16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0935" h="160689">
                <a:moveTo>
                  <a:pt x="0" y="0"/>
                </a:moveTo>
                <a:cubicBezTo>
                  <a:pt x="10202" y="1275"/>
                  <a:pt x="20445" y="2263"/>
                  <a:pt x="30607" y="3826"/>
                </a:cubicBezTo>
                <a:cubicBezTo>
                  <a:pt x="38069" y="4974"/>
                  <a:pt x="57032" y="9074"/>
                  <a:pt x="65041" y="11477"/>
                </a:cubicBezTo>
                <a:cubicBezTo>
                  <a:pt x="72766" y="13795"/>
                  <a:pt x="80344" y="16578"/>
                  <a:pt x="87996" y="19129"/>
                </a:cubicBezTo>
                <a:cubicBezTo>
                  <a:pt x="91822" y="20404"/>
                  <a:pt x="96118" y="20718"/>
                  <a:pt x="99474" y="22955"/>
                </a:cubicBezTo>
                <a:cubicBezTo>
                  <a:pt x="127972" y="41953"/>
                  <a:pt x="92971" y="17536"/>
                  <a:pt x="122430" y="42085"/>
                </a:cubicBezTo>
                <a:cubicBezTo>
                  <a:pt x="125962" y="45029"/>
                  <a:pt x="130082" y="47186"/>
                  <a:pt x="133908" y="49737"/>
                </a:cubicBezTo>
                <a:cubicBezTo>
                  <a:pt x="141356" y="72081"/>
                  <a:pt x="131907" y="51563"/>
                  <a:pt x="149211" y="68867"/>
                </a:cubicBezTo>
                <a:cubicBezTo>
                  <a:pt x="152462" y="72118"/>
                  <a:pt x="153919" y="76812"/>
                  <a:pt x="156863" y="80344"/>
                </a:cubicBezTo>
                <a:cubicBezTo>
                  <a:pt x="160327" y="84501"/>
                  <a:pt x="164877" y="87665"/>
                  <a:pt x="168341" y="91822"/>
                </a:cubicBezTo>
                <a:cubicBezTo>
                  <a:pt x="171285" y="95354"/>
                  <a:pt x="172402" y="100427"/>
                  <a:pt x="175993" y="103300"/>
                </a:cubicBezTo>
                <a:cubicBezTo>
                  <a:pt x="179142" y="105819"/>
                  <a:pt x="183645" y="105851"/>
                  <a:pt x="187471" y="107126"/>
                </a:cubicBezTo>
                <a:cubicBezTo>
                  <a:pt x="207879" y="137738"/>
                  <a:pt x="181092" y="100745"/>
                  <a:pt x="206601" y="126256"/>
                </a:cubicBezTo>
                <a:cubicBezTo>
                  <a:pt x="209852" y="129507"/>
                  <a:pt x="210792" y="134706"/>
                  <a:pt x="214252" y="137734"/>
                </a:cubicBezTo>
                <a:cubicBezTo>
                  <a:pt x="221173" y="143790"/>
                  <a:pt x="229556" y="147936"/>
                  <a:pt x="237208" y="153037"/>
                </a:cubicBezTo>
                <a:lnTo>
                  <a:pt x="248686" y="160689"/>
                </a:lnTo>
                <a:cubicBezTo>
                  <a:pt x="266540" y="159414"/>
                  <a:pt x="284472" y="158954"/>
                  <a:pt x="302249" y="156863"/>
                </a:cubicBezTo>
                <a:cubicBezTo>
                  <a:pt x="310286" y="155917"/>
                  <a:pt x="319268" y="150332"/>
                  <a:pt x="325205" y="145385"/>
                </a:cubicBezTo>
                <a:cubicBezTo>
                  <a:pt x="329362" y="141921"/>
                  <a:pt x="332526" y="137372"/>
                  <a:pt x="336683" y="133908"/>
                </a:cubicBezTo>
                <a:cubicBezTo>
                  <a:pt x="340215" y="130964"/>
                  <a:pt x="344334" y="128807"/>
                  <a:pt x="348160" y="126256"/>
                </a:cubicBezTo>
                <a:cubicBezTo>
                  <a:pt x="367158" y="97758"/>
                  <a:pt x="342741" y="132759"/>
                  <a:pt x="367290" y="103300"/>
                </a:cubicBezTo>
                <a:cubicBezTo>
                  <a:pt x="370234" y="99768"/>
                  <a:pt x="371998" y="95354"/>
                  <a:pt x="374942" y="91822"/>
                </a:cubicBezTo>
                <a:cubicBezTo>
                  <a:pt x="378406" y="87665"/>
                  <a:pt x="382956" y="84501"/>
                  <a:pt x="386420" y="80344"/>
                </a:cubicBezTo>
                <a:cubicBezTo>
                  <a:pt x="389364" y="76812"/>
                  <a:pt x="391128" y="72399"/>
                  <a:pt x="394072" y="68867"/>
                </a:cubicBezTo>
                <a:cubicBezTo>
                  <a:pt x="404579" y="56259"/>
                  <a:pt x="404636" y="58588"/>
                  <a:pt x="417027" y="49737"/>
                </a:cubicBezTo>
                <a:cubicBezTo>
                  <a:pt x="422216" y="46031"/>
                  <a:pt x="426628" y="41111"/>
                  <a:pt x="432331" y="38259"/>
                </a:cubicBezTo>
                <a:cubicBezTo>
                  <a:pt x="432332" y="38258"/>
                  <a:pt x="461025" y="28694"/>
                  <a:pt x="466765" y="26781"/>
                </a:cubicBezTo>
                <a:cubicBezTo>
                  <a:pt x="472870" y="24746"/>
                  <a:pt x="487839" y="19429"/>
                  <a:pt x="493546" y="19129"/>
                </a:cubicBezTo>
                <a:cubicBezTo>
                  <a:pt x="512649" y="18124"/>
                  <a:pt x="531805" y="19129"/>
                  <a:pt x="550935" y="19129"/>
                </a:cubicBezTo>
              </a:path>
            </a:pathLst>
          </a:custGeom>
          <a:noFill/>
          <a:ln>
            <a:solidFill>
              <a:srgbClr val="00549F"/>
            </a:solidFill>
            <a:extLst>
              <a:ext uri="{C807C97D-BFC1-408E-A445-0C87EB9F89A2}">
                <ask:lineSketchStyleProps xmlns:ask="http://schemas.microsoft.com/office/drawing/2018/sketchyshapes" sd="1737657982">
                  <a:custGeom>
                    <a:avLst/>
                    <a:gdLst>
                      <a:gd name="connsiteX0" fmla="*/ 0 w 550935"/>
                      <a:gd name="connsiteY0" fmla="*/ 0 h 160689"/>
                      <a:gd name="connsiteX1" fmla="*/ 30607 w 550935"/>
                      <a:gd name="connsiteY1" fmla="*/ 3826 h 160689"/>
                      <a:gd name="connsiteX2" fmla="*/ 65041 w 550935"/>
                      <a:gd name="connsiteY2" fmla="*/ 11477 h 160689"/>
                      <a:gd name="connsiteX3" fmla="*/ 87996 w 550935"/>
                      <a:gd name="connsiteY3" fmla="*/ 19129 h 160689"/>
                      <a:gd name="connsiteX4" fmla="*/ 99474 w 550935"/>
                      <a:gd name="connsiteY4" fmla="*/ 22955 h 160689"/>
                      <a:gd name="connsiteX5" fmla="*/ 122430 w 550935"/>
                      <a:gd name="connsiteY5" fmla="*/ 42085 h 160689"/>
                      <a:gd name="connsiteX6" fmla="*/ 133908 w 550935"/>
                      <a:gd name="connsiteY6" fmla="*/ 49737 h 160689"/>
                      <a:gd name="connsiteX7" fmla="*/ 149211 w 550935"/>
                      <a:gd name="connsiteY7" fmla="*/ 68867 h 160689"/>
                      <a:gd name="connsiteX8" fmla="*/ 156863 w 550935"/>
                      <a:gd name="connsiteY8" fmla="*/ 80344 h 160689"/>
                      <a:gd name="connsiteX9" fmla="*/ 168341 w 550935"/>
                      <a:gd name="connsiteY9" fmla="*/ 91822 h 160689"/>
                      <a:gd name="connsiteX10" fmla="*/ 175993 w 550935"/>
                      <a:gd name="connsiteY10" fmla="*/ 103300 h 160689"/>
                      <a:gd name="connsiteX11" fmla="*/ 187471 w 550935"/>
                      <a:gd name="connsiteY11" fmla="*/ 107126 h 160689"/>
                      <a:gd name="connsiteX12" fmla="*/ 206601 w 550935"/>
                      <a:gd name="connsiteY12" fmla="*/ 126256 h 160689"/>
                      <a:gd name="connsiteX13" fmla="*/ 214252 w 550935"/>
                      <a:gd name="connsiteY13" fmla="*/ 137734 h 160689"/>
                      <a:gd name="connsiteX14" fmla="*/ 237208 w 550935"/>
                      <a:gd name="connsiteY14" fmla="*/ 153037 h 160689"/>
                      <a:gd name="connsiteX15" fmla="*/ 248686 w 550935"/>
                      <a:gd name="connsiteY15" fmla="*/ 160689 h 160689"/>
                      <a:gd name="connsiteX16" fmla="*/ 302249 w 550935"/>
                      <a:gd name="connsiteY16" fmla="*/ 156863 h 160689"/>
                      <a:gd name="connsiteX17" fmla="*/ 325205 w 550935"/>
                      <a:gd name="connsiteY17" fmla="*/ 145385 h 160689"/>
                      <a:gd name="connsiteX18" fmla="*/ 336683 w 550935"/>
                      <a:gd name="connsiteY18" fmla="*/ 133908 h 160689"/>
                      <a:gd name="connsiteX19" fmla="*/ 348160 w 550935"/>
                      <a:gd name="connsiteY19" fmla="*/ 126256 h 160689"/>
                      <a:gd name="connsiteX20" fmla="*/ 367290 w 550935"/>
                      <a:gd name="connsiteY20" fmla="*/ 103300 h 160689"/>
                      <a:gd name="connsiteX21" fmla="*/ 374942 w 550935"/>
                      <a:gd name="connsiteY21" fmla="*/ 91822 h 160689"/>
                      <a:gd name="connsiteX22" fmla="*/ 386420 w 550935"/>
                      <a:gd name="connsiteY22" fmla="*/ 80344 h 160689"/>
                      <a:gd name="connsiteX23" fmla="*/ 394072 w 550935"/>
                      <a:gd name="connsiteY23" fmla="*/ 68867 h 160689"/>
                      <a:gd name="connsiteX24" fmla="*/ 417027 w 550935"/>
                      <a:gd name="connsiteY24" fmla="*/ 49737 h 160689"/>
                      <a:gd name="connsiteX25" fmla="*/ 432331 w 550935"/>
                      <a:gd name="connsiteY25" fmla="*/ 38259 h 160689"/>
                      <a:gd name="connsiteX26" fmla="*/ 466765 w 550935"/>
                      <a:gd name="connsiteY26" fmla="*/ 26781 h 160689"/>
                      <a:gd name="connsiteX27" fmla="*/ 493546 w 550935"/>
                      <a:gd name="connsiteY27" fmla="*/ 19129 h 160689"/>
                      <a:gd name="connsiteX28" fmla="*/ 550935 w 550935"/>
                      <a:gd name="connsiteY28" fmla="*/ 19129 h 1606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50935" h="160689" extrusionOk="0">
                        <a:moveTo>
                          <a:pt x="0" y="0"/>
                        </a:moveTo>
                        <a:cubicBezTo>
                          <a:pt x="10796" y="2471"/>
                          <a:pt x="20710" y="2623"/>
                          <a:pt x="30607" y="3826"/>
                        </a:cubicBezTo>
                        <a:cubicBezTo>
                          <a:pt x="37967" y="5511"/>
                          <a:pt x="55951" y="8567"/>
                          <a:pt x="65041" y="11477"/>
                        </a:cubicBezTo>
                        <a:cubicBezTo>
                          <a:pt x="72068" y="13335"/>
                          <a:pt x="80104" y="16231"/>
                          <a:pt x="87996" y="19129"/>
                        </a:cubicBezTo>
                        <a:cubicBezTo>
                          <a:pt x="91760" y="20156"/>
                          <a:pt x="95801" y="20778"/>
                          <a:pt x="99474" y="22955"/>
                        </a:cubicBezTo>
                        <a:cubicBezTo>
                          <a:pt x="128741" y="42631"/>
                          <a:pt x="91279" y="19898"/>
                          <a:pt x="122430" y="42085"/>
                        </a:cubicBezTo>
                        <a:cubicBezTo>
                          <a:pt x="125977" y="45688"/>
                          <a:pt x="129685" y="47992"/>
                          <a:pt x="133908" y="49737"/>
                        </a:cubicBezTo>
                        <a:cubicBezTo>
                          <a:pt x="140018" y="70942"/>
                          <a:pt x="134111" y="50536"/>
                          <a:pt x="149211" y="68867"/>
                        </a:cubicBezTo>
                        <a:cubicBezTo>
                          <a:pt x="152906" y="71645"/>
                          <a:pt x="153650" y="76284"/>
                          <a:pt x="156863" y="80344"/>
                        </a:cubicBezTo>
                        <a:cubicBezTo>
                          <a:pt x="160285" y="85556"/>
                          <a:pt x="165187" y="87911"/>
                          <a:pt x="168341" y="91822"/>
                        </a:cubicBezTo>
                        <a:cubicBezTo>
                          <a:pt x="171874" y="95024"/>
                          <a:pt x="171991" y="100032"/>
                          <a:pt x="175993" y="103300"/>
                        </a:cubicBezTo>
                        <a:cubicBezTo>
                          <a:pt x="179221" y="105849"/>
                          <a:pt x="183437" y="106297"/>
                          <a:pt x="187471" y="107126"/>
                        </a:cubicBezTo>
                        <a:cubicBezTo>
                          <a:pt x="207115" y="141067"/>
                          <a:pt x="183407" y="101605"/>
                          <a:pt x="206601" y="126256"/>
                        </a:cubicBezTo>
                        <a:cubicBezTo>
                          <a:pt x="209307" y="129164"/>
                          <a:pt x="210467" y="134247"/>
                          <a:pt x="214252" y="137734"/>
                        </a:cubicBezTo>
                        <a:cubicBezTo>
                          <a:pt x="221547" y="143724"/>
                          <a:pt x="229813" y="149697"/>
                          <a:pt x="237208" y="153037"/>
                        </a:cubicBezTo>
                        <a:cubicBezTo>
                          <a:pt x="238053" y="154966"/>
                          <a:pt x="244597" y="157224"/>
                          <a:pt x="248686" y="160689"/>
                        </a:cubicBezTo>
                        <a:cubicBezTo>
                          <a:pt x="265833" y="160724"/>
                          <a:pt x="285608" y="161866"/>
                          <a:pt x="302249" y="156863"/>
                        </a:cubicBezTo>
                        <a:cubicBezTo>
                          <a:pt x="309342" y="156627"/>
                          <a:pt x="318598" y="149620"/>
                          <a:pt x="325205" y="145385"/>
                        </a:cubicBezTo>
                        <a:cubicBezTo>
                          <a:pt x="329412" y="141994"/>
                          <a:pt x="333046" y="136545"/>
                          <a:pt x="336683" y="133908"/>
                        </a:cubicBezTo>
                        <a:cubicBezTo>
                          <a:pt x="340331" y="131500"/>
                          <a:pt x="343996" y="129607"/>
                          <a:pt x="348160" y="126256"/>
                        </a:cubicBezTo>
                        <a:cubicBezTo>
                          <a:pt x="372251" y="95907"/>
                          <a:pt x="343411" y="125205"/>
                          <a:pt x="367290" y="103300"/>
                        </a:cubicBezTo>
                        <a:cubicBezTo>
                          <a:pt x="370130" y="99628"/>
                          <a:pt x="371531" y="95469"/>
                          <a:pt x="374942" y="91822"/>
                        </a:cubicBezTo>
                        <a:cubicBezTo>
                          <a:pt x="378328" y="87699"/>
                          <a:pt x="382611" y="84229"/>
                          <a:pt x="386420" y="80344"/>
                        </a:cubicBezTo>
                        <a:cubicBezTo>
                          <a:pt x="389377" y="77114"/>
                          <a:pt x="391443" y="72600"/>
                          <a:pt x="394072" y="68867"/>
                        </a:cubicBezTo>
                        <a:cubicBezTo>
                          <a:pt x="404629" y="56527"/>
                          <a:pt x="404420" y="58716"/>
                          <a:pt x="417027" y="49737"/>
                        </a:cubicBezTo>
                        <a:cubicBezTo>
                          <a:pt x="422873" y="45101"/>
                          <a:pt x="426817" y="40699"/>
                          <a:pt x="432331" y="38259"/>
                        </a:cubicBezTo>
                        <a:cubicBezTo>
                          <a:pt x="431729" y="38083"/>
                          <a:pt x="461473" y="28374"/>
                          <a:pt x="466765" y="26781"/>
                        </a:cubicBezTo>
                        <a:cubicBezTo>
                          <a:pt x="473249" y="24934"/>
                          <a:pt x="488016" y="19043"/>
                          <a:pt x="493546" y="19129"/>
                        </a:cubicBezTo>
                        <a:cubicBezTo>
                          <a:pt x="510645" y="16207"/>
                          <a:pt x="531320" y="19766"/>
                          <a:pt x="550935" y="19129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F6305C0D-7DB0-134D-BE7D-212FF3842A4E}"/>
              </a:ext>
            </a:extLst>
          </p:cNvPr>
          <p:cNvSpPr/>
          <p:nvPr/>
        </p:nvSpPr>
        <p:spPr>
          <a:xfrm>
            <a:off x="5990394" y="879556"/>
            <a:ext cx="556617" cy="150521"/>
          </a:xfrm>
          <a:custGeom>
            <a:avLst/>
            <a:gdLst>
              <a:gd name="connsiteX0" fmla="*/ 0 w 550935"/>
              <a:gd name="connsiteY0" fmla="*/ 0 h 160689"/>
              <a:gd name="connsiteX1" fmla="*/ 30607 w 550935"/>
              <a:gd name="connsiteY1" fmla="*/ 3826 h 160689"/>
              <a:gd name="connsiteX2" fmla="*/ 65041 w 550935"/>
              <a:gd name="connsiteY2" fmla="*/ 11477 h 160689"/>
              <a:gd name="connsiteX3" fmla="*/ 87996 w 550935"/>
              <a:gd name="connsiteY3" fmla="*/ 19129 h 160689"/>
              <a:gd name="connsiteX4" fmla="*/ 99474 w 550935"/>
              <a:gd name="connsiteY4" fmla="*/ 22955 h 160689"/>
              <a:gd name="connsiteX5" fmla="*/ 122430 w 550935"/>
              <a:gd name="connsiteY5" fmla="*/ 42085 h 160689"/>
              <a:gd name="connsiteX6" fmla="*/ 133908 w 550935"/>
              <a:gd name="connsiteY6" fmla="*/ 49737 h 160689"/>
              <a:gd name="connsiteX7" fmla="*/ 149211 w 550935"/>
              <a:gd name="connsiteY7" fmla="*/ 68867 h 160689"/>
              <a:gd name="connsiteX8" fmla="*/ 156863 w 550935"/>
              <a:gd name="connsiteY8" fmla="*/ 80344 h 160689"/>
              <a:gd name="connsiteX9" fmla="*/ 168341 w 550935"/>
              <a:gd name="connsiteY9" fmla="*/ 91822 h 160689"/>
              <a:gd name="connsiteX10" fmla="*/ 175993 w 550935"/>
              <a:gd name="connsiteY10" fmla="*/ 103300 h 160689"/>
              <a:gd name="connsiteX11" fmla="*/ 187471 w 550935"/>
              <a:gd name="connsiteY11" fmla="*/ 107126 h 160689"/>
              <a:gd name="connsiteX12" fmla="*/ 206601 w 550935"/>
              <a:gd name="connsiteY12" fmla="*/ 126256 h 160689"/>
              <a:gd name="connsiteX13" fmla="*/ 214252 w 550935"/>
              <a:gd name="connsiteY13" fmla="*/ 137734 h 160689"/>
              <a:gd name="connsiteX14" fmla="*/ 237208 w 550935"/>
              <a:gd name="connsiteY14" fmla="*/ 153037 h 160689"/>
              <a:gd name="connsiteX15" fmla="*/ 248686 w 550935"/>
              <a:gd name="connsiteY15" fmla="*/ 160689 h 160689"/>
              <a:gd name="connsiteX16" fmla="*/ 302249 w 550935"/>
              <a:gd name="connsiteY16" fmla="*/ 156863 h 160689"/>
              <a:gd name="connsiteX17" fmla="*/ 325205 w 550935"/>
              <a:gd name="connsiteY17" fmla="*/ 145385 h 160689"/>
              <a:gd name="connsiteX18" fmla="*/ 336683 w 550935"/>
              <a:gd name="connsiteY18" fmla="*/ 133908 h 160689"/>
              <a:gd name="connsiteX19" fmla="*/ 348160 w 550935"/>
              <a:gd name="connsiteY19" fmla="*/ 126256 h 160689"/>
              <a:gd name="connsiteX20" fmla="*/ 367290 w 550935"/>
              <a:gd name="connsiteY20" fmla="*/ 103300 h 160689"/>
              <a:gd name="connsiteX21" fmla="*/ 374942 w 550935"/>
              <a:gd name="connsiteY21" fmla="*/ 91822 h 160689"/>
              <a:gd name="connsiteX22" fmla="*/ 386420 w 550935"/>
              <a:gd name="connsiteY22" fmla="*/ 80344 h 160689"/>
              <a:gd name="connsiteX23" fmla="*/ 394072 w 550935"/>
              <a:gd name="connsiteY23" fmla="*/ 68867 h 160689"/>
              <a:gd name="connsiteX24" fmla="*/ 417027 w 550935"/>
              <a:gd name="connsiteY24" fmla="*/ 49737 h 160689"/>
              <a:gd name="connsiteX25" fmla="*/ 432331 w 550935"/>
              <a:gd name="connsiteY25" fmla="*/ 38259 h 160689"/>
              <a:gd name="connsiteX26" fmla="*/ 466765 w 550935"/>
              <a:gd name="connsiteY26" fmla="*/ 26781 h 160689"/>
              <a:gd name="connsiteX27" fmla="*/ 493546 w 550935"/>
              <a:gd name="connsiteY27" fmla="*/ 19129 h 160689"/>
              <a:gd name="connsiteX28" fmla="*/ 550935 w 550935"/>
              <a:gd name="connsiteY28" fmla="*/ 19129 h 160689"/>
              <a:gd name="connsiteX0" fmla="*/ 11773 w 520728"/>
              <a:gd name="connsiteY0" fmla="*/ 7652 h 156863"/>
              <a:gd name="connsiteX1" fmla="*/ 400 w 520728"/>
              <a:gd name="connsiteY1" fmla="*/ 0 h 156863"/>
              <a:gd name="connsiteX2" fmla="*/ 34834 w 520728"/>
              <a:gd name="connsiteY2" fmla="*/ 7651 h 156863"/>
              <a:gd name="connsiteX3" fmla="*/ 57789 w 520728"/>
              <a:gd name="connsiteY3" fmla="*/ 15303 h 156863"/>
              <a:gd name="connsiteX4" fmla="*/ 69267 w 520728"/>
              <a:gd name="connsiteY4" fmla="*/ 19129 h 156863"/>
              <a:gd name="connsiteX5" fmla="*/ 92223 w 520728"/>
              <a:gd name="connsiteY5" fmla="*/ 38259 h 156863"/>
              <a:gd name="connsiteX6" fmla="*/ 103701 w 520728"/>
              <a:gd name="connsiteY6" fmla="*/ 45911 h 156863"/>
              <a:gd name="connsiteX7" fmla="*/ 119004 w 520728"/>
              <a:gd name="connsiteY7" fmla="*/ 65041 h 156863"/>
              <a:gd name="connsiteX8" fmla="*/ 126656 w 520728"/>
              <a:gd name="connsiteY8" fmla="*/ 76518 h 156863"/>
              <a:gd name="connsiteX9" fmla="*/ 138134 w 520728"/>
              <a:gd name="connsiteY9" fmla="*/ 87996 h 156863"/>
              <a:gd name="connsiteX10" fmla="*/ 145786 w 520728"/>
              <a:gd name="connsiteY10" fmla="*/ 99474 h 156863"/>
              <a:gd name="connsiteX11" fmla="*/ 157264 w 520728"/>
              <a:gd name="connsiteY11" fmla="*/ 103300 h 156863"/>
              <a:gd name="connsiteX12" fmla="*/ 176394 w 520728"/>
              <a:gd name="connsiteY12" fmla="*/ 122430 h 156863"/>
              <a:gd name="connsiteX13" fmla="*/ 184045 w 520728"/>
              <a:gd name="connsiteY13" fmla="*/ 133908 h 156863"/>
              <a:gd name="connsiteX14" fmla="*/ 207001 w 520728"/>
              <a:gd name="connsiteY14" fmla="*/ 149211 h 156863"/>
              <a:gd name="connsiteX15" fmla="*/ 218479 w 520728"/>
              <a:gd name="connsiteY15" fmla="*/ 156863 h 156863"/>
              <a:gd name="connsiteX16" fmla="*/ 272042 w 520728"/>
              <a:gd name="connsiteY16" fmla="*/ 153037 h 156863"/>
              <a:gd name="connsiteX17" fmla="*/ 294998 w 520728"/>
              <a:gd name="connsiteY17" fmla="*/ 141559 h 156863"/>
              <a:gd name="connsiteX18" fmla="*/ 306476 w 520728"/>
              <a:gd name="connsiteY18" fmla="*/ 130082 h 156863"/>
              <a:gd name="connsiteX19" fmla="*/ 317953 w 520728"/>
              <a:gd name="connsiteY19" fmla="*/ 122430 h 156863"/>
              <a:gd name="connsiteX20" fmla="*/ 337083 w 520728"/>
              <a:gd name="connsiteY20" fmla="*/ 99474 h 156863"/>
              <a:gd name="connsiteX21" fmla="*/ 344735 w 520728"/>
              <a:gd name="connsiteY21" fmla="*/ 87996 h 156863"/>
              <a:gd name="connsiteX22" fmla="*/ 356213 w 520728"/>
              <a:gd name="connsiteY22" fmla="*/ 76518 h 156863"/>
              <a:gd name="connsiteX23" fmla="*/ 363865 w 520728"/>
              <a:gd name="connsiteY23" fmla="*/ 65041 h 156863"/>
              <a:gd name="connsiteX24" fmla="*/ 386820 w 520728"/>
              <a:gd name="connsiteY24" fmla="*/ 45911 h 156863"/>
              <a:gd name="connsiteX25" fmla="*/ 402124 w 520728"/>
              <a:gd name="connsiteY25" fmla="*/ 34433 h 156863"/>
              <a:gd name="connsiteX26" fmla="*/ 436558 w 520728"/>
              <a:gd name="connsiteY26" fmla="*/ 22955 h 156863"/>
              <a:gd name="connsiteX27" fmla="*/ 463339 w 520728"/>
              <a:gd name="connsiteY27" fmla="*/ 15303 h 156863"/>
              <a:gd name="connsiteX28" fmla="*/ 520728 w 520728"/>
              <a:gd name="connsiteY28" fmla="*/ 15303 h 156863"/>
              <a:gd name="connsiteX0" fmla="*/ 0 w 508955"/>
              <a:gd name="connsiteY0" fmla="*/ 1310 h 150521"/>
              <a:gd name="connsiteX1" fmla="*/ 11852 w 508955"/>
              <a:gd name="connsiteY1" fmla="*/ 8 h 150521"/>
              <a:gd name="connsiteX2" fmla="*/ 23061 w 508955"/>
              <a:gd name="connsiteY2" fmla="*/ 1309 h 150521"/>
              <a:gd name="connsiteX3" fmla="*/ 46016 w 508955"/>
              <a:gd name="connsiteY3" fmla="*/ 8961 h 150521"/>
              <a:gd name="connsiteX4" fmla="*/ 57494 w 508955"/>
              <a:gd name="connsiteY4" fmla="*/ 12787 h 150521"/>
              <a:gd name="connsiteX5" fmla="*/ 80450 w 508955"/>
              <a:gd name="connsiteY5" fmla="*/ 31917 h 150521"/>
              <a:gd name="connsiteX6" fmla="*/ 91928 w 508955"/>
              <a:gd name="connsiteY6" fmla="*/ 39569 h 150521"/>
              <a:gd name="connsiteX7" fmla="*/ 107231 w 508955"/>
              <a:gd name="connsiteY7" fmla="*/ 58699 h 150521"/>
              <a:gd name="connsiteX8" fmla="*/ 114883 w 508955"/>
              <a:gd name="connsiteY8" fmla="*/ 70176 h 150521"/>
              <a:gd name="connsiteX9" fmla="*/ 126361 w 508955"/>
              <a:gd name="connsiteY9" fmla="*/ 81654 h 150521"/>
              <a:gd name="connsiteX10" fmla="*/ 134013 w 508955"/>
              <a:gd name="connsiteY10" fmla="*/ 93132 h 150521"/>
              <a:gd name="connsiteX11" fmla="*/ 145491 w 508955"/>
              <a:gd name="connsiteY11" fmla="*/ 96958 h 150521"/>
              <a:gd name="connsiteX12" fmla="*/ 164621 w 508955"/>
              <a:gd name="connsiteY12" fmla="*/ 116088 h 150521"/>
              <a:gd name="connsiteX13" fmla="*/ 172272 w 508955"/>
              <a:gd name="connsiteY13" fmla="*/ 127566 h 150521"/>
              <a:gd name="connsiteX14" fmla="*/ 195228 w 508955"/>
              <a:gd name="connsiteY14" fmla="*/ 142869 h 150521"/>
              <a:gd name="connsiteX15" fmla="*/ 206706 w 508955"/>
              <a:gd name="connsiteY15" fmla="*/ 150521 h 150521"/>
              <a:gd name="connsiteX16" fmla="*/ 260269 w 508955"/>
              <a:gd name="connsiteY16" fmla="*/ 146695 h 150521"/>
              <a:gd name="connsiteX17" fmla="*/ 283225 w 508955"/>
              <a:gd name="connsiteY17" fmla="*/ 135217 h 150521"/>
              <a:gd name="connsiteX18" fmla="*/ 294703 w 508955"/>
              <a:gd name="connsiteY18" fmla="*/ 123740 h 150521"/>
              <a:gd name="connsiteX19" fmla="*/ 306180 w 508955"/>
              <a:gd name="connsiteY19" fmla="*/ 116088 h 150521"/>
              <a:gd name="connsiteX20" fmla="*/ 325310 w 508955"/>
              <a:gd name="connsiteY20" fmla="*/ 93132 h 150521"/>
              <a:gd name="connsiteX21" fmla="*/ 332962 w 508955"/>
              <a:gd name="connsiteY21" fmla="*/ 81654 h 150521"/>
              <a:gd name="connsiteX22" fmla="*/ 344440 w 508955"/>
              <a:gd name="connsiteY22" fmla="*/ 70176 h 150521"/>
              <a:gd name="connsiteX23" fmla="*/ 352092 w 508955"/>
              <a:gd name="connsiteY23" fmla="*/ 58699 h 150521"/>
              <a:gd name="connsiteX24" fmla="*/ 375047 w 508955"/>
              <a:gd name="connsiteY24" fmla="*/ 39569 h 150521"/>
              <a:gd name="connsiteX25" fmla="*/ 390351 w 508955"/>
              <a:gd name="connsiteY25" fmla="*/ 28091 h 150521"/>
              <a:gd name="connsiteX26" fmla="*/ 424785 w 508955"/>
              <a:gd name="connsiteY26" fmla="*/ 16613 h 150521"/>
              <a:gd name="connsiteX27" fmla="*/ 451566 w 508955"/>
              <a:gd name="connsiteY27" fmla="*/ 8961 h 150521"/>
              <a:gd name="connsiteX28" fmla="*/ 508955 w 508955"/>
              <a:gd name="connsiteY28" fmla="*/ 8961 h 15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8955" h="150521">
                <a:moveTo>
                  <a:pt x="0" y="1310"/>
                </a:moveTo>
                <a:cubicBezTo>
                  <a:pt x="10202" y="2585"/>
                  <a:pt x="8009" y="8"/>
                  <a:pt x="11852" y="8"/>
                </a:cubicBezTo>
                <a:cubicBezTo>
                  <a:pt x="15695" y="8"/>
                  <a:pt x="17367" y="-183"/>
                  <a:pt x="23061" y="1309"/>
                </a:cubicBezTo>
                <a:cubicBezTo>
                  <a:pt x="28755" y="2801"/>
                  <a:pt x="38364" y="6410"/>
                  <a:pt x="46016" y="8961"/>
                </a:cubicBezTo>
                <a:cubicBezTo>
                  <a:pt x="49842" y="10236"/>
                  <a:pt x="54138" y="10550"/>
                  <a:pt x="57494" y="12787"/>
                </a:cubicBezTo>
                <a:cubicBezTo>
                  <a:pt x="85992" y="31785"/>
                  <a:pt x="50991" y="7368"/>
                  <a:pt x="80450" y="31917"/>
                </a:cubicBezTo>
                <a:cubicBezTo>
                  <a:pt x="83982" y="34861"/>
                  <a:pt x="88102" y="37018"/>
                  <a:pt x="91928" y="39569"/>
                </a:cubicBezTo>
                <a:cubicBezTo>
                  <a:pt x="99376" y="61913"/>
                  <a:pt x="89927" y="41395"/>
                  <a:pt x="107231" y="58699"/>
                </a:cubicBezTo>
                <a:cubicBezTo>
                  <a:pt x="110482" y="61950"/>
                  <a:pt x="111939" y="66644"/>
                  <a:pt x="114883" y="70176"/>
                </a:cubicBezTo>
                <a:cubicBezTo>
                  <a:pt x="118347" y="74333"/>
                  <a:pt x="122897" y="77497"/>
                  <a:pt x="126361" y="81654"/>
                </a:cubicBezTo>
                <a:cubicBezTo>
                  <a:pt x="129305" y="85186"/>
                  <a:pt x="130422" y="90259"/>
                  <a:pt x="134013" y="93132"/>
                </a:cubicBezTo>
                <a:cubicBezTo>
                  <a:pt x="137162" y="95651"/>
                  <a:pt x="141665" y="95683"/>
                  <a:pt x="145491" y="96958"/>
                </a:cubicBezTo>
                <a:cubicBezTo>
                  <a:pt x="165899" y="127570"/>
                  <a:pt x="139112" y="90577"/>
                  <a:pt x="164621" y="116088"/>
                </a:cubicBezTo>
                <a:cubicBezTo>
                  <a:pt x="167872" y="119339"/>
                  <a:pt x="168812" y="124538"/>
                  <a:pt x="172272" y="127566"/>
                </a:cubicBezTo>
                <a:cubicBezTo>
                  <a:pt x="179193" y="133622"/>
                  <a:pt x="187576" y="137768"/>
                  <a:pt x="195228" y="142869"/>
                </a:cubicBezTo>
                <a:lnTo>
                  <a:pt x="206706" y="150521"/>
                </a:lnTo>
                <a:cubicBezTo>
                  <a:pt x="224560" y="149246"/>
                  <a:pt x="242492" y="148786"/>
                  <a:pt x="260269" y="146695"/>
                </a:cubicBezTo>
                <a:cubicBezTo>
                  <a:pt x="268306" y="145749"/>
                  <a:pt x="277288" y="140164"/>
                  <a:pt x="283225" y="135217"/>
                </a:cubicBezTo>
                <a:cubicBezTo>
                  <a:pt x="287382" y="131753"/>
                  <a:pt x="290546" y="127204"/>
                  <a:pt x="294703" y="123740"/>
                </a:cubicBezTo>
                <a:cubicBezTo>
                  <a:pt x="298235" y="120796"/>
                  <a:pt x="302354" y="118639"/>
                  <a:pt x="306180" y="116088"/>
                </a:cubicBezTo>
                <a:cubicBezTo>
                  <a:pt x="325178" y="87590"/>
                  <a:pt x="300761" y="122591"/>
                  <a:pt x="325310" y="93132"/>
                </a:cubicBezTo>
                <a:cubicBezTo>
                  <a:pt x="328254" y="89600"/>
                  <a:pt x="330018" y="85186"/>
                  <a:pt x="332962" y="81654"/>
                </a:cubicBezTo>
                <a:cubicBezTo>
                  <a:pt x="336426" y="77497"/>
                  <a:pt x="340976" y="74333"/>
                  <a:pt x="344440" y="70176"/>
                </a:cubicBezTo>
                <a:cubicBezTo>
                  <a:pt x="347384" y="66644"/>
                  <a:pt x="349148" y="62231"/>
                  <a:pt x="352092" y="58699"/>
                </a:cubicBezTo>
                <a:cubicBezTo>
                  <a:pt x="362599" y="46091"/>
                  <a:pt x="362656" y="48420"/>
                  <a:pt x="375047" y="39569"/>
                </a:cubicBezTo>
                <a:cubicBezTo>
                  <a:pt x="380236" y="35863"/>
                  <a:pt x="384648" y="30943"/>
                  <a:pt x="390351" y="28091"/>
                </a:cubicBezTo>
                <a:cubicBezTo>
                  <a:pt x="390352" y="28090"/>
                  <a:pt x="419045" y="18526"/>
                  <a:pt x="424785" y="16613"/>
                </a:cubicBezTo>
                <a:cubicBezTo>
                  <a:pt x="430890" y="14578"/>
                  <a:pt x="445859" y="9261"/>
                  <a:pt x="451566" y="8961"/>
                </a:cubicBezTo>
                <a:cubicBezTo>
                  <a:pt x="470669" y="7956"/>
                  <a:pt x="489825" y="8961"/>
                  <a:pt x="508955" y="8961"/>
                </a:cubicBezTo>
              </a:path>
            </a:pathLst>
          </a:custGeom>
          <a:noFill/>
          <a:ln>
            <a:solidFill>
              <a:srgbClr val="00549F"/>
            </a:solidFill>
            <a:extLst>
              <a:ext uri="{C807C97D-BFC1-408E-A445-0C87EB9F89A2}">
                <ask:lineSketchStyleProps xmlns:ask="http://schemas.microsoft.com/office/drawing/2018/sketchyshapes" sd="1939827493">
                  <a:custGeom>
                    <a:avLst/>
                    <a:gdLst>
                      <a:gd name="connsiteX0" fmla="*/ 0 w 556617"/>
                      <a:gd name="connsiteY0" fmla="*/ 1310 h 150521"/>
                      <a:gd name="connsiteX1" fmla="*/ 12961 w 556617"/>
                      <a:gd name="connsiteY1" fmla="*/ 8 h 150521"/>
                      <a:gd name="connsiteX2" fmla="*/ 25220 w 556617"/>
                      <a:gd name="connsiteY2" fmla="*/ 1309 h 150521"/>
                      <a:gd name="connsiteX3" fmla="*/ 50325 w 556617"/>
                      <a:gd name="connsiteY3" fmla="*/ 8961 h 150521"/>
                      <a:gd name="connsiteX4" fmla="*/ 62878 w 556617"/>
                      <a:gd name="connsiteY4" fmla="*/ 12787 h 150521"/>
                      <a:gd name="connsiteX5" fmla="*/ 87983 w 556617"/>
                      <a:gd name="connsiteY5" fmla="*/ 31917 h 150521"/>
                      <a:gd name="connsiteX6" fmla="*/ 100536 w 556617"/>
                      <a:gd name="connsiteY6" fmla="*/ 39569 h 150521"/>
                      <a:gd name="connsiteX7" fmla="*/ 117272 w 556617"/>
                      <a:gd name="connsiteY7" fmla="*/ 58699 h 150521"/>
                      <a:gd name="connsiteX8" fmla="*/ 125641 w 556617"/>
                      <a:gd name="connsiteY8" fmla="*/ 70176 h 150521"/>
                      <a:gd name="connsiteX9" fmla="*/ 138194 w 556617"/>
                      <a:gd name="connsiteY9" fmla="*/ 81654 h 150521"/>
                      <a:gd name="connsiteX10" fmla="*/ 146562 w 556617"/>
                      <a:gd name="connsiteY10" fmla="*/ 93132 h 150521"/>
                      <a:gd name="connsiteX11" fmla="*/ 159115 w 556617"/>
                      <a:gd name="connsiteY11" fmla="*/ 96958 h 150521"/>
                      <a:gd name="connsiteX12" fmla="*/ 180037 w 556617"/>
                      <a:gd name="connsiteY12" fmla="*/ 116088 h 150521"/>
                      <a:gd name="connsiteX13" fmla="*/ 188404 w 556617"/>
                      <a:gd name="connsiteY13" fmla="*/ 127566 h 150521"/>
                      <a:gd name="connsiteX14" fmla="*/ 213510 w 556617"/>
                      <a:gd name="connsiteY14" fmla="*/ 142869 h 150521"/>
                      <a:gd name="connsiteX15" fmla="*/ 226063 w 556617"/>
                      <a:gd name="connsiteY15" fmla="*/ 150521 h 150521"/>
                      <a:gd name="connsiteX16" fmla="*/ 284642 w 556617"/>
                      <a:gd name="connsiteY16" fmla="*/ 146695 h 150521"/>
                      <a:gd name="connsiteX17" fmla="*/ 309748 w 556617"/>
                      <a:gd name="connsiteY17" fmla="*/ 135217 h 150521"/>
                      <a:gd name="connsiteX18" fmla="*/ 322300 w 556617"/>
                      <a:gd name="connsiteY18" fmla="*/ 123740 h 150521"/>
                      <a:gd name="connsiteX19" fmla="*/ 334852 w 556617"/>
                      <a:gd name="connsiteY19" fmla="*/ 116088 h 150521"/>
                      <a:gd name="connsiteX20" fmla="*/ 355774 w 556617"/>
                      <a:gd name="connsiteY20" fmla="*/ 93132 h 150521"/>
                      <a:gd name="connsiteX21" fmla="*/ 364142 w 556617"/>
                      <a:gd name="connsiteY21" fmla="*/ 81654 h 150521"/>
                      <a:gd name="connsiteX22" fmla="*/ 376695 w 556617"/>
                      <a:gd name="connsiteY22" fmla="*/ 70176 h 150521"/>
                      <a:gd name="connsiteX23" fmla="*/ 385064 w 556617"/>
                      <a:gd name="connsiteY23" fmla="*/ 58699 h 150521"/>
                      <a:gd name="connsiteX24" fmla="*/ 410168 w 556617"/>
                      <a:gd name="connsiteY24" fmla="*/ 39569 h 150521"/>
                      <a:gd name="connsiteX25" fmla="*/ 426906 w 556617"/>
                      <a:gd name="connsiteY25" fmla="*/ 28091 h 150521"/>
                      <a:gd name="connsiteX26" fmla="*/ 464564 w 556617"/>
                      <a:gd name="connsiteY26" fmla="*/ 16613 h 150521"/>
                      <a:gd name="connsiteX27" fmla="*/ 493853 w 556617"/>
                      <a:gd name="connsiteY27" fmla="*/ 8961 h 150521"/>
                      <a:gd name="connsiteX28" fmla="*/ 556617 w 556617"/>
                      <a:gd name="connsiteY28" fmla="*/ 8961 h 1505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56617" h="150521" extrusionOk="0">
                        <a:moveTo>
                          <a:pt x="0" y="1310"/>
                        </a:moveTo>
                        <a:cubicBezTo>
                          <a:pt x="10964" y="2404"/>
                          <a:pt x="8418" y="65"/>
                          <a:pt x="12961" y="8"/>
                        </a:cubicBezTo>
                        <a:cubicBezTo>
                          <a:pt x="17104" y="15"/>
                          <a:pt x="19018" y="-382"/>
                          <a:pt x="25220" y="1309"/>
                        </a:cubicBezTo>
                        <a:cubicBezTo>
                          <a:pt x="31211" y="4189"/>
                          <a:pt x="43081" y="5744"/>
                          <a:pt x="50325" y="8961"/>
                        </a:cubicBezTo>
                        <a:cubicBezTo>
                          <a:pt x="54580" y="10072"/>
                          <a:pt x="58443" y="10692"/>
                          <a:pt x="62878" y="12787"/>
                        </a:cubicBezTo>
                        <a:cubicBezTo>
                          <a:pt x="91531" y="28080"/>
                          <a:pt x="55997" y="12371"/>
                          <a:pt x="87983" y="31917"/>
                        </a:cubicBezTo>
                        <a:cubicBezTo>
                          <a:pt x="91525" y="34057"/>
                          <a:pt x="96296" y="37179"/>
                          <a:pt x="100536" y="39569"/>
                        </a:cubicBezTo>
                        <a:cubicBezTo>
                          <a:pt x="109174" y="61340"/>
                          <a:pt x="98772" y="42187"/>
                          <a:pt x="117272" y="58699"/>
                        </a:cubicBezTo>
                        <a:cubicBezTo>
                          <a:pt x="120649" y="62249"/>
                          <a:pt x="122522" y="66566"/>
                          <a:pt x="125641" y="70176"/>
                        </a:cubicBezTo>
                        <a:cubicBezTo>
                          <a:pt x="129476" y="74057"/>
                          <a:pt x="133702" y="77800"/>
                          <a:pt x="138194" y="81654"/>
                        </a:cubicBezTo>
                        <a:cubicBezTo>
                          <a:pt x="140995" y="85917"/>
                          <a:pt x="142301" y="90144"/>
                          <a:pt x="146562" y="93132"/>
                        </a:cubicBezTo>
                        <a:cubicBezTo>
                          <a:pt x="149820" y="95190"/>
                          <a:pt x="154392" y="95519"/>
                          <a:pt x="159115" y="96958"/>
                        </a:cubicBezTo>
                        <a:cubicBezTo>
                          <a:pt x="177304" y="132366"/>
                          <a:pt x="156129" y="93353"/>
                          <a:pt x="180037" y="116088"/>
                        </a:cubicBezTo>
                        <a:cubicBezTo>
                          <a:pt x="184144" y="119782"/>
                          <a:pt x="185218" y="125087"/>
                          <a:pt x="188404" y="127566"/>
                        </a:cubicBezTo>
                        <a:cubicBezTo>
                          <a:pt x="195769" y="133245"/>
                          <a:pt x="204988" y="136405"/>
                          <a:pt x="213510" y="142869"/>
                        </a:cubicBezTo>
                        <a:cubicBezTo>
                          <a:pt x="215822" y="145180"/>
                          <a:pt x="223475" y="148947"/>
                          <a:pt x="226063" y="150521"/>
                        </a:cubicBezTo>
                        <a:cubicBezTo>
                          <a:pt x="245886" y="146730"/>
                          <a:pt x="267133" y="146310"/>
                          <a:pt x="284642" y="146695"/>
                        </a:cubicBezTo>
                        <a:cubicBezTo>
                          <a:pt x="292533" y="146488"/>
                          <a:pt x="302589" y="140474"/>
                          <a:pt x="309748" y="135217"/>
                        </a:cubicBezTo>
                        <a:cubicBezTo>
                          <a:pt x="313961" y="132429"/>
                          <a:pt x="317055" y="127153"/>
                          <a:pt x="322300" y="123740"/>
                        </a:cubicBezTo>
                        <a:cubicBezTo>
                          <a:pt x="325963" y="120640"/>
                          <a:pt x="329948" y="119130"/>
                          <a:pt x="334852" y="116088"/>
                        </a:cubicBezTo>
                        <a:cubicBezTo>
                          <a:pt x="353127" y="89882"/>
                          <a:pt x="329042" y="120233"/>
                          <a:pt x="355774" y="93132"/>
                        </a:cubicBezTo>
                        <a:cubicBezTo>
                          <a:pt x="359162" y="89479"/>
                          <a:pt x="360550" y="85859"/>
                          <a:pt x="364142" y="81654"/>
                        </a:cubicBezTo>
                        <a:cubicBezTo>
                          <a:pt x="368890" y="77218"/>
                          <a:pt x="372400" y="74335"/>
                          <a:pt x="376695" y="70176"/>
                        </a:cubicBezTo>
                        <a:cubicBezTo>
                          <a:pt x="379800" y="66669"/>
                          <a:pt x="381878" y="62320"/>
                          <a:pt x="385064" y="58699"/>
                        </a:cubicBezTo>
                        <a:cubicBezTo>
                          <a:pt x="396948" y="46246"/>
                          <a:pt x="396498" y="48390"/>
                          <a:pt x="410168" y="39569"/>
                        </a:cubicBezTo>
                        <a:cubicBezTo>
                          <a:pt x="415870" y="35115"/>
                          <a:pt x="421197" y="31276"/>
                          <a:pt x="426906" y="28091"/>
                        </a:cubicBezTo>
                        <a:cubicBezTo>
                          <a:pt x="427113" y="27952"/>
                          <a:pt x="458167" y="17868"/>
                          <a:pt x="464564" y="16613"/>
                        </a:cubicBezTo>
                        <a:cubicBezTo>
                          <a:pt x="470747" y="14535"/>
                          <a:pt x="486880" y="9357"/>
                          <a:pt x="493853" y="8961"/>
                        </a:cubicBezTo>
                        <a:cubicBezTo>
                          <a:pt x="511688" y="6622"/>
                          <a:pt x="534745" y="7332"/>
                          <a:pt x="556617" y="896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2" name="Freeform 161">
            <a:extLst>
              <a:ext uri="{FF2B5EF4-FFF2-40B4-BE49-F238E27FC236}">
                <a16:creationId xmlns:a16="http://schemas.microsoft.com/office/drawing/2014/main" id="{FE0B01DA-F27C-4345-8D8D-C5F52CB5F2B6}"/>
              </a:ext>
            </a:extLst>
          </p:cNvPr>
          <p:cNvSpPr/>
          <p:nvPr/>
        </p:nvSpPr>
        <p:spPr>
          <a:xfrm>
            <a:off x="5998394" y="975497"/>
            <a:ext cx="550935" cy="160689"/>
          </a:xfrm>
          <a:custGeom>
            <a:avLst/>
            <a:gdLst>
              <a:gd name="connsiteX0" fmla="*/ 0 w 550935"/>
              <a:gd name="connsiteY0" fmla="*/ 0 h 160689"/>
              <a:gd name="connsiteX1" fmla="*/ 30607 w 550935"/>
              <a:gd name="connsiteY1" fmla="*/ 3826 h 160689"/>
              <a:gd name="connsiteX2" fmla="*/ 65041 w 550935"/>
              <a:gd name="connsiteY2" fmla="*/ 11477 h 160689"/>
              <a:gd name="connsiteX3" fmla="*/ 87996 w 550935"/>
              <a:gd name="connsiteY3" fmla="*/ 19129 h 160689"/>
              <a:gd name="connsiteX4" fmla="*/ 99474 w 550935"/>
              <a:gd name="connsiteY4" fmla="*/ 22955 h 160689"/>
              <a:gd name="connsiteX5" fmla="*/ 122430 w 550935"/>
              <a:gd name="connsiteY5" fmla="*/ 42085 h 160689"/>
              <a:gd name="connsiteX6" fmla="*/ 133908 w 550935"/>
              <a:gd name="connsiteY6" fmla="*/ 49737 h 160689"/>
              <a:gd name="connsiteX7" fmla="*/ 149211 w 550935"/>
              <a:gd name="connsiteY7" fmla="*/ 68867 h 160689"/>
              <a:gd name="connsiteX8" fmla="*/ 156863 w 550935"/>
              <a:gd name="connsiteY8" fmla="*/ 80344 h 160689"/>
              <a:gd name="connsiteX9" fmla="*/ 168341 w 550935"/>
              <a:gd name="connsiteY9" fmla="*/ 91822 h 160689"/>
              <a:gd name="connsiteX10" fmla="*/ 175993 w 550935"/>
              <a:gd name="connsiteY10" fmla="*/ 103300 h 160689"/>
              <a:gd name="connsiteX11" fmla="*/ 187471 w 550935"/>
              <a:gd name="connsiteY11" fmla="*/ 107126 h 160689"/>
              <a:gd name="connsiteX12" fmla="*/ 206601 w 550935"/>
              <a:gd name="connsiteY12" fmla="*/ 126256 h 160689"/>
              <a:gd name="connsiteX13" fmla="*/ 214252 w 550935"/>
              <a:gd name="connsiteY13" fmla="*/ 137734 h 160689"/>
              <a:gd name="connsiteX14" fmla="*/ 237208 w 550935"/>
              <a:gd name="connsiteY14" fmla="*/ 153037 h 160689"/>
              <a:gd name="connsiteX15" fmla="*/ 248686 w 550935"/>
              <a:gd name="connsiteY15" fmla="*/ 160689 h 160689"/>
              <a:gd name="connsiteX16" fmla="*/ 302249 w 550935"/>
              <a:gd name="connsiteY16" fmla="*/ 156863 h 160689"/>
              <a:gd name="connsiteX17" fmla="*/ 325205 w 550935"/>
              <a:gd name="connsiteY17" fmla="*/ 145385 h 160689"/>
              <a:gd name="connsiteX18" fmla="*/ 336683 w 550935"/>
              <a:gd name="connsiteY18" fmla="*/ 133908 h 160689"/>
              <a:gd name="connsiteX19" fmla="*/ 348160 w 550935"/>
              <a:gd name="connsiteY19" fmla="*/ 126256 h 160689"/>
              <a:gd name="connsiteX20" fmla="*/ 367290 w 550935"/>
              <a:gd name="connsiteY20" fmla="*/ 103300 h 160689"/>
              <a:gd name="connsiteX21" fmla="*/ 374942 w 550935"/>
              <a:gd name="connsiteY21" fmla="*/ 91822 h 160689"/>
              <a:gd name="connsiteX22" fmla="*/ 386420 w 550935"/>
              <a:gd name="connsiteY22" fmla="*/ 80344 h 160689"/>
              <a:gd name="connsiteX23" fmla="*/ 394072 w 550935"/>
              <a:gd name="connsiteY23" fmla="*/ 68867 h 160689"/>
              <a:gd name="connsiteX24" fmla="*/ 417027 w 550935"/>
              <a:gd name="connsiteY24" fmla="*/ 49737 h 160689"/>
              <a:gd name="connsiteX25" fmla="*/ 432331 w 550935"/>
              <a:gd name="connsiteY25" fmla="*/ 38259 h 160689"/>
              <a:gd name="connsiteX26" fmla="*/ 466765 w 550935"/>
              <a:gd name="connsiteY26" fmla="*/ 26781 h 160689"/>
              <a:gd name="connsiteX27" fmla="*/ 493546 w 550935"/>
              <a:gd name="connsiteY27" fmla="*/ 19129 h 160689"/>
              <a:gd name="connsiteX28" fmla="*/ 550935 w 550935"/>
              <a:gd name="connsiteY28" fmla="*/ 19129 h 16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0935" h="160689">
                <a:moveTo>
                  <a:pt x="0" y="0"/>
                </a:moveTo>
                <a:cubicBezTo>
                  <a:pt x="10202" y="1275"/>
                  <a:pt x="20445" y="2263"/>
                  <a:pt x="30607" y="3826"/>
                </a:cubicBezTo>
                <a:cubicBezTo>
                  <a:pt x="38069" y="4974"/>
                  <a:pt x="57032" y="9074"/>
                  <a:pt x="65041" y="11477"/>
                </a:cubicBezTo>
                <a:cubicBezTo>
                  <a:pt x="72766" y="13795"/>
                  <a:pt x="80344" y="16578"/>
                  <a:pt x="87996" y="19129"/>
                </a:cubicBezTo>
                <a:cubicBezTo>
                  <a:pt x="91822" y="20404"/>
                  <a:pt x="96118" y="20718"/>
                  <a:pt x="99474" y="22955"/>
                </a:cubicBezTo>
                <a:cubicBezTo>
                  <a:pt x="127972" y="41953"/>
                  <a:pt x="92971" y="17536"/>
                  <a:pt x="122430" y="42085"/>
                </a:cubicBezTo>
                <a:cubicBezTo>
                  <a:pt x="125962" y="45029"/>
                  <a:pt x="130082" y="47186"/>
                  <a:pt x="133908" y="49737"/>
                </a:cubicBezTo>
                <a:cubicBezTo>
                  <a:pt x="141356" y="72081"/>
                  <a:pt x="131907" y="51563"/>
                  <a:pt x="149211" y="68867"/>
                </a:cubicBezTo>
                <a:cubicBezTo>
                  <a:pt x="152462" y="72118"/>
                  <a:pt x="153919" y="76812"/>
                  <a:pt x="156863" y="80344"/>
                </a:cubicBezTo>
                <a:cubicBezTo>
                  <a:pt x="160327" y="84501"/>
                  <a:pt x="164877" y="87665"/>
                  <a:pt x="168341" y="91822"/>
                </a:cubicBezTo>
                <a:cubicBezTo>
                  <a:pt x="171285" y="95354"/>
                  <a:pt x="172402" y="100427"/>
                  <a:pt x="175993" y="103300"/>
                </a:cubicBezTo>
                <a:cubicBezTo>
                  <a:pt x="179142" y="105819"/>
                  <a:pt x="183645" y="105851"/>
                  <a:pt x="187471" y="107126"/>
                </a:cubicBezTo>
                <a:cubicBezTo>
                  <a:pt x="207879" y="137738"/>
                  <a:pt x="181092" y="100745"/>
                  <a:pt x="206601" y="126256"/>
                </a:cubicBezTo>
                <a:cubicBezTo>
                  <a:pt x="209852" y="129507"/>
                  <a:pt x="210792" y="134706"/>
                  <a:pt x="214252" y="137734"/>
                </a:cubicBezTo>
                <a:cubicBezTo>
                  <a:pt x="221173" y="143790"/>
                  <a:pt x="229556" y="147936"/>
                  <a:pt x="237208" y="153037"/>
                </a:cubicBezTo>
                <a:lnTo>
                  <a:pt x="248686" y="160689"/>
                </a:lnTo>
                <a:cubicBezTo>
                  <a:pt x="266540" y="159414"/>
                  <a:pt x="284472" y="158954"/>
                  <a:pt x="302249" y="156863"/>
                </a:cubicBezTo>
                <a:cubicBezTo>
                  <a:pt x="310286" y="155917"/>
                  <a:pt x="319268" y="150332"/>
                  <a:pt x="325205" y="145385"/>
                </a:cubicBezTo>
                <a:cubicBezTo>
                  <a:pt x="329362" y="141921"/>
                  <a:pt x="332526" y="137372"/>
                  <a:pt x="336683" y="133908"/>
                </a:cubicBezTo>
                <a:cubicBezTo>
                  <a:pt x="340215" y="130964"/>
                  <a:pt x="344334" y="128807"/>
                  <a:pt x="348160" y="126256"/>
                </a:cubicBezTo>
                <a:cubicBezTo>
                  <a:pt x="367158" y="97758"/>
                  <a:pt x="342741" y="132759"/>
                  <a:pt x="367290" y="103300"/>
                </a:cubicBezTo>
                <a:cubicBezTo>
                  <a:pt x="370234" y="99768"/>
                  <a:pt x="371998" y="95354"/>
                  <a:pt x="374942" y="91822"/>
                </a:cubicBezTo>
                <a:cubicBezTo>
                  <a:pt x="378406" y="87665"/>
                  <a:pt x="382956" y="84501"/>
                  <a:pt x="386420" y="80344"/>
                </a:cubicBezTo>
                <a:cubicBezTo>
                  <a:pt x="389364" y="76812"/>
                  <a:pt x="391128" y="72399"/>
                  <a:pt x="394072" y="68867"/>
                </a:cubicBezTo>
                <a:cubicBezTo>
                  <a:pt x="404579" y="56259"/>
                  <a:pt x="404636" y="58588"/>
                  <a:pt x="417027" y="49737"/>
                </a:cubicBezTo>
                <a:cubicBezTo>
                  <a:pt x="422216" y="46031"/>
                  <a:pt x="426628" y="41111"/>
                  <a:pt x="432331" y="38259"/>
                </a:cubicBezTo>
                <a:cubicBezTo>
                  <a:pt x="432332" y="38258"/>
                  <a:pt x="461025" y="28694"/>
                  <a:pt x="466765" y="26781"/>
                </a:cubicBezTo>
                <a:cubicBezTo>
                  <a:pt x="472870" y="24746"/>
                  <a:pt x="487839" y="19429"/>
                  <a:pt x="493546" y="19129"/>
                </a:cubicBezTo>
                <a:cubicBezTo>
                  <a:pt x="512649" y="18124"/>
                  <a:pt x="531805" y="19129"/>
                  <a:pt x="550935" y="19129"/>
                </a:cubicBezTo>
              </a:path>
            </a:pathLst>
          </a:custGeom>
          <a:noFill/>
          <a:ln>
            <a:solidFill>
              <a:srgbClr val="00549F"/>
            </a:solidFill>
            <a:extLst>
              <a:ext uri="{C807C97D-BFC1-408E-A445-0C87EB9F89A2}">
                <ask:lineSketchStyleProps xmlns:ask="http://schemas.microsoft.com/office/drawing/2018/sketchyshapes" sd="1245801480">
                  <a:custGeom>
                    <a:avLst/>
                    <a:gdLst>
                      <a:gd name="connsiteX0" fmla="*/ 0 w 550935"/>
                      <a:gd name="connsiteY0" fmla="*/ 0 h 160689"/>
                      <a:gd name="connsiteX1" fmla="*/ 30607 w 550935"/>
                      <a:gd name="connsiteY1" fmla="*/ 3826 h 160689"/>
                      <a:gd name="connsiteX2" fmla="*/ 65041 w 550935"/>
                      <a:gd name="connsiteY2" fmla="*/ 11477 h 160689"/>
                      <a:gd name="connsiteX3" fmla="*/ 87996 w 550935"/>
                      <a:gd name="connsiteY3" fmla="*/ 19129 h 160689"/>
                      <a:gd name="connsiteX4" fmla="*/ 99474 w 550935"/>
                      <a:gd name="connsiteY4" fmla="*/ 22955 h 160689"/>
                      <a:gd name="connsiteX5" fmla="*/ 122430 w 550935"/>
                      <a:gd name="connsiteY5" fmla="*/ 42085 h 160689"/>
                      <a:gd name="connsiteX6" fmla="*/ 133908 w 550935"/>
                      <a:gd name="connsiteY6" fmla="*/ 49737 h 160689"/>
                      <a:gd name="connsiteX7" fmla="*/ 149211 w 550935"/>
                      <a:gd name="connsiteY7" fmla="*/ 68867 h 160689"/>
                      <a:gd name="connsiteX8" fmla="*/ 156863 w 550935"/>
                      <a:gd name="connsiteY8" fmla="*/ 80344 h 160689"/>
                      <a:gd name="connsiteX9" fmla="*/ 168341 w 550935"/>
                      <a:gd name="connsiteY9" fmla="*/ 91822 h 160689"/>
                      <a:gd name="connsiteX10" fmla="*/ 175993 w 550935"/>
                      <a:gd name="connsiteY10" fmla="*/ 103300 h 160689"/>
                      <a:gd name="connsiteX11" fmla="*/ 187471 w 550935"/>
                      <a:gd name="connsiteY11" fmla="*/ 107126 h 160689"/>
                      <a:gd name="connsiteX12" fmla="*/ 206601 w 550935"/>
                      <a:gd name="connsiteY12" fmla="*/ 126256 h 160689"/>
                      <a:gd name="connsiteX13" fmla="*/ 214252 w 550935"/>
                      <a:gd name="connsiteY13" fmla="*/ 137734 h 160689"/>
                      <a:gd name="connsiteX14" fmla="*/ 237208 w 550935"/>
                      <a:gd name="connsiteY14" fmla="*/ 153037 h 160689"/>
                      <a:gd name="connsiteX15" fmla="*/ 248686 w 550935"/>
                      <a:gd name="connsiteY15" fmla="*/ 160689 h 160689"/>
                      <a:gd name="connsiteX16" fmla="*/ 302249 w 550935"/>
                      <a:gd name="connsiteY16" fmla="*/ 156863 h 160689"/>
                      <a:gd name="connsiteX17" fmla="*/ 325205 w 550935"/>
                      <a:gd name="connsiteY17" fmla="*/ 145385 h 160689"/>
                      <a:gd name="connsiteX18" fmla="*/ 336683 w 550935"/>
                      <a:gd name="connsiteY18" fmla="*/ 133908 h 160689"/>
                      <a:gd name="connsiteX19" fmla="*/ 348160 w 550935"/>
                      <a:gd name="connsiteY19" fmla="*/ 126256 h 160689"/>
                      <a:gd name="connsiteX20" fmla="*/ 367290 w 550935"/>
                      <a:gd name="connsiteY20" fmla="*/ 103300 h 160689"/>
                      <a:gd name="connsiteX21" fmla="*/ 374942 w 550935"/>
                      <a:gd name="connsiteY21" fmla="*/ 91822 h 160689"/>
                      <a:gd name="connsiteX22" fmla="*/ 386420 w 550935"/>
                      <a:gd name="connsiteY22" fmla="*/ 80344 h 160689"/>
                      <a:gd name="connsiteX23" fmla="*/ 394072 w 550935"/>
                      <a:gd name="connsiteY23" fmla="*/ 68867 h 160689"/>
                      <a:gd name="connsiteX24" fmla="*/ 417027 w 550935"/>
                      <a:gd name="connsiteY24" fmla="*/ 49737 h 160689"/>
                      <a:gd name="connsiteX25" fmla="*/ 432331 w 550935"/>
                      <a:gd name="connsiteY25" fmla="*/ 38259 h 160689"/>
                      <a:gd name="connsiteX26" fmla="*/ 466765 w 550935"/>
                      <a:gd name="connsiteY26" fmla="*/ 26781 h 160689"/>
                      <a:gd name="connsiteX27" fmla="*/ 493546 w 550935"/>
                      <a:gd name="connsiteY27" fmla="*/ 19129 h 160689"/>
                      <a:gd name="connsiteX28" fmla="*/ 550935 w 550935"/>
                      <a:gd name="connsiteY28" fmla="*/ 19129 h 1606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50935" h="160689" extrusionOk="0">
                        <a:moveTo>
                          <a:pt x="0" y="0"/>
                        </a:moveTo>
                        <a:cubicBezTo>
                          <a:pt x="10205" y="421"/>
                          <a:pt x="21377" y="3068"/>
                          <a:pt x="30607" y="3826"/>
                        </a:cubicBezTo>
                        <a:cubicBezTo>
                          <a:pt x="38138" y="5542"/>
                          <a:pt x="57466" y="9906"/>
                          <a:pt x="65041" y="11477"/>
                        </a:cubicBezTo>
                        <a:cubicBezTo>
                          <a:pt x="73432" y="12855"/>
                          <a:pt x="78961" y="17056"/>
                          <a:pt x="87996" y="19129"/>
                        </a:cubicBezTo>
                        <a:cubicBezTo>
                          <a:pt x="91759" y="20970"/>
                          <a:pt x="95785" y="21401"/>
                          <a:pt x="99474" y="22955"/>
                        </a:cubicBezTo>
                        <a:cubicBezTo>
                          <a:pt x="127299" y="41845"/>
                          <a:pt x="93165" y="18560"/>
                          <a:pt x="122430" y="42085"/>
                        </a:cubicBezTo>
                        <a:cubicBezTo>
                          <a:pt x="126419" y="44816"/>
                          <a:pt x="130448" y="47384"/>
                          <a:pt x="133908" y="49737"/>
                        </a:cubicBezTo>
                        <a:cubicBezTo>
                          <a:pt x="142078" y="75199"/>
                          <a:pt x="131351" y="49800"/>
                          <a:pt x="149211" y="68867"/>
                        </a:cubicBezTo>
                        <a:cubicBezTo>
                          <a:pt x="152754" y="72156"/>
                          <a:pt x="153412" y="77340"/>
                          <a:pt x="156863" y="80344"/>
                        </a:cubicBezTo>
                        <a:cubicBezTo>
                          <a:pt x="159734" y="85099"/>
                          <a:pt x="164613" y="88685"/>
                          <a:pt x="168341" y="91822"/>
                        </a:cubicBezTo>
                        <a:cubicBezTo>
                          <a:pt x="171126" y="95147"/>
                          <a:pt x="172965" y="100527"/>
                          <a:pt x="175993" y="103300"/>
                        </a:cubicBezTo>
                        <a:cubicBezTo>
                          <a:pt x="179520" y="105520"/>
                          <a:pt x="184284" y="106010"/>
                          <a:pt x="187471" y="107126"/>
                        </a:cubicBezTo>
                        <a:cubicBezTo>
                          <a:pt x="201731" y="137178"/>
                          <a:pt x="181361" y="98184"/>
                          <a:pt x="206601" y="126256"/>
                        </a:cubicBezTo>
                        <a:cubicBezTo>
                          <a:pt x="209694" y="129551"/>
                          <a:pt x="210003" y="134982"/>
                          <a:pt x="214252" y="137734"/>
                        </a:cubicBezTo>
                        <a:cubicBezTo>
                          <a:pt x="220672" y="144503"/>
                          <a:pt x="229940" y="148000"/>
                          <a:pt x="237208" y="153037"/>
                        </a:cubicBezTo>
                        <a:cubicBezTo>
                          <a:pt x="241368" y="156007"/>
                          <a:pt x="246287" y="160350"/>
                          <a:pt x="248686" y="160689"/>
                        </a:cubicBezTo>
                        <a:cubicBezTo>
                          <a:pt x="266429" y="157021"/>
                          <a:pt x="283881" y="159027"/>
                          <a:pt x="302249" y="156863"/>
                        </a:cubicBezTo>
                        <a:cubicBezTo>
                          <a:pt x="310892" y="154845"/>
                          <a:pt x="319714" y="150922"/>
                          <a:pt x="325205" y="145385"/>
                        </a:cubicBezTo>
                        <a:cubicBezTo>
                          <a:pt x="329360" y="141421"/>
                          <a:pt x="331913" y="136723"/>
                          <a:pt x="336683" y="133908"/>
                        </a:cubicBezTo>
                        <a:cubicBezTo>
                          <a:pt x="340318" y="130669"/>
                          <a:pt x="344381" y="129608"/>
                          <a:pt x="348160" y="126256"/>
                        </a:cubicBezTo>
                        <a:cubicBezTo>
                          <a:pt x="370781" y="103291"/>
                          <a:pt x="336045" y="134595"/>
                          <a:pt x="367290" y="103300"/>
                        </a:cubicBezTo>
                        <a:cubicBezTo>
                          <a:pt x="370958" y="99666"/>
                          <a:pt x="372055" y="94833"/>
                          <a:pt x="374942" y="91822"/>
                        </a:cubicBezTo>
                        <a:cubicBezTo>
                          <a:pt x="379079" y="86989"/>
                          <a:pt x="383380" y="84416"/>
                          <a:pt x="386420" y="80344"/>
                        </a:cubicBezTo>
                        <a:cubicBezTo>
                          <a:pt x="389562" y="77569"/>
                          <a:pt x="390338" y="72140"/>
                          <a:pt x="394072" y="68867"/>
                        </a:cubicBezTo>
                        <a:cubicBezTo>
                          <a:pt x="404868" y="56145"/>
                          <a:pt x="404396" y="58405"/>
                          <a:pt x="417027" y="49737"/>
                        </a:cubicBezTo>
                        <a:cubicBezTo>
                          <a:pt x="422116" y="47263"/>
                          <a:pt x="426931" y="41485"/>
                          <a:pt x="432331" y="38259"/>
                        </a:cubicBezTo>
                        <a:cubicBezTo>
                          <a:pt x="431779" y="38625"/>
                          <a:pt x="460983" y="28590"/>
                          <a:pt x="466765" y="26781"/>
                        </a:cubicBezTo>
                        <a:cubicBezTo>
                          <a:pt x="473894" y="24693"/>
                          <a:pt x="487935" y="19634"/>
                          <a:pt x="493546" y="19129"/>
                        </a:cubicBezTo>
                        <a:cubicBezTo>
                          <a:pt x="514070" y="20933"/>
                          <a:pt x="532305" y="18170"/>
                          <a:pt x="550935" y="19129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4361A553-47E8-4F4E-B5E8-CA460F9C7F81}"/>
              </a:ext>
            </a:extLst>
          </p:cNvPr>
          <p:cNvSpPr/>
          <p:nvPr/>
        </p:nvSpPr>
        <p:spPr>
          <a:xfrm>
            <a:off x="1975619" y="744972"/>
            <a:ext cx="542925" cy="406400"/>
          </a:xfrm>
          <a:custGeom>
            <a:avLst/>
            <a:gdLst>
              <a:gd name="connsiteX0" fmla="*/ 0 w 542925"/>
              <a:gd name="connsiteY0" fmla="*/ 311150 h 406400"/>
              <a:gd name="connsiteX1" fmla="*/ 12700 w 542925"/>
              <a:gd name="connsiteY1" fmla="*/ 292100 h 406400"/>
              <a:gd name="connsiteX2" fmla="*/ 15875 w 542925"/>
              <a:gd name="connsiteY2" fmla="*/ 282575 h 406400"/>
              <a:gd name="connsiteX3" fmla="*/ 22225 w 542925"/>
              <a:gd name="connsiteY3" fmla="*/ 273050 h 406400"/>
              <a:gd name="connsiteX4" fmla="*/ 28575 w 542925"/>
              <a:gd name="connsiteY4" fmla="*/ 254000 h 406400"/>
              <a:gd name="connsiteX5" fmla="*/ 41275 w 542925"/>
              <a:gd name="connsiteY5" fmla="*/ 234950 h 406400"/>
              <a:gd name="connsiteX6" fmla="*/ 47625 w 542925"/>
              <a:gd name="connsiteY6" fmla="*/ 225425 h 406400"/>
              <a:gd name="connsiteX7" fmla="*/ 60325 w 542925"/>
              <a:gd name="connsiteY7" fmla="*/ 206375 h 406400"/>
              <a:gd name="connsiteX8" fmla="*/ 63500 w 542925"/>
              <a:gd name="connsiteY8" fmla="*/ 196850 h 406400"/>
              <a:gd name="connsiteX9" fmla="*/ 73025 w 542925"/>
              <a:gd name="connsiteY9" fmla="*/ 190500 h 406400"/>
              <a:gd name="connsiteX10" fmla="*/ 85725 w 542925"/>
              <a:gd name="connsiteY10" fmla="*/ 180975 h 406400"/>
              <a:gd name="connsiteX11" fmla="*/ 104775 w 542925"/>
              <a:gd name="connsiteY11" fmla="*/ 174625 h 406400"/>
              <a:gd name="connsiteX12" fmla="*/ 123825 w 542925"/>
              <a:gd name="connsiteY12" fmla="*/ 177800 h 406400"/>
              <a:gd name="connsiteX13" fmla="*/ 139700 w 542925"/>
              <a:gd name="connsiteY13" fmla="*/ 193675 h 406400"/>
              <a:gd name="connsiteX14" fmla="*/ 142875 w 542925"/>
              <a:gd name="connsiteY14" fmla="*/ 203200 h 406400"/>
              <a:gd name="connsiteX15" fmla="*/ 155575 w 542925"/>
              <a:gd name="connsiteY15" fmla="*/ 222250 h 406400"/>
              <a:gd name="connsiteX16" fmla="*/ 165100 w 542925"/>
              <a:gd name="connsiteY16" fmla="*/ 244475 h 406400"/>
              <a:gd name="connsiteX17" fmla="*/ 171450 w 542925"/>
              <a:gd name="connsiteY17" fmla="*/ 263525 h 406400"/>
              <a:gd name="connsiteX18" fmla="*/ 174625 w 542925"/>
              <a:gd name="connsiteY18" fmla="*/ 273050 h 406400"/>
              <a:gd name="connsiteX19" fmla="*/ 184150 w 542925"/>
              <a:gd name="connsiteY19" fmla="*/ 301625 h 406400"/>
              <a:gd name="connsiteX20" fmla="*/ 187325 w 542925"/>
              <a:gd name="connsiteY20" fmla="*/ 311150 h 406400"/>
              <a:gd name="connsiteX21" fmla="*/ 190500 w 542925"/>
              <a:gd name="connsiteY21" fmla="*/ 320675 h 406400"/>
              <a:gd name="connsiteX22" fmla="*/ 196850 w 542925"/>
              <a:gd name="connsiteY22" fmla="*/ 342900 h 406400"/>
              <a:gd name="connsiteX23" fmla="*/ 203200 w 542925"/>
              <a:gd name="connsiteY23" fmla="*/ 352425 h 406400"/>
              <a:gd name="connsiteX24" fmla="*/ 206375 w 542925"/>
              <a:gd name="connsiteY24" fmla="*/ 361950 h 406400"/>
              <a:gd name="connsiteX25" fmla="*/ 219075 w 542925"/>
              <a:gd name="connsiteY25" fmla="*/ 381000 h 406400"/>
              <a:gd name="connsiteX26" fmla="*/ 225425 w 542925"/>
              <a:gd name="connsiteY26" fmla="*/ 390525 h 406400"/>
              <a:gd name="connsiteX27" fmla="*/ 231775 w 542925"/>
              <a:gd name="connsiteY27" fmla="*/ 400050 h 406400"/>
              <a:gd name="connsiteX28" fmla="*/ 250825 w 542925"/>
              <a:gd name="connsiteY28" fmla="*/ 406400 h 406400"/>
              <a:gd name="connsiteX29" fmla="*/ 276225 w 542925"/>
              <a:gd name="connsiteY29" fmla="*/ 403225 h 406400"/>
              <a:gd name="connsiteX30" fmla="*/ 285750 w 542925"/>
              <a:gd name="connsiteY30" fmla="*/ 393700 h 406400"/>
              <a:gd name="connsiteX31" fmla="*/ 298450 w 542925"/>
              <a:gd name="connsiteY31" fmla="*/ 371475 h 406400"/>
              <a:gd name="connsiteX32" fmla="*/ 304800 w 542925"/>
              <a:gd name="connsiteY32" fmla="*/ 361950 h 406400"/>
              <a:gd name="connsiteX33" fmla="*/ 307975 w 542925"/>
              <a:gd name="connsiteY33" fmla="*/ 349250 h 406400"/>
              <a:gd name="connsiteX34" fmla="*/ 314325 w 542925"/>
              <a:gd name="connsiteY34" fmla="*/ 330200 h 406400"/>
              <a:gd name="connsiteX35" fmla="*/ 320675 w 542925"/>
              <a:gd name="connsiteY35" fmla="*/ 304800 h 406400"/>
              <a:gd name="connsiteX36" fmla="*/ 323850 w 542925"/>
              <a:gd name="connsiteY36" fmla="*/ 292100 h 406400"/>
              <a:gd name="connsiteX37" fmla="*/ 333375 w 542925"/>
              <a:gd name="connsiteY37" fmla="*/ 250825 h 406400"/>
              <a:gd name="connsiteX38" fmla="*/ 352425 w 542925"/>
              <a:gd name="connsiteY38" fmla="*/ 193675 h 406400"/>
              <a:gd name="connsiteX39" fmla="*/ 358775 w 542925"/>
              <a:gd name="connsiteY39" fmla="*/ 174625 h 406400"/>
              <a:gd name="connsiteX40" fmla="*/ 361950 w 542925"/>
              <a:gd name="connsiteY40" fmla="*/ 165100 h 406400"/>
              <a:gd name="connsiteX41" fmla="*/ 365125 w 542925"/>
              <a:gd name="connsiteY41" fmla="*/ 152400 h 406400"/>
              <a:gd name="connsiteX42" fmla="*/ 374650 w 542925"/>
              <a:gd name="connsiteY42" fmla="*/ 130175 h 406400"/>
              <a:gd name="connsiteX43" fmla="*/ 384175 w 542925"/>
              <a:gd name="connsiteY43" fmla="*/ 98425 h 406400"/>
              <a:gd name="connsiteX44" fmla="*/ 390525 w 542925"/>
              <a:gd name="connsiteY44" fmla="*/ 79375 h 406400"/>
              <a:gd name="connsiteX45" fmla="*/ 393700 w 542925"/>
              <a:gd name="connsiteY45" fmla="*/ 69850 h 406400"/>
              <a:gd name="connsiteX46" fmla="*/ 406400 w 542925"/>
              <a:gd name="connsiteY46" fmla="*/ 50800 h 406400"/>
              <a:gd name="connsiteX47" fmla="*/ 415925 w 542925"/>
              <a:gd name="connsiteY47" fmla="*/ 31750 h 406400"/>
              <a:gd name="connsiteX48" fmla="*/ 425450 w 542925"/>
              <a:gd name="connsiteY48" fmla="*/ 22225 h 406400"/>
              <a:gd name="connsiteX49" fmla="*/ 431800 w 542925"/>
              <a:gd name="connsiteY49" fmla="*/ 12700 h 406400"/>
              <a:gd name="connsiteX50" fmla="*/ 441325 w 542925"/>
              <a:gd name="connsiteY50" fmla="*/ 6350 h 406400"/>
              <a:gd name="connsiteX51" fmla="*/ 460375 w 542925"/>
              <a:gd name="connsiteY51" fmla="*/ 0 h 406400"/>
              <a:gd name="connsiteX52" fmla="*/ 479425 w 542925"/>
              <a:gd name="connsiteY52" fmla="*/ 9525 h 406400"/>
              <a:gd name="connsiteX53" fmla="*/ 482600 w 542925"/>
              <a:gd name="connsiteY53" fmla="*/ 19050 h 406400"/>
              <a:gd name="connsiteX54" fmla="*/ 488950 w 542925"/>
              <a:gd name="connsiteY54" fmla="*/ 28575 h 406400"/>
              <a:gd name="connsiteX55" fmla="*/ 492125 w 542925"/>
              <a:gd name="connsiteY55" fmla="*/ 38100 h 406400"/>
              <a:gd name="connsiteX56" fmla="*/ 498475 w 542925"/>
              <a:gd name="connsiteY56" fmla="*/ 47625 h 406400"/>
              <a:gd name="connsiteX57" fmla="*/ 508000 w 542925"/>
              <a:gd name="connsiteY57" fmla="*/ 79375 h 406400"/>
              <a:gd name="connsiteX58" fmla="*/ 514350 w 542925"/>
              <a:gd name="connsiteY58" fmla="*/ 98425 h 406400"/>
              <a:gd name="connsiteX59" fmla="*/ 523875 w 542925"/>
              <a:gd name="connsiteY59" fmla="*/ 127000 h 406400"/>
              <a:gd name="connsiteX60" fmla="*/ 527050 w 542925"/>
              <a:gd name="connsiteY60" fmla="*/ 136525 h 406400"/>
              <a:gd name="connsiteX61" fmla="*/ 530225 w 542925"/>
              <a:gd name="connsiteY61" fmla="*/ 146050 h 406400"/>
              <a:gd name="connsiteX62" fmla="*/ 536575 w 542925"/>
              <a:gd name="connsiteY62" fmla="*/ 168275 h 406400"/>
              <a:gd name="connsiteX63" fmla="*/ 542925 w 542925"/>
              <a:gd name="connsiteY63" fmla="*/ 187325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42925" h="406400">
                <a:moveTo>
                  <a:pt x="0" y="311150"/>
                </a:moveTo>
                <a:cubicBezTo>
                  <a:pt x="4233" y="304800"/>
                  <a:pt x="8994" y="298771"/>
                  <a:pt x="12700" y="292100"/>
                </a:cubicBezTo>
                <a:cubicBezTo>
                  <a:pt x="14325" y="289174"/>
                  <a:pt x="14378" y="285568"/>
                  <a:pt x="15875" y="282575"/>
                </a:cubicBezTo>
                <a:cubicBezTo>
                  <a:pt x="17582" y="279162"/>
                  <a:pt x="20675" y="276537"/>
                  <a:pt x="22225" y="273050"/>
                </a:cubicBezTo>
                <a:cubicBezTo>
                  <a:pt x="24943" y="266933"/>
                  <a:pt x="24862" y="259569"/>
                  <a:pt x="28575" y="254000"/>
                </a:cubicBezTo>
                <a:lnTo>
                  <a:pt x="41275" y="234950"/>
                </a:lnTo>
                <a:cubicBezTo>
                  <a:pt x="43392" y="231775"/>
                  <a:pt x="46418" y="229045"/>
                  <a:pt x="47625" y="225425"/>
                </a:cubicBezTo>
                <a:cubicBezTo>
                  <a:pt x="52220" y="211640"/>
                  <a:pt x="48433" y="218267"/>
                  <a:pt x="60325" y="206375"/>
                </a:cubicBezTo>
                <a:cubicBezTo>
                  <a:pt x="61383" y="203200"/>
                  <a:pt x="61409" y="199463"/>
                  <a:pt x="63500" y="196850"/>
                </a:cubicBezTo>
                <a:cubicBezTo>
                  <a:pt x="65884" y="193870"/>
                  <a:pt x="69920" y="192718"/>
                  <a:pt x="73025" y="190500"/>
                </a:cubicBezTo>
                <a:cubicBezTo>
                  <a:pt x="77331" y="187424"/>
                  <a:pt x="80992" y="183342"/>
                  <a:pt x="85725" y="180975"/>
                </a:cubicBezTo>
                <a:cubicBezTo>
                  <a:pt x="91712" y="177982"/>
                  <a:pt x="104775" y="174625"/>
                  <a:pt x="104775" y="174625"/>
                </a:cubicBezTo>
                <a:cubicBezTo>
                  <a:pt x="111125" y="175683"/>
                  <a:pt x="117718" y="175764"/>
                  <a:pt x="123825" y="177800"/>
                </a:cubicBezTo>
                <a:cubicBezTo>
                  <a:pt x="131445" y="180340"/>
                  <a:pt x="136313" y="186902"/>
                  <a:pt x="139700" y="193675"/>
                </a:cubicBezTo>
                <a:cubicBezTo>
                  <a:pt x="141197" y="196668"/>
                  <a:pt x="141250" y="200274"/>
                  <a:pt x="142875" y="203200"/>
                </a:cubicBezTo>
                <a:cubicBezTo>
                  <a:pt x="146581" y="209871"/>
                  <a:pt x="155575" y="222250"/>
                  <a:pt x="155575" y="222250"/>
                </a:cubicBezTo>
                <a:cubicBezTo>
                  <a:pt x="163974" y="255845"/>
                  <a:pt x="152571" y="216284"/>
                  <a:pt x="165100" y="244475"/>
                </a:cubicBezTo>
                <a:cubicBezTo>
                  <a:pt x="167818" y="250592"/>
                  <a:pt x="169333" y="257175"/>
                  <a:pt x="171450" y="263525"/>
                </a:cubicBezTo>
                <a:lnTo>
                  <a:pt x="174625" y="273050"/>
                </a:lnTo>
                <a:lnTo>
                  <a:pt x="184150" y="301625"/>
                </a:lnTo>
                <a:lnTo>
                  <a:pt x="187325" y="311150"/>
                </a:lnTo>
                <a:cubicBezTo>
                  <a:pt x="188383" y="314325"/>
                  <a:pt x="189688" y="317428"/>
                  <a:pt x="190500" y="320675"/>
                </a:cubicBezTo>
                <a:cubicBezTo>
                  <a:pt x="191517" y="324744"/>
                  <a:pt x="194573" y="338345"/>
                  <a:pt x="196850" y="342900"/>
                </a:cubicBezTo>
                <a:cubicBezTo>
                  <a:pt x="198557" y="346313"/>
                  <a:pt x="201493" y="349012"/>
                  <a:pt x="203200" y="352425"/>
                </a:cubicBezTo>
                <a:cubicBezTo>
                  <a:pt x="204697" y="355418"/>
                  <a:pt x="204750" y="359024"/>
                  <a:pt x="206375" y="361950"/>
                </a:cubicBezTo>
                <a:cubicBezTo>
                  <a:pt x="210081" y="368621"/>
                  <a:pt x="214842" y="374650"/>
                  <a:pt x="219075" y="381000"/>
                </a:cubicBezTo>
                <a:lnTo>
                  <a:pt x="225425" y="390525"/>
                </a:lnTo>
                <a:cubicBezTo>
                  <a:pt x="227542" y="393700"/>
                  <a:pt x="228155" y="398843"/>
                  <a:pt x="231775" y="400050"/>
                </a:cubicBezTo>
                <a:lnTo>
                  <a:pt x="250825" y="406400"/>
                </a:lnTo>
                <a:cubicBezTo>
                  <a:pt x="259292" y="405342"/>
                  <a:pt x="268206" y="406141"/>
                  <a:pt x="276225" y="403225"/>
                </a:cubicBezTo>
                <a:cubicBezTo>
                  <a:pt x="280445" y="401691"/>
                  <a:pt x="282875" y="397149"/>
                  <a:pt x="285750" y="393700"/>
                </a:cubicBezTo>
                <a:cubicBezTo>
                  <a:pt x="292782" y="385261"/>
                  <a:pt x="292804" y="381356"/>
                  <a:pt x="298450" y="371475"/>
                </a:cubicBezTo>
                <a:cubicBezTo>
                  <a:pt x="300343" y="368162"/>
                  <a:pt x="302683" y="365125"/>
                  <a:pt x="304800" y="361950"/>
                </a:cubicBezTo>
                <a:cubicBezTo>
                  <a:pt x="305858" y="357717"/>
                  <a:pt x="306721" y="353430"/>
                  <a:pt x="307975" y="349250"/>
                </a:cubicBezTo>
                <a:cubicBezTo>
                  <a:pt x="309898" y="342839"/>
                  <a:pt x="312702" y="336694"/>
                  <a:pt x="314325" y="330200"/>
                </a:cubicBezTo>
                <a:lnTo>
                  <a:pt x="320675" y="304800"/>
                </a:lnTo>
                <a:cubicBezTo>
                  <a:pt x="321733" y="300567"/>
                  <a:pt x="322994" y="296379"/>
                  <a:pt x="323850" y="292100"/>
                </a:cubicBezTo>
                <a:cubicBezTo>
                  <a:pt x="326369" y="279507"/>
                  <a:pt x="329546" y="262313"/>
                  <a:pt x="333375" y="250825"/>
                </a:cubicBezTo>
                <a:lnTo>
                  <a:pt x="352425" y="193675"/>
                </a:lnTo>
                <a:lnTo>
                  <a:pt x="358775" y="174625"/>
                </a:lnTo>
                <a:cubicBezTo>
                  <a:pt x="359833" y="171450"/>
                  <a:pt x="361138" y="168347"/>
                  <a:pt x="361950" y="165100"/>
                </a:cubicBezTo>
                <a:cubicBezTo>
                  <a:pt x="363008" y="160867"/>
                  <a:pt x="363926" y="156596"/>
                  <a:pt x="365125" y="152400"/>
                </a:cubicBezTo>
                <a:cubicBezTo>
                  <a:pt x="370235" y="134515"/>
                  <a:pt x="366183" y="151342"/>
                  <a:pt x="374650" y="130175"/>
                </a:cubicBezTo>
                <a:cubicBezTo>
                  <a:pt x="383630" y="107724"/>
                  <a:pt x="378561" y="117137"/>
                  <a:pt x="384175" y="98425"/>
                </a:cubicBezTo>
                <a:cubicBezTo>
                  <a:pt x="386098" y="92014"/>
                  <a:pt x="388408" y="85725"/>
                  <a:pt x="390525" y="79375"/>
                </a:cubicBezTo>
                <a:cubicBezTo>
                  <a:pt x="391583" y="76200"/>
                  <a:pt x="391844" y="72635"/>
                  <a:pt x="393700" y="69850"/>
                </a:cubicBezTo>
                <a:cubicBezTo>
                  <a:pt x="397933" y="63500"/>
                  <a:pt x="403987" y="58040"/>
                  <a:pt x="406400" y="50800"/>
                </a:cubicBezTo>
                <a:cubicBezTo>
                  <a:pt x="409582" y="41254"/>
                  <a:pt x="409086" y="39956"/>
                  <a:pt x="415925" y="31750"/>
                </a:cubicBezTo>
                <a:cubicBezTo>
                  <a:pt x="418800" y="28301"/>
                  <a:pt x="422575" y="25674"/>
                  <a:pt x="425450" y="22225"/>
                </a:cubicBezTo>
                <a:cubicBezTo>
                  <a:pt x="427893" y="19294"/>
                  <a:pt x="429102" y="15398"/>
                  <a:pt x="431800" y="12700"/>
                </a:cubicBezTo>
                <a:cubicBezTo>
                  <a:pt x="434498" y="10002"/>
                  <a:pt x="437838" y="7900"/>
                  <a:pt x="441325" y="6350"/>
                </a:cubicBezTo>
                <a:cubicBezTo>
                  <a:pt x="447442" y="3632"/>
                  <a:pt x="460375" y="0"/>
                  <a:pt x="460375" y="0"/>
                </a:cubicBezTo>
                <a:cubicBezTo>
                  <a:pt x="466650" y="2092"/>
                  <a:pt x="474949" y="3930"/>
                  <a:pt x="479425" y="9525"/>
                </a:cubicBezTo>
                <a:cubicBezTo>
                  <a:pt x="481516" y="12138"/>
                  <a:pt x="481103" y="16057"/>
                  <a:pt x="482600" y="19050"/>
                </a:cubicBezTo>
                <a:cubicBezTo>
                  <a:pt x="484307" y="22463"/>
                  <a:pt x="487243" y="25162"/>
                  <a:pt x="488950" y="28575"/>
                </a:cubicBezTo>
                <a:cubicBezTo>
                  <a:pt x="490447" y="31568"/>
                  <a:pt x="490628" y="35107"/>
                  <a:pt x="492125" y="38100"/>
                </a:cubicBezTo>
                <a:cubicBezTo>
                  <a:pt x="493832" y="41513"/>
                  <a:pt x="496925" y="44138"/>
                  <a:pt x="498475" y="47625"/>
                </a:cubicBezTo>
                <a:cubicBezTo>
                  <a:pt x="505383" y="63168"/>
                  <a:pt x="503737" y="65167"/>
                  <a:pt x="508000" y="79375"/>
                </a:cubicBezTo>
                <a:cubicBezTo>
                  <a:pt x="509923" y="85786"/>
                  <a:pt x="512233" y="92075"/>
                  <a:pt x="514350" y="98425"/>
                </a:cubicBezTo>
                <a:lnTo>
                  <a:pt x="523875" y="127000"/>
                </a:lnTo>
                <a:lnTo>
                  <a:pt x="527050" y="136525"/>
                </a:lnTo>
                <a:cubicBezTo>
                  <a:pt x="528108" y="139700"/>
                  <a:pt x="529413" y="142803"/>
                  <a:pt x="530225" y="146050"/>
                </a:cubicBezTo>
                <a:cubicBezTo>
                  <a:pt x="540151" y="185752"/>
                  <a:pt x="527465" y="136391"/>
                  <a:pt x="536575" y="168275"/>
                </a:cubicBezTo>
                <a:cubicBezTo>
                  <a:pt x="541574" y="185770"/>
                  <a:pt x="537121" y="175717"/>
                  <a:pt x="542925" y="187325"/>
                </a:cubicBezTo>
              </a:path>
            </a:pathLst>
          </a:custGeom>
          <a:noFill/>
          <a:ln>
            <a:solidFill>
              <a:srgbClr val="00549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2925"/>
                      <a:gd name="connsiteY0" fmla="*/ 311150 h 406400"/>
                      <a:gd name="connsiteX1" fmla="*/ 12700 w 542925"/>
                      <a:gd name="connsiteY1" fmla="*/ 292100 h 406400"/>
                      <a:gd name="connsiteX2" fmla="*/ 15875 w 542925"/>
                      <a:gd name="connsiteY2" fmla="*/ 282575 h 406400"/>
                      <a:gd name="connsiteX3" fmla="*/ 22225 w 542925"/>
                      <a:gd name="connsiteY3" fmla="*/ 273050 h 406400"/>
                      <a:gd name="connsiteX4" fmla="*/ 28575 w 542925"/>
                      <a:gd name="connsiteY4" fmla="*/ 254000 h 406400"/>
                      <a:gd name="connsiteX5" fmla="*/ 41275 w 542925"/>
                      <a:gd name="connsiteY5" fmla="*/ 234950 h 406400"/>
                      <a:gd name="connsiteX6" fmla="*/ 47625 w 542925"/>
                      <a:gd name="connsiteY6" fmla="*/ 225425 h 406400"/>
                      <a:gd name="connsiteX7" fmla="*/ 60325 w 542925"/>
                      <a:gd name="connsiteY7" fmla="*/ 206375 h 406400"/>
                      <a:gd name="connsiteX8" fmla="*/ 63500 w 542925"/>
                      <a:gd name="connsiteY8" fmla="*/ 196850 h 406400"/>
                      <a:gd name="connsiteX9" fmla="*/ 73025 w 542925"/>
                      <a:gd name="connsiteY9" fmla="*/ 190500 h 406400"/>
                      <a:gd name="connsiteX10" fmla="*/ 85725 w 542925"/>
                      <a:gd name="connsiteY10" fmla="*/ 180975 h 406400"/>
                      <a:gd name="connsiteX11" fmla="*/ 104775 w 542925"/>
                      <a:gd name="connsiteY11" fmla="*/ 174625 h 406400"/>
                      <a:gd name="connsiteX12" fmla="*/ 123825 w 542925"/>
                      <a:gd name="connsiteY12" fmla="*/ 177800 h 406400"/>
                      <a:gd name="connsiteX13" fmla="*/ 139700 w 542925"/>
                      <a:gd name="connsiteY13" fmla="*/ 193675 h 406400"/>
                      <a:gd name="connsiteX14" fmla="*/ 142875 w 542925"/>
                      <a:gd name="connsiteY14" fmla="*/ 203200 h 406400"/>
                      <a:gd name="connsiteX15" fmla="*/ 155575 w 542925"/>
                      <a:gd name="connsiteY15" fmla="*/ 222250 h 406400"/>
                      <a:gd name="connsiteX16" fmla="*/ 165100 w 542925"/>
                      <a:gd name="connsiteY16" fmla="*/ 244475 h 406400"/>
                      <a:gd name="connsiteX17" fmla="*/ 171450 w 542925"/>
                      <a:gd name="connsiteY17" fmla="*/ 263525 h 406400"/>
                      <a:gd name="connsiteX18" fmla="*/ 174625 w 542925"/>
                      <a:gd name="connsiteY18" fmla="*/ 273050 h 406400"/>
                      <a:gd name="connsiteX19" fmla="*/ 184150 w 542925"/>
                      <a:gd name="connsiteY19" fmla="*/ 301625 h 406400"/>
                      <a:gd name="connsiteX20" fmla="*/ 187325 w 542925"/>
                      <a:gd name="connsiteY20" fmla="*/ 311150 h 406400"/>
                      <a:gd name="connsiteX21" fmla="*/ 190500 w 542925"/>
                      <a:gd name="connsiteY21" fmla="*/ 320675 h 406400"/>
                      <a:gd name="connsiteX22" fmla="*/ 196850 w 542925"/>
                      <a:gd name="connsiteY22" fmla="*/ 342900 h 406400"/>
                      <a:gd name="connsiteX23" fmla="*/ 203200 w 542925"/>
                      <a:gd name="connsiteY23" fmla="*/ 352425 h 406400"/>
                      <a:gd name="connsiteX24" fmla="*/ 206375 w 542925"/>
                      <a:gd name="connsiteY24" fmla="*/ 361950 h 406400"/>
                      <a:gd name="connsiteX25" fmla="*/ 219075 w 542925"/>
                      <a:gd name="connsiteY25" fmla="*/ 381000 h 406400"/>
                      <a:gd name="connsiteX26" fmla="*/ 225425 w 542925"/>
                      <a:gd name="connsiteY26" fmla="*/ 390525 h 406400"/>
                      <a:gd name="connsiteX27" fmla="*/ 231775 w 542925"/>
                      <a:gd name="connsiteY27" fmla="*/ 400050 h 406400"/>
                      <a:gd name="connsiteX28" fmla="*/ 250825 w 542925"/>
                      <a:gd name="connsiteY28" fmla="*/ 406400 h 406400"/>
                      <a:gd name="connsiteX29" fmla="*/ 276225 w 542925"/>
                      <a:gd name="connsiteY29" fmla="*/ 403225 h 406400"/>
                      <a:gd name="connsiteX30" fmla="*/ 285750 w 542925"/>
                      <a:gd name="connsiteY30" fmla="*/ 393700 h 406400"/>
                      <a:gd name="connsiteX31" fmla="*/ 298450 w 542925"/>
                      <a:gd name="connsiteY31" fmla="*/ 371475 h 406400"/>
                      <a:gd name="connsiteX32" fmla="*/ 304800 w 542925"/>
                      <a:gd name="connsiteY32" fmla="*/ 361950 h 406400"/>
                      <a:gd name="connsiteX33" fmla="*/ 307975 w 542925"/>
                      <a:gd name="connsiteY33" fmla="*/ 349250 h 406400"/>
                      <a:gd name="connsiteX34" fmla="*/ 314325 w 542925"/>
                      <a:gd name="connsiteY34" fmla="*/ 330200 h 406400"/>
                      <a:gd name="connsiteX35" fmla="*/ 320675 w 542925"/>
                      <a:gd name="connsiteY35" fmla="*/ 304800 h 406400"/>
                      <a:gd name="connsiteX36" fmla="*/ 323850 w 542925"/>
                      <a:gd name="connsiteY36" fmla="*/ 292100 h 406400"/>
                      <a:gd name="connsiteX37" fmla="*/ 333375 w 542925"/>
                      <a:gd name="connsiteY37" fmla="*/ 250825 h 406400"/>
                      <a:gd name="connsiteX38" fmla="*/ 352425 w 542925"/>
                      <a:gd name="connsiteY38" fmla="*/ 193675 h 406400"/>
                      <a:gd name="connsiteX39" fmla="*/ 358775 w 542925"/>
                      <a:gd name="connsiteY39" fmla="*/ 174625 h 406400"/>
                      <a:gd name="connsiteX40" fmla="*/ 361950 w 542925"/>
                      <a:gd name="connsiteY40" fmla="*/ 165100 h 406400"/>
                      <a:gd name="connsiteX41" fmla="*/ 365125 w 542925"/>
                      <a:gd name="connsiteY41" fmla="*/ 152400 h 406400"/>
                      <a:gd name="connsiteX42" fmla="*/ 374650 w 542925"/>
                      <a:gd name="connsiteY42" fmla="*/ 130175 h 406400"/>
                      <a:gd name="connsiteX43" fmla="*/ 384175 w 542925"/>
                      <a:gd name="connsiteY43" fmla="*/ 98425 h 406400"/>
                      <a:gd name="connsiteX44" fmla="*/ 390525 w 542925"/>
                      <a:gd name="connsiteY44" fmla="*/ 79375 h 406400"/>
                      <a:gd name="connsiteX45" fmla="*/ 393700 w 542925"/>
                      <a:gd name="connsiteY45" fmla="*/ 69850 h 406400"/>
                      <a:gd name="connsiteX46" fmla="*/ 406400 w 542925"/>
                      <a:gd name="connsiteY46" fmla="*/ 50800 h 406400"/>
                      <a:gd name="connsiteX47" fmla="*/ 415925 w 542925"/>
                      <a:gd name="connsiteY47" fmla="*/ 31750 h 406400"/>
                      <a:gd name="connsiteX48" fmla="*/ 425450 w 542925"/>
                      <a:gd name="connsiteY48" fmla="*/ 22225 h 406400"/>
                      <a:gd name="connsiteX49" fmla="*/ 431800 w 542925"/>
                      <a:gd name="connsiteY49" fmla="*/ 12700 h 406400"/>
                      <a:gd name="connsiteX50" fmla="*/ 441325 w 542925"/>
                      <a:gd name="connsiteY50" fmla="*/ 6350 h 406400"/>
                      <a:gd name="connsiteX51" fmla="*/ 460375 w 542925"/>
                      <a:gd name="connsiteY51" fmla="*/ 0 h 406400"/>
                      <a:gd name="connsiteX52" fmla="*/ 479425 w 542925"/>
                      <a:gd name="connsiteY52" fmla="*/ 9525 h 406400"/>
                      <a:gd name="connsiteX53" fmla="*/ 482600 w 542925"/>
                      <a:gd name="connsiteY53" fmla="*/ 19050 h 406400"/>
                      <a:gd name="connsiteX54" fmla="*/ 488950 w 542925"/>
                      <a:gd name="connsiteY54" fmla="*/ 28575 h 406400"/>
                      <a:gd name="connsiteX55" fmla="*/ 492125 w 542925"/>
                      <a:gd name="connsiteY55" fmla="*/ 38100 h 406400"/>
                      <a:gd name="connsiteX56" fmla="*/ 498475 w 542925"/>
                      <a:gd name="connsiteY56" fmla="*/ 47625 h 406400"/>
                      <a:gd name="connsiteX57" fmla="*/ 508000 w 542925"/>
                      <a:gd name="connsiteY57" fmla="*/ 79375 h 406400"/>
                      <a:gd name="connsiteX58" fmla="*/ 514350 w 542925"/>
                      <a:gd name="connsiteY58" fmla="*/ 98425 h 406400"/>
                      <a:gd name="connsiteX59" fmla="*/ 523875 w 542925"/>
                      <a:gd name="connsiteY59" fmla="*/ 127000 h 406400"/>
                      <a:gd name="connsiteX60" fmla="*/ 527050 w 542925"/>
                      <a:gd name="connsiteY60" fmla="*/ 136525 h 406400"/>
                      <a:gd name="connsiteX61" fmla="*/ 530225 w 542925"/>
                      <a:gd name="connsiteY61" fmla="*/ 146050 h 406400"/>
                      <a:gd name="connsiteX62" fmla="*/ 536575 w 542925"/>
                      <a:gd name="connsiteY62" fmla="*/ 168275 h 406400"/>
                      <a:gd name="connsiteX63" fmla="*/ 542925 w 542925"/>
                      <a:gd name="connsiteY63" fmla="*/ 187325 h 406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</a:cxnLst>
                    <a:rect l="l" t="t" r="r" b="b"/>
                    <a:pathLst>
                      <a:path w="542925" h="406400" extrusionOk="0">
                        <a:moveTo>
                          <a:pt x="0" y="311150"/>
                        </a:moveTo>
                        <a:cubicBezTo>
                          <a:pt x="4086" y="304709"/>
                          <a:pt x="8657" y="298898"/>
                          <a:pt x="12700" y="292100"/>
                        </a:cubicBezTo>
                        <a:cubicBezTo>
                          <a:pt x="14639" y="289240"/>
                          <a:pt x="14005" y="285580"/>
                          <a:pt x="15875" y="282575"/>
                        </a:cubicBezTo>
                        <a:cubicBezTo>
                          <a:pt x="17422" y="279318"/>
                          <a:pt x="20563" y="277155"/>
                          <a:pt x="22225" y="273050"/>
                        </a:cubicBezTo>
                        <a:cubicBezTo>
                          <a:pt x="24009" y="266422"/>
                          <a:pt x="24978" y="259625"/>
                          <a:pt x="28575" y="254000"/>
                        </a:cubicBezTo>
                        <a:cubicBezTo>
                          <a:pt x="30471" y="247871"/>
                          <a:pt x="38656" y="236707"/>
                          <a:pt x="41275" y="234950"/>
                        </a:cubicBezTo>
                        <a:cubicBezTo>
                          <a:pt x="42730" y="231674"/>
                          <a:pt x="45909" y="229524"/>
                          <a:pt x="47625" y="225425"/>
                        </a:cubicBezTo>
                        <a:cubicBezTo>
                          <a:pt x="52200" y="211450"/>
                          <a:pt x="48155" y="218654"/>
                          <a:pt x="60325" y="206375"/>
                        </a:cubicBezTo>
                        <a:cubicBezTo>
                          <a:pt x="61800" y="203434"/>
                          <a:pt x="61809" y="199559"/>
                          <a:pt x="63500" y="196850"/>
                        </a:cubicBezTo>
                        <a:cubicBezTo>
                          <a:pt x="65445" y="193799"/>
                          <a:pt x="70035" y="192812"/>
                          <a:pt x="73025" y="190500"/>
                        </a:cubicBezTo>
                        <a:cubicBezTo>
                          <a:pt x="77905" y="188278"/>
                          <a:pt x="81029" y="183727"/>
                          <a:pt x="85725" y="180975"/>
                        </a:cubicBezTo>
                        <a:cubicBezTo>
                          <a:pt x="91712" y="177983"/>
                          <a:pt x="104775" y="174625"/>
                          <a:pt x="104775" y="174625"/>
                        </a:cubicBezTo>
                        <a:cubicBezTo>
                          <a:pt x="111437" y="175410"/>
                          <a:pt x="117889" y="174960"/>
                          <a:pt x="123825" y="177800"/>
                        </a:cubicBezTo>
                        <a:cubicBezTo>
                          <a:pt x="131157" y="180387"/>
                          <a:pt x="135746" y="186511"/>
                          <a:pt x="139700" y="193675"/>
                        </a:cubicBezTo>
                        <a:cubicBezTo>
                          <a:pt x="140613" y="196627"/>
                          <a:pt x="141054" y="199874"/>
                          <a:pt x="142875" y="203200"/>
                        </a:cubicBezTo>
                        <a:cubicBezTo>
                          <a:pt x="146581" y="209870"/>
                          <a:pt x="155575" y="222250"/>
                          <a:pt x="155575" y="222250"/>
                        </a:cubicBezTo>
                        <a:cubicBezTo>
                          <a:pt x="161213" y="260781"/>
                          <a:pt x="155740" y="218639"/>
                          <a:pt x="165100" y="244475"/>
                        </a:cubicBezTo>
                        <a:cubicBezTo>
                          <a:pt x="167764" y="251870"/>
                          <a:pt x="169732" y="256938"/>
                          <a:pt x="171450" y="263525"/>
                        </a:cubicBezTo>
                        <a:cubicBezTo>
                          <a:pt x="172380" y="266164"/>
                          <a:pt x="173444" y="268671"/>
                          <a:pt x="174625" y="273050"/>
                        </a:cubicBezTo>
                        <a:cubicBezTo>
                          <a:pt x="175862" y="282971"/>
                          <a:pt x="183661" y="298182"/>
                          <a:pt x="184150" y="301625"/>
                        </a:cubicBezTo>
                        <a:cubicBezTo>
                          <a:pt x="185298" y="304671"/>
                          <a:pt x="186531" y="306796"/>
                          <a:pt x="187325" y="311150"/>
                        </a:cubicBezTo>
                        <a:cubicBezTo>
                          <a:pt x="188425" y="314361"/>
                          <a:pt x="189489" y="318030"/>
                          <a:pt x="190500" y="320675"/>
                        </a:cubicBezTo>
                        <a:cubicBezTo>
                          <a:pt x="191359" y="325062"/>
                          <a:pt x="194446" y="338176"/>
                          <a:pt x="196850" y="342900"/>
                        </a:cubicBezTo>
                        <a:cubicBezTo>
                          <a:pt x="199156" y="346501"/>
                          <a:pt x="201465" y="348439"/>
                          <a:pt x="203200" y="352425"/>
                        </a:cubicBezTo>
                        <a:cubicBezTo>
                          <a:pt x="204793" y="355478"/>
                          <a:pt x="204159" y="359154"/>
                          <a:pt x="206375" y="361950"/>
                        </a:cubicBezTo>
                        <a:cubicBezTo>
                          <a:pt x="209881" y="369244"/>
                          <a:pt x="214542" y="373707"/>
                          <a:pt x="219075" y="381000"/>
                        </a:cubicBezTo>
                        <a:cubicBezTo>
                          <a:pt x="221677" y="385414"/>
                          <a:pt x="222739" y="388183"/>
                          <a:pt x="225425" y="390525"/>
                        </a:cubicBezTo>
                        <a:cubicBezTo>
                          <a:pt x="227336" y="393621"/>
                          <a:pt x="228402" y="398600"/>
                          <a:pt x="231775" y="400050"/>
                        </a:cubicBezTo>
                        <a:cubicBezTo>
                          <a:pt x="241020" y="401751"/>
                          <a:pt x="247887" y="405885"/>
                          <a:pt x="250825" y="406400"/>
                        </a:cubicBezTo>
                        <a:cubicBezTo>
                          <a:pt x="259656" y="405270"/>
                          <a:pt x="267990" y="406950"/>
                          <a:pt x="276225" y="403225"/>
                        </a:cubicBezTo>
                        <a:cubicBezTo>
                          <a:pt x="280621" y="401742"/>
                          <a:pt x="282834" y="397014"/>
                          <a:pt x="285750" y="393700"/>
                        </a:cubicBezTo>
                        <a:cubicBezTo>
                          <a:pt x="293173" y="385273"/>
                          <a:pt x="292871" y="381425"/>
                          <a:pt x="298450" y="371475"/>
                        </a:cubicBezTo>
                        <a:cubicBezTo>
                          <a:pt x="300575" y="368385"/>
                          <a:pt x="302767" y="365331"/>
                          <a:pt x="304800" y="361950"/>
                        </a:cubicBezTo>
                        <a:cubicBezTo>
                          <a:pt x="306292" y="358146"/>
                          <a:pt x="306660" y="353348"/>
                          <a:pt x="307975" y="349250"/>
                        </a:cubicBezTo>
                        <a:cubicBezTo>
                          <a:pt x="309140" y="343592"/>
                          <a:pt x="313746" y="336928"/>
                          <a:pt x="314325" y="330200"/>
                        </a:cubicBezTo>
                        <a:cubicBezTo>
                          <a:pt x="314939" y="323131"/>
                          <a:pt x="321131" y="308277"/>
                          <a:pt x="320675" y="304800"/>
                        </a:cubicBezTo>
                        <a:cubicBezTo>
                          <a:pt x="321362" y="300739"/>
                          <a:pt x="323033" y="296962"/>
                          <a:pt x="323850" y="292100"/>
                        </a:cubicBezTo>
                        <a:cubicBezTo>
                          <a:pt x="326255" y="279376"/>
                          <a:pt x="330526" y="261253"/>
                          <a:pt x="333375" y="250825"/>
                        </a:cubicBezTo>
                        <a:cubicBezTo>
                          <a:pt x="341060" y="234339"/>
                          <a:pt x="347311" y="200253"/>
                          <a:pt x="352425" y="193675"/>
                        </a:cubicBezTo>
                        <a:cubicBezTo>
                          <a:pt x="353647" y="185198"/>
                          <a:pt x="358509" y="180968"/>
                          <a:pt x="358775" y="174625"/>
                        </a:cubicBezTo>
                        <a:cubicBezTo>
                          <a:pt x="359859" y="171185"/>
                          <a:pt x="361188" y="168199"/>
                          <a:pt x="361950" y="165100"/>
                        </a:cubicBezTo>
                        <a:cubicBezTo>
                          <a:pt x="362380" y="160916"/>
                          <a:pt x="363992" y="156493"/>
                          <a:pt x="365125" y="152400"/>
                        </a:cubicBezTo>
                        <a:cubicBezTo>
                          <a:pt x="371274" y="133697"/>
                          <a:pt x="369101" y="151116"/>
                          <a:pt x="374650" y="130175"/>
                        </a:cubicBezTo>
                        <a:cubicBezTo>
                          <a:pt x="383717" y="107386"/>
                          <a:pt x="378984" y="115547"/>
                          <a:pt x="384175" y="98425"/>
                        </a:cubicBezTo>
                        <a:cubicBezTo>
                          <a:pt x="385876" y="93116"/>
                          <a:pt x="387607" y="84867"/>
                          <a:pt x="390525" y="79375"/>
                        </a:cubicBezTo>
                        <a:cubicBezTo>
                          <a:pt x="391922" y="76473"/>
                          <a:pt x="391767" y="72657"/>
                          <a:pt x="393700" y="69850"/>
                        </a:cubicBezTo>
                        <a:cubicBezTo>
                          <a:pt x="397331" y="63711"/>
                          <a:pt x="403969" y="57136"/>
                          <a:pt x="406400" y="50800"/>
                        </a:cubicBezTo>
                        <a:cubicBezTo>
                          <a:pt x="409418" y="41315"/>
                          <a:pt x="409075" y="40122"/>
                          <a:pt x="415925" y="31750"/>
                        </a:cubicBezTo>
                        <a:cubicBezTo>
                          <a:pt x="418253" y="27822"/>
                          <a:pt x="422737" y="25689"/>
                          <a:pt x="425450" y="22225"/>
                        </a:cubicBezTo>
                        <a:cubicBezTo>
                          <a:pt x="427763" y="19282"/>
                          <a:pt x="428460" y="15679"/>
                          <a:pt x="431800" y="12700"/>
                        </a:cubicBezTo>
                        <a:cubicBezTo>
                          <a:pt x="434443" y="9937"/>
                          <a:pt x="437884" y="7320"/>
                          <a:pt x="441325" y="6350"/>
                        </a:cubicBezTo>
                        <a:cubicBezTo>
                          <a:pt x="447442" y="3632"/>
                          <a:pt x="460375" y="1"/>
                          <a:pt x="460375" y="0"/>
                        </a:cubicBezTo>
                        <a:cubicBezTo>
                          <a:pt x="466112" y="2221"/>
                          <a:pt x="475135" y="4439"/>
                          <a:pt x="479425" y="9525"/>
                        </a:cubicBezTo>
                        <a:cubicBezTo>
                          <a:pt x="480859" y="12024"/>
                          <a:pt x="481078" y="15416"/>
                          <a:pt x="482600" y="19050"/>
                        </a:cubicBezTo>
                        <a:cubicBezTo>
                          <a:pt x="484337" y="22405"/>
                          <a:pt x="487682" y="24705"/>
                          <a:pt x="488950" y="28575"/>
                        </a:cubicBezTo>
                        <a:cubicBezTo>
                          <a:pt x="490568" y="31484"/>
                          <a:pt x="491126" y="34685"/>
                          <a:pt x="492125" y="38100"/>
                        </a:cubicBezTo>
                        <a:cubicBezTo>
                          <a:pt x="493938" y="42114"/>
                          <a:pt x="497370" y="43721"/>
                          <a:pt x="498475" y="47625"/>
                        </a:cubicBezTo>
                        <a:cubicBezTo>
                          <a:pt x="505870" y="63198"/>
                          <a:pt x="503698" y="64688"/>
                          <a:pt x="508000" y="79375"/>
                        </a:cubicBezTo>
                        <a:cubicBezTo>
                          <a:pt x="509617" y="85820"/>
                          <a:pt x="512767" y="92726"/>
                          <a:pt x="514350" y="98425"/>
                        </a:cubicBezTo>
                        <a:cubicBezTo>
                          <a:pt x="516633" y="112085"/>
                          <a:pt x="522145" y="117727"/>
                          <a:pt x="523875" y="127000"/>
                        </a:cubicBezTo>
                        <a:cubicBezTo>
                          <a:pt x="525103" y="130977"/>
                          <a:pt x="526623" y="132552"/>
                          <a:pt x="527050" y="136525"/>
                        </a:cubicBezTo>
                        <a:cubicBezTo>
                          <a:pt x="528174" y="139596"/>
                          <a:pt x="529749" y="142691"/>
                          <a:pt x="530225" y="146050"/>
                        </a:cubicBezTo>
                        <a:cubicBezTo>
                          <a:pt x="541813" y="186049"/>
                          <a:pt x="527703" y="139429"/>
                          <a:pt x="536575" y="168275"/>
                        </a:cubicBezTo>
                        <a:cubicBezTo>
                          <a:pt x="540766" y="185466"/>
                          <a:pt x="538230" y="175644"/>
                          <a:pt x="542925" y="18732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8" name="Freeform 167">
            <a:extLst>
              <a:ext uri="{FF2B5EF4-FFF2-40B4-BE49-F238E27FC236}">
                <a16:creationId xmlns:a16="http://schemas.microsoft.com/office/drawing/2014/main" id="{27D715BF-1431-314D-9D39-726603EDCE06}"/>
              </a:ext>
            </a:extLst>
          </p:cNvPr>
          <p:cNvSpPr/>
          <p:nvPr/>
        </p:nvSpPr>
        <p:spPr>
          <a:xfrm>
            <a:off x="1972444" y="678297"/>
            <a:ext cx="460419" cy="444500"/>
          </a:xfrm>
          <a:custGeom>
            <a:avLst/>
            <a:gdLst>
              <a:gd name="connsiteX0" fmla="*/ 0 w 460419"/>
              <a:gd name="connsiteY0" fmla="*/ 168275 h 444500"/>
              <a:gd name="connsiteX1" fmla="*/ 9525 w 460419"/>
              <a:gd name="connsiteY1" fmla="*/ 184150 h 444500"/>
              <a:gd name="connsiteX2" fmla="*/ 22225 w 460419"/>
              <a:gd name="connsiteY2" fmla="*/ 203200 h 444500"/>
              <a:gd name="connsiteX3" fmla="*/ 34925 w 460419"/>
              <a:gd name="connsiteY3" fmla="*/ 222250 h 444500"/>
              <a:gd name="connsiteX4" fmla="*/ 41275 w 460419"/>
              <a:gd name="connsiteY4" fmla="*/ 231775 h 444500"/>
              <a:gd name="connsiteX5" fmla="*/ 47625 w 460419"/>
              <a:gd name="connsiteY5" fmla="*/ 241300 h 444500"/>
              <a:gd name="connsiteX6" fmla="*/ 60325 w 460419"/>
              <a:gd name="connsiteY6" fmla="*/ 279400 h 444500"/>
              <a:gd name="connsiteX7" fmla="*/ 63500 w 460419"/>
              <a:gd name="connsiteY7" fmla="*/ 288925 h 444500"/>
              <a:gd name="connsiteX8" fmla="*/ 69850 w 460419"/>
              <a:gd name="connsiteY8" fmla="*/ 298450 h 444500"/>
              <a:gd name="connsiteX9" fmla="*/ 76200 w 460419"/>
              <a:gd name="connsiteY9" fmla="*/ 317500 h 444500"/>
              <a:gd name="connsiteX10" fmla="*/ 82550 w 460419"/>
              <a:gd name="connsiteY10" fmla="*/ 327025 h 444500"/>
              <a:gd name="connsiteX11" fmla="*/ 88900 w 460419"/>
              <a:gd name="connsiteY11" fmla="*/ 346075 h 444500"/>
              <a:gd name="connsiteX12" fmla="*/ 92075 w 460419"/>
              <a:gd name="connsiteY12" fmla="*/ 355600 h 444500"/>
              <a:gd name="connsiteX13" fmla="*/ 104775 w 460419"/>
              <a:gd name="connsiteY13" fmla="*/ 384175 h 444500"/>
              <a:gd name="connsiteX14" fmla="*/ 107950 w 460419"/>
              <a:gd name="connsiteY14" fmla="*/ 393700 h 444500"/>
              <a:gd name="connsiteX15" fmla="*/ 111125 w 460419"/>
              <a:gd name="connsiteY15" fmla="*/ 403225 h 444500"/>
              <a:gd name="connsiteX16" fmla="*/ 120650 w 460419"/>
              <a:gd name="connsiteY16" fmla="*/ 422275 h 444500"/>
              <a:gd name="connsiteX17" fmla="*/ 136525 w 460419"/>
              <a:gd name="connsiteY17" fmla="*/ 438150 h 444500"/>
              <a:gd name="connsiteX18" fmla="*/ 155575 w 460419"/>
              <a:gd name="connsiteY18" fmla="*/ 444500 h 444500"/>
              <a:gd name="connsiteX19" fmla="*/ 171450 w 460419"/>
              <a:gd name="connsiteY19" fmla="*/ 428625 h 444500"/>
              <a:gd name="connsiteX20" fmla="*/ 177800 w 460419"/>
              <a:gd name="connsiteY20" fmla="*/ 409575 h 444500"/>
              <a:gd name="connsiteX21" fmla="*/ 180975 w 460419"/>
              <a:gd name="connsiteY21" fmla="*/ 358775 h 444500"/>
              <a:gd name="connsiteX22" fmla="*/ 184150 w 460419"/>
              <a:gd name="connsiteY22" fmla="*/ 279400 h 444500"/>
              <a:gd name="connsiteX23" fmla="*/ 190500 w 460419"/>
              <a:gd name="connsiteY23" fmla="*/ 238125 h 444500"/>
              <a:gd name="connsiteX24" fmla="*/ 196850 w 460419"/>
              <a:gd name="connsiteY24" fmla="*/ 193675 h 444500"/>
              <a:gd name="connsiteX25" fmla="*/ 200025 w 460419"/>
              <a:gd name="connsiteY25" fmla="*/ 158750 h 444500"/>
              <a:gd name="connsiteX26" fmla="*/ 200025 w 460419"/>
              <a:gd name="connsiteY26" fmla="*/ 92075 h 444500"/>
              <a:gd name="connsiteX27" fmla="*/ 209550 w 460419"/>
              <a:gd name="connsiteY27" fmla="*/ 53975 h 444500"/>
              <a:gd name="connsiteX28" fmla="*/ 228600 w 460419"/>
              <a:gd name="connsiteY28" fmla="*/ 41275 h 444500"/>
              <a:gd name="connsiteX29" fmla="*/ 250825 w 460419"/>
              <a:gd name="connsiteY29" fmla="*/ 47625 h 444500"/>
              <a:gd name="connsiteX30" fmla="*/ 263525 w 460419"/>
              <a:gd name="connsiteY30" fmla="*/ 66675 h 444500"/>
              <a:gd name="connsiteX31" fmla="*/ 269875 w 460419"/>
              <a:gd name="connsiteY31" fmla="*/ 76200 h 444500"/>
              <a:gd name="connsiteX32" fmla="*/ 276225 w 460419"/>
              <a:gd name="connsiteY32" fmla="*/ 85725 h 444500"/>
              <a:gd name="connsiteX33" fmla="*/ 279400 w 460419"/>
              <a:gd name="connsiteY33" fmla="*/ 95250 h 444500"/>
              <a:gd name="connsiteX34" fmla="*/ 285750 w 460419"/>
              <a:gd name="connsiteY34" fmla="*/ 104775 h 444500"/>
              <a:gd name="connsiteX35" fmla="*/ 292100 w 460419"/>
              <a:gd name="connsiteY35" fmla="*/ 123825 h 444500"/>
              <a:gd name="connsiteX36" fmla="*/ 295275 w 460419"/>
              <a:gd name="connsiteY36" fmla="*/ 133350 h 444500"/>
              <a:gd name="connsiteX37" fmla="*/ 298450 w 460419"/>
              <a:gd name="connsiteY37" fmla="*/ 142875 h 444500"/>
              <a:gd name="connsiteX38" fmla="*/ 301625 w 460419"/>
              <a:gd name="connsiteY38" fmla="*/ 158750 h 444500"/>
              <a:gd name="connsiteX39" fmla="*/ 307975 w 460419"/>
              <a:gd name="connsiteY39" fmla="*/ 177800 h 444500"/>
              <a:gd name="connsiteX40" fmla="*/ 314325 w 460419"/>
              <a:gd name="connsiteY40" fmla="*/ 196850 h 444500"/>
              <a:gd name="connsiteX41" fmla="*/ 323850 w 460419"/>
              <a:gd name="connsiteY41" fmla="*/ 215900 h 444500"/>
              <a:gd name="connsiteX42" fmla="*/ 342900 w 460419"/>
              <a:gd name="connsiteY42" fmla="*/ 228600 h 444500"/>
              <a:gd name="connsiteX43" fmla="*/ 361950 w 460419"/>
              <a:gd name="connsiteY43" fmla="*/ 238125 h 444500"/>
              <a:gd name="connsiteX44" fmla="*/ 381000 w 460419"/>
              <a:gd name="connsiteY44" fmla="*/ 225425 h 444500"/>
              <a:gd name="connsiteX45" fmla="*/ 396875 w 460419"/>
              <a:gd name="connsiteY45" fmla="*/ 206375 h 444500"/>
              <a:gd name="connsiteX46" fmla="*/ 403225 w 460419"/>
              <a:gd name="connsiteY46" fmla="*/ 187325 h 444500"/>
              <a:gd name="connsiteX47" fmla="*/ 409575 w 460419"/>
              <a:gd name="connsiteY47" fmla="*/ 177800 h 444500"/>
              <a:gd name="connsiteX48" fmla="*/ 415925 w 460419"/>
              <a:gd name="connsiteY48" fmla="*/ 158750 h 444500"/>
              <a:gd name="connsiteX49" fmla="*/ 422275 w 460419"/>
              <a:gd name="connsiteY49" fmla="*/ 139700 h 444500"/>
              <a:gd name="connsiteX50" fmla="*/ 428625 w 460419"/>
              <a:gd name="connsiteY50" fmla="*/ 120650 h 444500"/>
              <a:gd name="connsiteX51" fmla="*/ 431800 w 460419"/>
              <a:gd name="connsiteY51" fmla="*/ 111125 h 444500"/>
              <a:gd name="connsiteX52" fmla="*/ 434975 w 460419"/>
              <a:gd name="connsiteY52" fmla="*/ 98425 h 444500"/>
              <a:gd name="connsiteX53" fmla="*/ 441325 w 460419"/>
              <a:gd name="connsiteY53" fmla="*/ 79375 h 444500"/>
              <a:gd name="connsiteX54" fmla="*/ 444500 w 460419"/>
              <a:gd name="connsiteY54" fmla="*/ 69850 h 444500"/>
              <a:gd name="connsiteX55" fmla="*/ 450850 w 460419"/>
              <a:gd name="connsiteY55" fmla="*/ 44450 h 444500"/>
              <a:gd name="connsiteX56" fmla="*/ 454025 w 460419"/>
              <a:gd name="connsiteY56" fmla="*/ 31750 h 444500"/>
              <a:gd name="connsiteX57" fmla="*/ 457200 w 460419"/>
              <a:gd name="connsiteY57" fmla="*/ 15875 h 444500"/>
              <a:gd name="connsiteX58" fmla="*/ 460375 w 460419"/>
              <a:gd name="connsiteY58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60419" h="444500">
                <a:moveTo>
                  <a:pt x="0" y="168275"/>
                </a:moveTo>
                <a:cubicBezTo>
                  <a:pt x="3175" y="173567"/>
                  <a:pt x="6212" y="178944"/>
                  <a:pt x="9525" y="184150"/>
                </a:cubicBezTo>
                <a:cubicBezTo>
                  <a:pt x="13622" y="190589"/>
                  <a:pt x="17992" y="196850"/>
                  <a:pt x="22225" y="203200"/>
                </a:cubicBezTo>
                <a:lnTo>
                  <a:pt x="34925" y="222250"/>
                </a:lnTo>
                <a:lnTo>
                  <a:pt x="41275" y="231775"/>
                </a:lnTo>
                <a:cubicBezTo>
                  <a:pt x="43392" y="234950"/>
                  <a:pt x="46418" y="237680"/>
                  <a:pt x="47625" y="241300"/>
                </a:cubicBezTo>
                <a:lnTo>
                  <a:pt x="60325" y="279400"/>
                </a:lnTo>
                <a:cubicBezTo>
                  <a:pt x="61383" y="282575"/>
                  <a:pt x="61644" y="286140"/>
                  <a:pt x="63500" y="288925"/>
                </a:cubicBezTo>
                <a:cubicBezTo>
                  <a:pt x="65617" y="292100"/>
                  <a:pt x="68300" y="294963"/>
                  <a:pt x="69850" y="298450"/>
                </a:cubicBezTo>
                <a:cubicBezTo>
                  <a:pt x="72568" y="304567"/>
                  <a:pt x="72487" y="311931"/>
                  <a:pt x="76200" y="317500"/>
                </a:cubicBezTo>
                <a:cubicBezTo>
                  <a:pt x="78317" y="320675"/>
                  <a:pt x="81000" y="323538"/>
                  <a:pt x="82550" y="327025"/>
                </a:cubicBezTo>
                <a:cubicBezTo>
                  <a:pt x="85268" y="333142"/>
                  <a:pt x="86783" y="339725"/>
                  <a:pt x="88900" y="346075"/>
                </a:cubicBezTo>
                <a:cubicBezTo>
                  <a:pt x="89958" y="349250"/>
                  <a:pt x="90219" y="352815"/>
                  <a:pt x="92075" y="355600"/>
                </a:cubicBezTo>
                <a:cubicBezTo>
                  <a:pt x="102138" y="370694"/>
                  <a:pt x="97218" y="361505"/>
                  <a:pt x="104775" y="384175"/>
                </a:cubicBezTo>
                <a:lnTo>
                  <a:pt x="107950" y="393700"/>
                </a:lnTo>
                <a:cubicBezTo>
                  <a:pt x="109008" y="396875"/>
                  <a:pt x="109269" y="400440"/>
                  <a:pt x="111125" y="403225"/>
                </a:cubicBezTo>
                <a:cubicBezTo>
                  <a:pt x="129323" y="430522"/>
                  <a:pt x="107505" y="395985"/>
                  <a:pt x="120650" y="422275"/>
                </a:cubicBezTo>
                <a:cubicBezTo>
                  <a:pt x="124581" y="430137"/>
                  <a:pt x="128361" y="434521"/>
                  <a:pt x="136525" y="438150"/>
                </a:cubicBezTo>
                <a:cubicBezTo>
                  <a:pt x="142642" y="440868"/>
                  <a:pt x="155575" y="444500"/>
                  <a:pt x="155575" y="444500"/>
                </a:cubicBezTo>
                <a:cubicBezTo>
                  <a:pt x="164264" y="438707"/>
                  <a:pt x="166994" y="438651"/>
                  <a:pt x="171450" y="428625"/>
                </a:cubicBezTo>
                <a:cubicBezTo>
                  <a:pt x="174168" y="422508"/>
                  <a:pt x="177800" y="409575"/>
                  <a:pt x="177800" y="409575"/>
                </a:cubicBezTo>
                <a:cubicBezTo>
                  <a:pt x="178858" y="392642"/>
                  <a:pt x="180148" y="375721"/>
                  <a:pt x="180975" y="358775"/>
                </a:cubicBezTo>
                <a:cubicBezTo>
                  <a:pt x="182265" y="332327"/>
                  <a:pt x="182498" y="305828"/>
                  <a:pt x="184150" y="279400"/>
                </a:cubicBezTo>
                <a:cubicBezTo>
                  <a:pt x="184813" y="268786"/>
                  <a:pt x="189038" y="249087"/>
                  <a:pt x="190500" y="238125"/>
                </a:cubicBezTo>
                <a:cubicBezTo>
                  <a:pt x="196534" y="192874"/>
                  <a:pt x="190521" y="225318"/>
                  <a:pt x="196850" y="193675"/>
                </a:cubicBezTo>
                <a:cubicBezTo>
                  <a:pt x="197908" y="182033"/>
                  <a:pt x="200025" y="170440"/>
                  <a:pt x="200025" y="158750"/>
                </a:cubicBezTo>
                <a:cubicBezTo>
                  <a:pt x="200025" y="89665"/>
                  <a:pt x="191922" y="156900"/>
                  <a:pt x="200025" y="92075"/>
                </a:cubicBezTo>
                <a:cubicBezTo>
                  <a:pt x="200568" y="87729"/>
                  <a:pt x="205045" y="56978"/>
                  <a:pt x="209550" y="53975"/>
                </a:cubicBezTo>
                <a:lnTo>
                  <a:pt x="228600" y="41275"/>
                </a:lnTo>
                <a:cubicBezTo>
                  <a:pt x="228710" y="41302"/>
                  <a:pt x="249307" y="46107"/>
                  <a:pt x="250825" y="47625"/>
                </a:cubicBezTo>
                <a:cubicBezTo>
                  <a:pt x="256221" y="53021"/>
                  <a:pt x="259292" y="60325"/>
                  <a:pt x="263525" y="66675"/>
                </a:cubicBezTo>
                <a:lnTo>
                  <a:pt x="269875" y="76200"/>
                </a:lnTo>
                <a:cubicBezTo>
                  <a:pt x="271992" y="79375"/>
                  <a:pt x="275018" y="82105"/>
                  <a:pt x="276225" y="85725"/>
                </a:cubicBezTo>
                <a:cubicBezTo>
                  <a:pt x="277283" y="88900"/>
                  <a:pt x="277903" y="92257"/>
                  <a:pt x="279400" y="95250"/>
                </a:cubicBezTo>
                <a:cubicBezTo>
                  <a:pt x="281107" y="98663"/>
                  <a:pt x="284200" y="101288"/>
                  <a:pt x="285750" y="104775"/>
                </a:cubicBezTo>
                <a:cubicBezTo>
                  <a:pt x="288468" y="110892"/>
                  <a:pt x="289983" y="117475"/>
                  <a:pt x="292100" y="123825"/>
                </a:cubicBezTo>
                <a:lnTo>
                  <a:pt x="295275" y="133350"/>
                </a:lnTo>
                <a:cubicBezTo>
                  <a:pt x="296333" y="136525"/>
                  <a:pt x="297794" y="139593"/>
                  <a:pt x="298450" y="142875"/>
                </a:cubicBezTo>
                <a:cubicBezTo>
                  <a:pt x="299508" y="148167"/>
                  <a:pt x="300205" y="153544"/>
                  <a:pt x="301625" y="158750"/>
                </a:cubicBezTo>
                <a:cubicBezTo>
                  <a:pt x="303386" y="165208"/>
                  <a:pt x="305858" y="171450"/>
                  <a:pt x="307975" y="177800"/>
                </a:cubicBezTo>
                <a:lnTo>
                  <a:pt x="314325" y="196850"/>
                </a:lnTo>
                <a:cubicBezTo>
                  <a:pt x="316590" y="203644"/>
                  <a:pt x="318057" y="210831"/>
                  <a:pt x="323850" y="215900"/>
                </a:cubicBezTo>
                <a:cubicBezTo>
                  <a:pt x="329593" y="220926"/>
                  <a:pt x="336550" y="224367"/>
                  <a:pt x="342900" y="228600"/>
                </a:cubicBezTo>
                <a:cubicBezTo>
                  <a:pt x="355210" y="236806"/>
                  <a:pt x="348805" y="233743"/>
                  <a:pt x="361950" y="238125"/>
                </a:cubicBezTo>
                <a:cubicBezTo>
                  <a:pt x="368300" y="233892"/>
                  <a:pt x="376767" y="231775"/>
                  <a:pt x="381000" y="225425"/>
                </a:cubicBezTo>
                <a:cubicBezTo>
                  <a:pt x="389841" y="212164"/>
                  <a:pt x="384652" y="218598"/>
                  <a:pt x="396875" y="206375"/>
                </a:cubicBezTo>
                <a:cubicBezTo>
                  <a:pt x="398992" y="200025"/>
                  <a:pt x="399512" y="192894"/>
                  <a:pt x="403225" y="187325"/>
                </a:cubicBezTo>
                <a:cubicBezTo>
                  <a:pt x="405342" y="184150"/>
                  <a:pt x="408025" y="181287"/>
                  <a:pt x="409575" y="177800"/>
                </a:cubicBezTo>
                <a:cubicBezTo>
                  <a:pt x="412293" y="171683"/>
                  <a:pt x="413808" y="165100"/>
                  <a:pt x="415925" y="158750"/>
                </a:cubicBezTo>
                <a:lnTo>
                  <a:pt x="422275" y="139700"/>
                </a:lnTo>
                <a:lnTo>
                  <a:pt x="428625" y="120650"/>
                </a:lnTo>
                <a:cubicBezTo>
                  <a:pt x="429683" y="117475"/>
                  <a:pt x="430988" y="114372"/>
                  <a:pt x="431800" y="111125"/>
                </a:cubicBezTo>
                <a:cubicBezTo>
                  <a:pt x="432858" y="106892"/>
                  <a:pt x="433721" y="102605"/>
                  <a:pt x="434975" y="98425"/>
                </a:cubicBezTo>
                <a:cubicBezTo>
                  <a:pt x="436898" y="92014"/>
                  <a:pt x="439208" y="85725"/>
                  <a:pt x="441325" y="79375"/>
                </a:cubicBezTo>
                <a:cubicBezTo>
                  <a:pt x="442383" y="76200"/>
                  <a:pt x="443688" y="73097"/>
                  <a:pt x="444500" y="69850"/>
                </a:cubicBezTo>
                <a:lnTo>
                  <a:pt x="450850" y="44450"/>
                </a:lnTo>
                <a:cubicBezTo>
                  <a:pt x="451908" y="40217"/>
                  <a:pt x="453169" y="36029"/>
                  <a:pt x="454025" y="31750"/>
                </a:cubicBezTo>
                <a:cubicBezTo>
                  <a:pt x="455083" y="26458"/>
                  <a:pt x="455891" y="21110"/>
                  <a:pt x="457200" y="15875"/>
                </a:cubicBezTo>
                <a:cubicBezTo>
                  <a:pt x="461044" y="498"/>
                  <a:pt x="460375" y="12128"/>
                  <a:pt x="460375" y="0"/>
                </a:cubicBezTo>
              </a:path>
            </a:pathLst>
          </a:custGeom>
          <a:noFill/>
          <a:ln>
            <a:solidFill>
              <a:srgbClr val="00549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699975038">
                  <a:custGeom>
                    <a:avLst/>
                    <a:gdLst>
                      <a:gd name="connsiteX0" fmla="*/ 0 w 460419"/>
                      <a:gd name="connsiteY0" fmla="*/ 168275 h 444500"/>
                      <a:gd name="connsiteX1" fmla="*/ 9525 w 460419"/>
                      <a:gd name="connsiteY1" fmla="*/ 184150 h 444500"/>
                      <a:gd name="connsiteX2" fmla="*/ 22225 w 460419"/>
                      <a:gd name="connsiteY2" fmla="*/ 203200 h 444500"/>
                      <a:gd name="connsiteX3" fmla="*/ 34925 w 460419"/>
                      <a:gd name="connsiteY3" fmla="*/ 222250 h 444500"/>
                      <a:gd name="connsiteX4" fmla="*/ 41275 w 460419"/>
                      <a:gd name="connsiteY4" fmla="*/ 231775 h 444500"/>
                      <a:gd name="connsiteX5" fmla="*/ 47625 w 460419"/>
                      <a:gd name="connsiteY5" fmla="*/ 241300 h 444500"/>
                      <a:gd name="connsiteX6" fmla="*/ 60325 w 460419"/>
                      <a:gd name="connsiteY6" fmla="*/ 279400 h 444500"/>
                      <a:gd name="connsiteX7" fmla="*/ 63500 w 460419"/>
                      <a:gd name="connsiteY7" fmla="*/ 288925 h 444500"/>
                      <a:gd name="connsiteX8" fmla="*/ 69850 w 460419"/>
                      <a:gd name="connsiteY8" fmla="*/ 298450 h 444500"/>
                      <a:gd name="connsiteX9" fmla="*/ 76200 w 460419"/>
                      <a:gd name="connsiteY9" fmla="*/ 317500 h 444500"/>
                      <a:gd name="connsiteX10" fmla="*/ 82550 w 460419"/>
                      <a:gd name="connsiteY10" fmla="*/ 327025 h 444500"/>
                      <a:gd name="connsiteX11" fmla="*/ 88900 w 460419"/>
                      <a:gd name="connsiteY11" fmla="*/ 346075 h 444500"/>
                      <a:gd name="connsiteX12" fmla="*/ 92075 w 460419"/>
                      <a:gd name="connsiteY12" fmla="*/ 355600 h 444500"/>
                      <a:gd name="connsiteX13" fmla="*/ 104775 w 460419"/>
                      <a:gd name="connsiteY13" fmla="*/ 384175 h 444500"/>
                      <a:gd name="connsiteX14" fmla="*/ 107950 w 460419"/>
                      <a:gd name="connsiteY14" fmla="*/ 393700 h 444500"/>
                      <a:gd name="connsiteX15" fmla="*/ 111125 w 460419"/>
                      <a:gd name="connsiteY15" fmla="*/ 403225 h 444500"/>
                      <a:gd name="connsiteX16" fmla="*/ 120650 w 460419"/>
                      <a:gd name="connsiteY16" fmla="*/ 422275 h 444500"/>
                      <a:gd name="connsiteX17" fmla="*/ 136525 w 460419"/>
                      <a:gd name="connsiteY17" fmla="*/ 438150 h 444500"/>
                      <a:gd name="connsiteX18" fmla="*/ 155575 w 460419"/>
                      <a:gd name="connsiteY18" fmla="*/ 444500 h 444500"/>
                      <a:gd name="connsiteX19" fmla="*/ 171450 w 460419"/>
                      <a:gd name="connsiteY19" fmla="*/ 428625 h 444500"/>
                      <a:gd name="connsiteX20" fmla="*/ 177800 w 460419"/>
                      <a:gd name="connsiteY20" fmla="*/ 409575 h 444500"/>
                      <a:gd name="connsiteX21" fmla="*/ 180975 w 460419"/>
                      <a:gd name="connsiteY21" fmla="*/ 358775 h 444500"/>
                      <a:gd name="connsiteX22" fmla="*/ 184150 w 460419"/>
                      <a:gd name="connsiteY22" fmla="*/ 279400 h 444500"/>
                      <a:gd name="connsiteX23" fmla="*/ 190500 w 460419"/>
                      <a:gd name="connsiteY23" fmla="*/ 238125 h 444500"/>
                      <a:gd name="connsiteX24" fmla="*/ 196850 w 460419"/>
                      <a:gd name="connsiteY24" fmla="*/ 193675 h 444500"/>
                      <a:gd name="connsiteX25" fmla="*/ 200025 w 460419"/>
                      <a:gd name="connsiteY25" fmla="*/ 158750 h 444500"/>
                      <a:gd name="connsiteX26" fmla="*/ 200025 w 460419"/>
                      <a:gd name="connsiteY26" fmla="*/ 92075 h 444500"/>
                      <a:gd name="connsiteX27" fmla="*/ 209550 w 460419"/>
                      <a:gd name="connsiteY27" fmla="*/ 53975 h 444500"/>
                      <a:gd name="connsiteX28" fmla="*/ 228600 w 460419"/>
                      <a:gd name="connsiteY28" fmla="*/ 41275 h 444500"/>
                      <a:gd name="connsiteX29" fmla="*/ 250825 w 460419"/>
                      <a:gd name="connsiteY29" fmla="*/ 47625 h 444500"/>
                      <a:gd name="connsiteX30" fmla="*/ 263525 w 460419"/>
                      <a:gd name="connsiteY30" fmla="*/ 66675 h 444500"/>
                      <a:gd name="connsiteX31" fmla="*/ 269875 w 460419"/>
                      <a:gd name="connsiteY31" fmla="*/ 76200 h 444500"/>
                      <a:gd name="connsiteX32" fmla="*/ 276225 w 460419"/>
                      <a:gd name="connsiteY32" fmla="*/ 85725 h 444500"/>
                      <a:gd name="connsiteX33" fmla="*/ 279400 w 460419"/>
                      <a:gd name="connsiteY33" fmla="*/ 95250 h 444500"/>
                      <a:gd name="connsiteX34" fmla="*/ 285750 w 460419"/>
                      <a:gd name="connsiteY34" fmla="*/ 104775 h 444500"/>
                      <a:gd name="connsiteX35" fmla="*/ 292100 w 460419"/>
                      <a:gd name="connsiteY35" fmla="*/ 123825 h 444500"/>
                      <a:gd name="connsiteX36" fmla="*/ 295275 w 460419"/>
                      <a:gd name="connsiteY36" fmla="*/ 133350 h 444500"/>
                      <a:gd name="connsiteX37" fmla="*/ 298450 w 460419"/>
                      <a:gd name="connsiteY37" fmla="*/ 142875 h 444500"/>
                      <a:gd name="connsiteX38" fmla="*/ 301625 w 460419"/>
                      <a:gd name="connsiteY38" fmla="*/ 158750 h 444500"/>
                      <a:gd name="connsiteX39" fmla="*/ 307975 w 460419"/>
                      <a:gd name="connsiteY39" fmla="*/ 177800 h 444500"/>
                      <a:gd name="connsiteX40" fmla="*/ 314325 w 460419"/>
                      <a:gd name="connsiteY40" fmla="*/ 196850 h 444500"/>
                      <a:gd name="connsiteX41" fmla="*/ 323850 w 460419"/>
                      <a:gd name="connsiteY41" fmla="*/ 215900 h 444500"/>
                      <a:gd name="connsiteX42" fmla="*/ 342900 w 460419"/>
                      <a:gd name="connsiteY42" fmla="*/ 228600 h 444500"/>
                      <a:gd name="connsiteX43" fmla="*/ 361950 w 460419"/>
                      <a:gd name="connsiteY43" fmla="*/ 238125 h 444500"/>
                      <a:gd name="connsiteX44" fmla="*/ 381000 w 460419"/>
                      <a:gd name="connsiteY44" fmla="*/ 225425 h 444500"/>
                      <a:gd name="connsiteX45" fmla="*/ 396875 w 460419"/>
                      <a:gd name="connsiteY45" fmla="*/ 206375 h 444500"/>
                      <a:gd name="connsiteX46" fmla="*/ 403225 w 460419"/>
                      <a:gd name="connsiteY46" fmla="*/ 187325 h 444500"/>
                      <a:gd name="connsiteX47" fmla="*/ 409575 w 460419"/>
                      <a:gd name="connsiteY47" fmla="*/ 177800 h 444500"/>
                      <a:gd name="connsiteX48" fmla="*/ 415925 w 460419"/>
                      <a:gd name="connsiteY48" fmla="*/ 158750 h 444500"/>
                      <a:gd name="connsiteX49" fmla="*/ 422275 w 460419"/>
                      <a:gd name="connsiteY49" fmla="*/ 139700 h 444500"/>
                      <a:gd name="connsiteX50" fmla="*/ 428625 w 460419"/>
                      <a:gd name="connsiteY50" fmla="*/ 120650 h 444500"/>
                      <a:gd name="connsiteX51" fmla="*/ 431800 w 460419"/>
                      <a:gd name="connsiteY51" fmla="*/ 111125 h 444500"/>
                      <a:gd name="connsiteX52" fmla="*/ 434975 w 460419"/>
                      <a:gd name="connsiteY52" fmla="*/ 98425 h 444500"/>
                      <a:gd name="connsiteX53" fmla="*/ 441325 w 460419"/>
                      <a:gd name="connsiteY53" fmla="*/ 79375 h 444500"/>
                      <a:gd name="connsiteX54" fmla="*/ 444500 w 460419"/>
                      <a:gd name="connsiteY54" fmla="*/ 69850 h 444500"/>
                      <a:gd name="connsiteX55" fmla="*/ 450850 w 460419"/>
                      <a:gd name="connsiteY55" fmla="*/ 44450 h 444500"/>
                      <a:gd name="connsiteX56" fmla="*/ 454025 w 460419"/>
                      <a:gd name="connsiteY56" fmla="*/ 31750 h 444500"/>
                      <a:gd name="connsiteX57" fmla="*/ 457200 w 460419"/>
                      <a:gd name="connsiteY57" fmla="*/ 15875 h 444500"/>
                      <a:gd name="connsiteX58" fmla="*/ 460375 w 460419"/>
                      <a:gd name="connsiteY58" fmla="*/ 0 h 44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</a:cxnLst>
                    <a:rect l="l" t="t" r="r" b="b"/>
                    <a:pathLst>
                      <a:path w="460419" h="444500" extrusionOk="0">
                        <a:moveTo>
                          <a:pt x="0" y="168275"/>
                        </a:moveTo>
                        <a:cubicBezTo>
                          <a:pt x="4340" y="173500"/>
                          <a:pt x="6617" y="179174"/>
                          <a:pt x="9525" y="184150"/>
                        </a:cubicBezTo>
                        <a:cubicBezTo>
                          <a:pt x="13955" y="190126"/>
                          <a:pt x="19276" y="197224"/>
                          <a:pt x="22225" y="203200"/>
                        </a:cubicBezTo>
                        <a:cubicBezTo>
                          <a:pt x="26515" y="208444"/>
                          <a:pt x="32468" y="218830"/>
                          <a:pt x="34925" y="222250"/>
                        </a:cubicBezTo>
                        <a:cubicBezTo>
                          <a:pt x="38650" y="226077"/>
                          <a:pt x="40890" y="230443"/>
                          <a:pt x="41275" y="231775"/>
                        </a:cubicBezTo>
                        <a:cubicBezTo>
                          <a:pt x="43183" y="234865"/>
                          <a:pt x="47078" y="237529"/>
                          <a:pt x="47625" y="241300"/>
                        </a:cubicBezTo>
                        <a:cubicBezTo>
                          <a:pt x="50602" y="254944"/>
                          <a:pt x="55577" y="260234"/>
                          <a:pt x="60325" y="279400"/>
                        </a:cubicBezTo>
                        <a:cubicBezTo>
                          <a:pt x="61348" y="282692"/>
                          <a:pt x="61792" y="285995"/>
                          <a:pt x="63500" y="288925"/>
                        </a:cubicBezTo>
                        <a:cubicBezTo>
                          <a:pt x="65662" y="291887"/>
                          <a:pt x="67646" y="294725"/>
                          <a:pt x="69850" y="298450"/>
                        </a:cubicBezTo>
                        <a:cubicBezTo>
                          <a:pt x="72681" y="304578"/>
                          <a:pt x="72670" y="311248"/>
                          <a:pt x="76200" y="317500"/>
                        </a:cubicBezTo>
                        <a:cubicBezTo>
                          <a:pt x="78164" y="321251"/>
                          <a:pt x="81180" y="323747"/>
                          <a:pt x="82550" y="327025"/>
                        </a:cubicBezTo>
                        <a:cubicBezTo>
                          <a:pt x="86146" y="332818"/>
                          <a:pt x="86596" y="339497"/>
                          <a:pt x="88900" y="346075"/>
                        </a:cubicBezTo>
                        <a:cubicBezTo>
                          <a:pt x="89892" y="349278"/>
                          <a:pt x="89751" y="352860"/>
                          <a:pt x="92075" y="355600"/>
                        </a:cubicBezTo>
                        <a:cubicBezTo>
                          <a:pt x="102221" y="370539"/>
                          <a:pt x="95389" y="361262"/>
                          <a:pt x="104775" y="384175"/>
                        </a:cubicBezTo>
                        <a:cubicBezTo>
                          <a:pt x="106101" y="386855"/>
                          <a:pt x="106149" y="390423"/>
                          <a:pt x="107950" y="393700"/>
                        </a:cubicBezTo>
                        <a:cubicBezTo>
                          <a:pt x="109097" y="396717"/>
                          <a:pt x="109300" y="400489"/>
                          <a:pt x="111125" y="403225"/>
                        </a:cubicBezTo>
                        <a:cubicBezTo>
                          <a:pt x="127495" y="428046"/>
                          <a:pt x="104291" y="394196"/>
                          <a:pt x="120650" y="422275"/>
                        </a:cubicBezTo>
                        <a:cubicBezTo>
                          <a:pt x="123503" y="430001"/>
                          <a:pt x="127343" y="433997"/>
                          <a:pt x="136525" y="438150"/>
                        </a:cubicBezTo>
                        <a:cubicBezTo>
                          <a:pt x="142641" y="440868"/>
                          <a:pt x="155576" y="444500"/>
                          <a:pt x="155575" y="444500"/>
                        </a:cubicBezTo>
                        <a:cubicBezTo>
                          <a:pt x="164678" y="438936"/>
                          <a:pt x="166938" y="438698"/>
                          <a:pt x="171450" y="428625"/>
                        </a:cubicBezTo>
                        <a:cubicBezTo>
                          <a:pt x="174169" y="422508"/>
                          <a:pt x="177801" y="409575"/>
                          <a:pt x="177800" y="409575"/>
                        </a:cubicBezTo>
                        <a:cubicBezTo>
                          <a:pt x="178279" y="391956"/>
                          <a:pt x="179521" y="377243"/>
                          <a:pt x="180975" y="358775"/>
                        </a:cubicBezTo>
                        <a:cubicBezTo>
                          <a:pt x="187022" y="334616"/>
                          <a:pt x="180575" y="301963"/>
                          <a:pt x="184150" y="279400"/>
                        </a:cubicBezTo>
                        <a:cubicBezTo>
                          <a:pt x="184357" y="267632"/>
                          <a:pt x="188948" y="248978"/>
                          <a:pt x="190500" y="238125"/>
                        </a:cubicBezTo>
                        <a:cubicBezTo>
                          <a:pt x="196100" y="198849"/>
                          <a:pt x="191295" y="225135"/>
                          <a:pt x="196850" y="193675"/>
                        </a:cubicBezTo>
                        <a:cubicBezTo>
                          <a:pt x="198955" y="182717"/>
                          <a:pt x="199959" y="170035"/>
                          <a:pt x="200025" y="158750"/>
                        </a:cubicBezTo>
                        <a:cubicBezTo>
                          <a:pt x="201487" y="89096"/>
                          <a:pt x="192604" y="149874"/>
                          <a:pt x="200025" y="92075"/>
                        </a:cubicBezTo>
                        <a:cubicBezTo>
                          <a:pt x="200774" y="88299"/>
                          <a:pt x="205312" y="56659"/>
                          <a:pt x="209550" y="53975"/>
                        </a:cubicBezTo>
                        <a:cubicBezTo>
                          <a:pt x="212195" y="52763"/>
                          <a:pt x="224535" y="44781"/>
                          <a:pt x="228600" y="41275"/>
                        </a:cubicBezTo>
                        <a:cubicBezTo>
                          <a:pt x="229014" y="41168"/>
                          <a:pt x="249334" y="46055"/>
                          <a:pt x="250825" y="47625"/>
                        </a:cubicBezTo>
                        <a:cubicBezTo>
                          <a:pt x="256861" y="52470"/>
                          <a:pt x="258175" y="60013"/>
                          <a:pt x="263525" y="66675"/>
                        </a:cubicBezTo>
                        <a:cubicBezTo>
                          <a:pt x="267072" y="70602"/>
                          <a:pt x="266687" y="71787"/>
                          <a:pt x="269875" y="76200"/>
                        </a:cubicBezTo>
                        <a:cubicBezTo>
                          <a:pt x="271970" y="79324"/>
                          <a:pt x="275012" y="82497"/>
                          <a:pt x="276225" y="85725"/>
                        </a:cubicBezTo>
                        <a:cubicBezTo>
                          <a:pt x="277801" y="88779"/>
                          <a:pt x="277911" y="92567"/>
                          <a:pt x="279400" y="95250"/>
                        </a:cubicBezTo>
                        <a:cubicBezTo>
                          <a:pt x="280440" y="98479"/>
                          <a:pt x="283501" y="101175"/>
                          <a:pt x="285750" y="104775"/>
                        </a:cubicBezTo>
                        <a:cubicBezTo>
                          <a:pt x="288736" y="111468"/>
                          <a:pt x="290030" y="117714"/>
                          <a:pt x="292100" y="123825"/>
                        </a:cubicBezTo>
                        <a:cubicBezTo>
                          <a:pt x="292853" y="126100"/>
                          <a:pt x="293166" y="129394"/>
                          <a:pt x="295275" y="133350"/>
                        </a:cubicBezTo>
                        <a:cubicBezTo>
                          <a:pt x="296194" y="136632"/>
                          <a:pt x="298307" y="139819"/>
                          <a:pt x="298450" y="142875"/>
                        </a:cubicBezTo>
                        <a:cubicBezTo>
                          <a:pt x="299502" y="148274"/>
                          <a:pt x="300144" y="152565"/>
                          <a:pt x="301625" y="158750"/>
                        </a:cubicBezTo>
                        <a:cubicBezTo>
                          <a:pt x="303654" y="166244"/>
                          <a:pt x="305775" y="171379"/>
                          <a:pt x="307975" y="177800"/>
                        </a:cubicBezTo>
                        <a:cubicBezTo>
                          <a:pt x="308059" y="181936"/>
                          <a:pt x="312466" y="191043"/>
                          <a:pt x="314325" y="196850"/>
                        </a:cubicBezTo>
                        <a:cubicBezTo>
                          <a:pt x="315990" y="203486"/>
                          <a:pt x="317791" y="211677"/>
                          <a:pt x="323850" y="215900"/>
                        </a:cubicBezTo>
                        <a:cubicBezTo>
                          <a:pt x="328969" y="220277"/>
                          <a:pt x="336890" y="222926"/>
                          <a:pt x="342900" y="228600"/>
                        </a:cubicBezTo>
                        <a:cubicBezTo>
                          <a:pt x="355405" y="236741"/>
                          <a:pt x="347990" y="233701"/>
                          <a:pt x="361950" y="238125"/>
                        </a:cubicBezTo>
                        <a:cubicBezTo>
                          <a:pt x="369133" y="234073"/>
                          <a:pt x="377479" y="231815"/>
                          <a:pt x="381000" y="225425"/>
                        </a:cubicBezTo>
                        <a:cubicBezTo>
                          <a:pt x="388982" y="211886"/>
                          <a:pt x="384030" y="217524"/>
                          <a:pt x="396875" y="206375"/>
                        </a:cubicBezTo>
                        <a:cubicBezTo>
                          <a:pt x="398747" y="200128"/>
                          <a:pt x="399491" y="192791"/>
                          <a:pt x="403225" y="187325"/>
                        </a:cubicBezTo>
                        <a:cubicBezTo>
                          <a:pt x="405822" y="183668"/>
                          <a:pt x="407886" y="181297"/>
                          <a:pt x="409575" y="177800"/>
                        </a:cubicBezTo>
                        <a:cubicBezTo>
                          <a:pt x="412143" y="171672"/>
                          <a:pt x="412684" y="165656"/>
                          <a:pt x="415925" y="158750"/>
                        </a:cubicBezTo>
                        <a:cubicBezTo>
                          <a:pt x="417590" y="155592"/>
                          <a:pt x="419825" y="143089"/>
                          <a:pt x="422275" y="139700"/>
                        </a:cubicBezTo>
                        <a:cubicBezTo>
                          <a:pt x="422121" y="134982"/>
                          <a:pt x="425935" y="124619"/>
                          <a:pt x="428625" y="120650"/>
                        </a:cubicBezTo>
                        <a:cubicBezTo>
                          <a:pt x="430130" y="117211"/>
                          <a:pt x="431349" y="114131"/>
                          <a:pt x="431800" y="111125"/>
                        </a:cubicBezTo>
                        <a:cubicBezTo>
                          <a:pt x="432650" y="106259"/>
                          <a:pt x="433126" y="102555"/>
                          <a:pt x="434975" y="98425"/>
                        </a:cubicBezTo>
                        <a:cubicBezTo>
                          <a:pt x="437230" y="91916"/>
                          <a:pt x="440139" y="86126"/>
                          <a:pt x="441325" y="79375"/>
                        </a:cubicBezTo>
                        <a:cubicBezTo>
                          <a:pt x="442267" y="76772"/>
                          <a:pt x="443886" y="73142"/>
                          <a:pt x="444500" y="69850"/>
                        </a:cubicBezTo>
                        <a:cubicBezTo>
                          <a:pt x="444604" y="60116"/>
                          <a:pt x="449644" y="49357"/>
                          <a:pt x="450850" y="44450"/>
                        </a:cubicBezTo>
                        <a:cubicBezTo>
                          <a:pt x="452500" y="40844"/>
                          <a:pt x="452985" y="36288"/>
                          <a:pt x="454025" y="31750"/>
                        </a:cubicBezTo>
                        <a:cubicBezTo>
                          <a:pt x="454922" y="25901"/>
                          <a:pt x="455657" y="21516"/>
                          <a:pt x="457200" y="15875"/>
                        </a:cubicBezTo>
                        <a:cubicBezTo>
                          <a:pt x="460470" y="1377"/>
                          <a:pt x="460330" y="12926"/>
                          <a:pt x="460375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9" name="Freeform 168">
            <a:extLst>
              <a:ext uri="{FF2B5EF4-FFF2-40B4-BE49-F238E27FC236}">
                <a16:creationId xmlns:a16="http://schemas.microsoft.com/office/drawing/2014/main" id="{45D5D477-A696-7444-84FE-C6C59BE02144}"/>
              </a:ext>
            </a:extLst>
          </p:cNvPr>
          <p:cNvSpPr/>
          <p:nvPr/>
        </p:nvSpPr>
        <p:spPr>
          <a:xfrm>
            <a:off x="1972444" y="970397"/>
            <a:ext cx="546100" cy="209550"/>
          </a:xfrm>
          <a:custGeom>
            <a:avLst/>
            <a:gdLst>
              <a:gd name="connsiteX0" fmla="*/ 0 w 546100"/>
              <a:gd name="connsiteY0" fmla="*/ 209550 h 209550"/>
              <a:gd name="connsiteX1" fmla="*/ 12700 w 546100"/>
              <a:gd name="connsiteY1" fmla="*/ 193675 h 209550"/>
              <a:gd name="connsiteX2" fmla="*/ 25400 w 546100"/>
              <a:gd name="connsiteY2" fmla="*/ 174625 h 209550"/>
              <a:gd name="connsiteX3" fmla="*/ 31750 w 546100"/>
              <a:gd name="connsiteY3" fmla="*/ 165100 h 209550"/>
              <a:gd name="connsiteX4" fmla="*/ 41275 w 546100"/>
              <a:gd name="connsiteY4" fmla="*/ 158750 h 209550"/>
              <a:gd name="connsiteX5" fmla="*/ 53975 w 546100"/>
              <a:gd name="connsiteY5" fmla="*/ 142875 h 209550"/>
              <a:gd name="connsiteX6" fmla="*/ 66675 w 546100"/>
              <a:gd name="connsiteY6" fmla="*/ 127000 h 209550"/>
              <a:gd name="connsiteX7" fmla="*/ 82550 w 546100"/>
              <a:gd name="connsiteY7" fmla="*/ 111125 h 209550"/>
              <a:gd name="connsiteX8" fmla="*/ 88900 w 546100"/>
              <a:gd name="connsiteY8" fmla="*/ 101600 h 209550"/>
              <a:gd name="connsiteX9" fmla="*/ 107950 w 546100"/>
              <a:gd name="connsiteY9" fmla="*/ 88900 h 209550"/>
              <a:gd name="connsiteX10" fmla="*/ 117475 w 546100"/>
              <a:gd name="connsiteY10" fmla="*/ 82550 h 209550"/>
              <a:gd name="connsiteX11" fmla="*/ 136525 w 546100"/>
              <a:gd name="connsiteY11" fmla="*/ 63500 h 209550"/>
              <a:gd name="connsiteX12" fmla="*/ 165100 w 546100"/>
              <a:gd name="connsiteY12" fmla="*/ 44450 h 209550"/>
              <a:gd name="connsiteX13" fmla="*/ 174625 w 546100"/>
              <a:gd name="connsiteY13" fmla="*/ 38100 h 209550"/>
              <a:gd name="connsiteX14" fmla="*/ 184150 w 546100"/>
              <a:gd name="connsiteY14" fmla="*/ 31750 h 209550"/>
              <a:gd name="connsiteX15" fmla="*/ 231775 w 546100"/>
              <a:gd name="connsiteY15" fmla="*/ 15875 h 209550"/>
              <a:gd name="connsiteX16" fmla="*/ 241300 w 546100"/>
              <a:gd name="connsiteY16" fmla="*/ 12700 h 209550"/>
              <a:gd name="connsiteX17" fmla="*/ 250825 w 546100"/>
              <a:gd name="connsiteY17" fmla="*/ 9525 h 209550"/>
              <a:gd name="connsiteX18" fmla="*/ 317500 w 546100"/>
              <a:gd name="connsiteY18" fmla="*/ 0 h 209550"/>
              <a:gd name="connsiteX19" fmla="*/ 336550 w 546100"/>
              <a:gd name="connsiteY19" fmla="*/ 3175 h 209550"/>
              <a:gd name="connsiteX20" fmla="*/ 361950 w 546100"/>
              <a:gd name="connsiteY20" fmla="*/ 6350 h 209550"/>
              <a:gd name="connsiteX21" fmla="*/ 377825 w 546100"/>
              <a:gd name="connsiteY21" fmla="*/ 9525 h 209550"/>
              <a:gd name="connsiteX22" fmla="*/ 396875 w 546100"/>
              <a:gd name="connsiteY22" fmla="*/ 12700 h 209550"/>
              <a:gd name="connsiteX23" fmla="*/ 406400 w 546100"/>
              <a:gd name="connsiteY23" fmla="*/ 15875 h 209550"/>
              <a:gd name="connsiteX24" fmla="*/ 450850 w 546100"/>
              <a:gd name="connsiteY24" fmla="*/ 28575 h 209550"/>
              <a:gd name="connsiteX25" fmla="*/ 460375 w 546100"/>
              <a:gd name="connsiteY25" fmla="*/ 31750 h 209550"/>
              <a:gd name="connsiteX26" fmla="*/ 479425 w 546100"/>
              <a:gd name="connsiteY26" fmla="*/ 41275 h 209550"/>
              <a:gd name="connsiteX27" fmla="*/ 508000 w 546100"/>
              <a:gd name="connsiteY27" fmla="*/ 63500 h 209550"/>
              <a:gd name="connsiteX28" fmla="*/ 527050 w 546100"/>
              <a:gd name="connsiteY28" fmla="*/ 76200 h 209550"/>
              <a:gd name="connsiteX29" fmla="*/ 533400 w 546100"/>
              <a:gd name="connsiteY29" fmla="*/ 85725 h 209550"/>
              <a:gd name="connsiteX30" fmla="*/ 546100 w 546100"/>
              <a:gd name="connsiteY30" fmla="*/ 9842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6100" h="209550">
                <a:moveTo>
                  <a:pt x="0" y="209550"/>
                </a:moveTo>
                <a:cubicBezTo>
                  <a:pt x="4233" y="204258"/>
                  <a:pt x="8714" y="199156"/>
                  <a:pt x="12700" y="193675"/>
                </a:cubicBezTo>
                <a:cubicBezTo>
                  <a:pt x="17189" y="187503"/>
                  <a:pt x="21167" y="180975"/>
                  <a:pt x="25400" y="174625"/>
                </a:cubicBezTo>
                <a:cubicBezTo>
                  <a:pt x="27517" y="171450"/>
                  <a:pt x="28575" y="167217"/>
                  <a:pt x="31750" y="165100"/>
                </a:cubicBezTo>
                <a:lnTo>
                  <a:pt x="41275" y="158750"/>
                </a:lnTo>
                <a:cubicBezTo>
                  <a:pt x="49255" y="134809"/>
                  <a:pt x="37562" y="163391"/>
                  <a:pt x="53975" y="142875"/>
                </a:cubicBezTo>
                <a:cubicBezTo>
                  <a:pt x="71502" y="120967"/>
                  <a:pt x="39378" y="145198"/>
                  <a:pt x="66675" y="127000"/>
                </a:cubicBezTo>
                <a:cubicBezTo>
                  <a:pt x="83608" y="101600"/>
                  <a:pt x="61383" y="132292"/>
                  <a:pt x="82550" y="111125"/>
                </a:cubicBezTo>
                <a:cubicBezTo>
                  <a:pt x="85248" y="108427"/>
                  <a:pt x="86028" y="104113"/>
                  <a:pt x="88900" y="101600"/>
                </a:cubicBezTo>
                <a:cubicBezTo>
                  <a:pt x="94643" y="96574"/>
                  <a:pt x="101600" y="93133"/>
                  <a:pt x="107950" y="88900"/>
                </a:cubicBezTo>
                <a:cubicBezTo>
                  <a:pt x="111125" y="86783"/>
                  <a:pt x="114777" y="85248"/>
                  <a:pt x="117475" y="82550"/>
                </a:cubicBezTo>
                <a:cubicBezTo>
                  <a:pt x="123825" y="76200"/>
                  <a:pt x="129053" y="68481"/>
                  <a:pt x="136525" y="63500"/>
                </a:cubicBezTo>
                <a:lnTo>
                  <a:pt x="165100" y="44450"/>
                </a:lnTo>
                <a:lnTo>
                  <a:pt x="174625" y="38100"/>
                </a:lnTo>
                <a:cubicBezTo>
                  <a:pt x="177800" y="35983"/>
                  <a:pt x="180530" y="32957"/>
                  <a:pt x="184150" y="31750"/>
                </a:cubicBezTo>
                <a:lnTo>
                  <a:pt x="231775" y="15875"/>
                </a:lnTo>
                <a:lnTo>
                  <a:pt x="241300" y="12700"/>
                </a:lnTo>
                <a:cubicBezTo>
                  <a:pt x="244475" y="11642"/>
                  <a:pt x="247543" y="10181"/>
                  <a:pt x="250825" y="9525"/>
                </a:cubicBezTo>
                <a:cubicBezTo>
                  <a:pt x="294038" y="882"/>
                  <a:pt x="271826" y="4152"/>
                  <a:pt x="317500" y="0"/>
                </a:cubicBezTo>
                <a:cubicBezTo>
                  <a:pt x="323850" y="1058"/>
                  <a:pt x="330177" y="2265"/>
                  <a:pt x="336550" y="3175"/>
                </a:cubicBezTo>
                <a:cubicBezTo>
                  <a:pt x="344997" y="4382"/>
                  <a:pt x="353517" y="5053"/>
                  <a:pt x="361950" y="6350"/>
                </a:cubicBezTo>
                <a:cubicBezTo>
                  <a:pt x="367284" y="7171"/>
                  <a:pt x="372516" y="8560"/>
                  <a:pt x="377825" y="9525"/>
                </a:cubicBezTo>
                <a:cubicBezTo>
                  <a:pt x="384159" y="10677"/>
                  <a:pt x="390591" y="11303"/>
                  <a:pt x="396875" y="12700"/>
                </a:cubicBezTo>
                <a:cubicBezTo>
                  <a:pt x="400142" y="13426"/>
                  <a:pt x="403171" y="14994"/>
                  <a:pt x="406400" y="15875"/>
                </a:cubicBezTo>
                <a:cubicBezTo>
                  <a:pt x="450254" y="27835"/>
                  <a:pt x="414348" y="16408"/>
                  <a:pt x="450850" y="28575"/>
                </a:cubicBezTo>
                <a:cubicBezTo>
                  <a:pt x="454025" y="29633"/>
                  <a:pt x="457590" y="29894"/>
                  <a:pt x="460375" y="31750"/>
                </a:cubicBezTo>
                <a:cubicBezTo>
                  <a:pt x="502660" y="59940"/>
                  <a:pt x="439990" y="19367"/>
                  <a:pt x="479425" y="41275"/>
                </a:cubicBezTo>
                <a:cubicBezTo>
                  <a:pt x="516180" y="61694"/>
                  <a:pt x="484860" y="45502"/>
                  <a:pt x="508000" y="63500"/>
                </a:cubicBezTo>
                <a:cubicBezTo>
                  <a:pt x="514024" y="68185"/>
                  <a:pt x="527050" y="76200"/>
                  <a:pt x="527050" y="76200"/>
                </a:cubicBezTo>
                <a:cubicBezTo>
                  <a:pt x="529167" y="79375"/>
                  <a:pt x="530702" y="83027"/>
                  <a:pt x="533400" y="85725"/>
                </a:cubicBezTo>
                <a:cubicBezTo>
                  <a:pt x="548725" y="101050"/>
                  <a:pt x="538842" y="83910"/>
                  <a:pt x="546100" y="98425"/>
                </a:cubicBezTo>
              </a:path>
            </a:pathLst>
          </a:custGeom>
          <a:noFill/>
          <a:ln>
            <a:solidFill>
              <a:srgbClr val="00549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101027232">
                  <a:custGeom>
                    <a:avLst/>
                    <a:gdLst>
                      <a:gd name="connsiteX0" fmla="*/ 0 w 546100"/>
                      <a:gd name="connsiteY0" fmla="*/ 209550 h 209550"/>
                      <a:gd name="connsiteX1" fmla="*/ 12700 w 546100"/>
                      <a:gd name="connsiteY1" fmla="*/ 193675 h 209550"/>
                      <a:gd name="connsiteX2" fmla="*/ 25400 w 546100"/>
                      <a:gd name="connsiteY2" fmla="*/ 174625 h 209550"/>
                      <a:gd name="connsiteX3" fmla="*/ 31750 w 546100"/>
                      <a:gd name="connsiteY3" fmla="*/ 165100 h 209550"/>
                      <a:gd name="connsiteX4" fmla="*/ 41275 w 546100"/>
                      <a:gd name="connsiteY4" fmla="*/ 158750 h 209550"/>
                      <a:gd name="connsiteX5" fmla="*/ 53975 w 546100"/>
                      <a:gd name="connsiteY5" fmla="*/ 142875 h 209550"/>
                      <a:gd name="connsiteX6" fmla="*/ 66675 w 546100"/>
                      <a:gd name="connsiteY6" fmla="*/ 127000 h 209550"/>
                      <a:gd name="connsiteX7" fmla="*/ 82550 w 546100"/>
                      <a:gd name="connsiteY7" fmla="*/ 111125 h 209550"/>
                      <a:gd name="connsiteX8" fmla="*/ 88900 w 546100"/>
                      <a:gd name="connsiteY8" fmla="*/ 101600 h 209550"/>
                      <a:gd name="connsiteX9" fmla="*/ 107950 w 546100"/>
                      <a:gd name="connsiteY9" fmla="*/ 88900 h 209550"/>
                      <a:gd name="connsiteX10" fmla="*/ 117475 w 546100"/>
                      <a:gd name="connsiteY10" fmla="*/ 82550 h 209550"/>
                      <a:gd name="connsiteX11" fmla="*/ 136525 w 546100"/>
                      <a:gd name="connsiteY11" fmla="*/ 63500 h 209550"/>
                      <a:gd name="connsiteX12" fmla="*/ 165100 w 546100"/>
                      <a:gd name="connsiteY12" fmla="*/ 44450 h 209550"/>
                      <a:gd name="connsiteX13" fmla="*/ 174625 w 546100"/>
                      <a:gd name="connsiteY13" fmla="*/ 38100 h 209550"/>
                      <a:gd name="connsiteX14" fmla="*/ 184150 w 546100"/>
                      <a:gd name="connsiteY14" fmla="*/ 31750 h 209550"/>
                      <a:gd name="connsiteX15" fmla="*/ 231775 w 546100"/>
                      <a:gd name="connsiteY15" fmla="*/ 15875 h 209550"/>
                      <a:gd name="connsiteX16" fmla="*/ 241300 w 546100"/>
                      <a:gd name="connsiteY16" fmla="*/ 12700 h 209550"/>
                      <a:gd name="connsiteX17" fmla="*/ 250825 w 546100"/>
                      <a:gd name="connsiteY17" fmla="*/ 9525 h 209550"/>
                      <a:gd name="connsiteX18" fmla="*/ 317500 w 546100"/>
                      <a:gd name="connsiteY18" fmla="*/ 0 h 209550"/>
                      <a:gd name="connsiteX19" fmla="*/ 336550 w 546100"/>
                      <a:gd name="connsiteY19" fmla="*/ 3175 h 209550"/>
                      <a:gd name="connsiteX20" fmla="*/ 361950 w 546100"/>
                      <a:gd name="connsiteY20" fmla="*/ 6350 h 209550"/>
                      <a:gd name="connsiteX21" fmla="*/ 377825 w 546100"/>
                      <a:gd name="connsiteY21" fmla="*/ 9525 h 209550"/>
                      <a:gd name="connsiteX22" fmla="*/ 396875 w 546100"/>
                      <a:gd name="connsiteY22" fmla="*/ 12700 h 209550"/>
                      <a:gd name="connsiteX23" fmla="*/ 406400 w 546100"/>
                      <a:gd name="connsiteY23" fmla="*/ 15875 h 209550"/>
                      <a:gd name="connsiteX24" fmla="*/ 450850 w 546100"/>
                      <a:gd name="connsiteY24" fmla="*/ 28575 h 209550"/>
                      <a:gd name="connsiteX25" fmla="*/ 460375 w 546100"/>
                      <a:gd name="connsiteY25" fmla="*/ 31750 h 209550"/>
                      <a:gd name="connsiteX26" fmla="*/ 479425 w 546100"/>
                      <a:gd name="connsiteY26" fmla="*/ 41275 h 209550"/>
                      <a:gd name="connsiteX27" fmla="*/ 508000 w 546100"/>
                      <a:gd name="connsiteY27" fmla="*/ 63500 h 209550"/>
                      <a:gd name="connsiteX28" fmla="*/ 527050 w 546100"/>
                      <a:gd name="connsiteY28" fmla="*/ 76200 h 209550"/>
                      <a:gd name="connsiteX29" fmla="*/ 533400 w 546100"/>
                      <a:gd name="connsiteY29" fmla="*/ 85725 h 209550"/>
                      <a:gd name="connsiteX30" fmla="*/ 546100 w 546100"/>
                      <a:gd name="connsiteY30" fmla="*/ 98425 h 209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546100" h="209550" extrusionOk="0">
                        <a:moveTo>
                          <a:pt x="0" y="209550"/>
                        </a:moveTo>
                        <a:cubicBezTo>
                          <a:pt x="4097" y="203816"/>
                          <a:pt x="8890" y="199220"/>
                          <a:pt x="12700" y="193675"/>
                        </a:cubicBezTo>
                        <a:cubicBezTo>
                          <a:pt x="17480" y="187477"/>
                          <a:pt x="21646" y="179996"/>
                          <a:pt x="25400" y="174625"/>
                        </a:cubicBezTo>
                        <a:cubicBezTo>
                          <a:pt x="27661" y="171355"/>
                          <a:pt x="28396" y="167231"/>
                          <a:pt x="31750" y="165100"/>
                        </a:cubicBezTo>
                        <a:cubicBezTo>
                          <a:pt x="34764" y="162522"/>
                          <a:pt x="38883" y="160405"/>
                          <a:pt x="41275" y="158750"/>
                        </a:cubicBezTo>
                        <a:cubicBezTo>
                          <a:pt x="50997" y="133566"/>
                          <a:pt x="40443" y="164493"/>
                          <a:pt x="53975" y="142875"/>
                        </a:cubicBezTo>
                        <a:cubicBezTo>
                          <a:pt x="71323" y="121399"/>
                          <a:pt x="41190" y="144523"/>
                          <a:pt x="66675" y="127000"/>
                        </a:cubicBezTo>
                        <a:cubicBezTo>
                          <a:pt x="78746" y="104226"/>
                          <a:pt x="59957" y="134682"/>
                          <a:pt x="82550" y="111125"/>
                        </a:cubicBezTo>
                        <a:cubicBezTo>
                          <a:pt x="84533" y="108403"/>
                          <a:pt x="85379" y="103991"/>
                          <a:pt x="88900" y="101600"/>
                        </a:cubicBezTo>
                        <a:cubicBezTo>
                          <a:pt x="95208" y="95833"/>
                          <a:pt x="102035" y="94051"/>
                          <a:pt x="107950" y="88900"/>
                        </a:cubicBezTo>
                        <a:cubicBezTo>
                          <a:pt x="111241" y="86330"/>
                          <a:pt x="114459" y="85725"/>
                          <a:pt x="117475" y="82550"/>
                        </a:cubicBezTo>
                        <a:cubicBezTo>
                          <a:pt x="124248" y="77171"/>
                          <a:pt x="129228" y="68610"/>
                          <a:pt x="136525" y="63500"/>
                        </a:cubicBezTo>
                        <a:cubicBezTo>
                          <a:pt x="150114" y="56690"/>
                          <a:pt x="156927" y="46700"/>
                          <a:pt x="165100" y="44450"/>
                        </a:cubicBezTo>
                        <a:cubicBezTo>
                          <a:pt x="167868" y="42308"/>
                          <a:pt x="170769" y="40720"/>
                          <a:pt x="174625" y="38100"/>
                        </a:cubicBezTo>
                        <a:cubicBezTo>
                          <a:pt x="178349" y="36010"/>
                          <a:pt x="180400" y="33466"/>
                          <a:pt x="184150" y="31750"/>
                        </a:cubicBezTo>
                        <a:cubicBezTo>
                          <a:pt x="192734" y="30686"/>
                          <a:pt x="213758" y="21854"/>
                          <a:pt x="231775" y="15875"/>
                        </a:cubicBezTo>
                        <a:cubicBezTo>
                          <a:pt x="236149" y="14199"/>
                          <a:pt x="239288" y="13851"/>
                          <a:pt x="241300" y="12700"/>
                        </a:cubicBezTo>
                        <a:cubicBezTo>
                          <a:pt x="244740" y="11632"/>
                          <a:pt x="247705" y="9936"/>
                          <a:pt x="250825" y="9525"/>
                        </a:cubicBezTo>
                        <a:cubicBezTo>
                          <a:pt x="294235" y="410"/>
                          <a:pt x="271406" y="4334"/>
                          <a:pt x="317500" y="0"/>
                        </a:cubicBezTo>
                        <a:cubicBezTo>
                          <a:pt x="325027" y="1522"/>
                          <a:pt x="330230" y="1536"/>
                          <a:pt x="336550" y="3175"/>
                        </a:cubicBezTo>
                        <a:cubicBezTo>
                          <a:pt x="346009" y="4374"/>
                          <a:pt x="354500" y="4570"/>
                          <a:pt x="361950" y="6350"/>
                        </a:cubicBezTo>
                        <a:cubicBezTo>
                          <a:pt x="367047" y="7720"/>
                          <a:pt x="372432" y="8153"/>
                          <a:pt x="377825" y="9525"/>
                        </a:cubicBezTo>
                        <a:cubicBezTo>
                          <a:pt x="384079" y="11050"/>
                          <a:pt x="390193" y="10177"/>
                          <a:pt x="396875" y="12700"/>
                        </a:cubicBezTo>
                        <a:cubicBezTo>
                          <a:pt x="400487" y="13028"/>
                          <a:pt x="403000" y="14501"/>
                          <a:pt x="406400" y="15875"/>
                        </a:cubicBezTo>
                        <a:cubicBezTo>
                          <a:pt x="449174" y="24634"/>
                          <a:pt x="413585" y="15628"/>
                          <a:pt x="450850" y="28575"/>
                        </a:cubicBezTo>
                        <a:cubicBezTo>
                          <a:pt x="453801" y="29948"/>
                          <a:pt x="457654" y="29525"/>
                          <a:pt x="460375" y="31750"/>
                        </a:cubicBezTo>
                        <a:cubicBezTo>
                          <a:pt x="500813" y="66329"/>
                          <a:pt x="443765" y="26372"/>
                          <a:pt x="479425" y="41275"/>
                        </a:cubicBezTo>
                        <a:cubicBezTo>
                          <a:pt x="512147" y="61291"/>
                          <a:pt x="484100" y="45898"/>
                          <a:pt x="508000" y="63500"/>
                        </a:cubicBezTo>
                        <a:cubicBezTo>
                          <a:pt x="514024" y="68185"/>
                          <a:pt x="527050" y="76199"/>
                          <a:pt x="527050" y="76200"/>
                        </a:cubicBezTo>
                        <a:cubicBezTo>
                          <a:pt x="529054" y="79876"/>
                          <a:pt x="531151" y="82587"/>
                          <a:pt x="533400" y="85725"/>
                        </a:cubicBezTo>
                        <a:cubicBezTo>
                          <a:pt x="547351" y="101688"/>
                          <a:pt x="539029" y="82003"/>
                          <a:pt x="546100" y="9842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5237FCE0-111B-D840-8E0C-20E5E772A78D}"/>
              </a:ext>
            </a:extLst>
          </p:cNvPr>
          <p:cNvSpPr/>
          <p:nvPr/>
        </p:nvSpPr>
        <p:spPr>
          <a:xfrm>
            <a:off x="2680469" y="732272"/>
            <a:ext cx="469900" cy="441325"/>
          </a:xfrm>
          <a:custGeom>
            <a:avLst/>
            <a:gdLst>
              <a:gd name="connsiteX0" fmla="*/ 0 w 469900"/>
              <a:gd name="connsiteY0" fmla="*/ 441325 h 441325"/>
              <a:gd name="connsiteX1" fmla="*/ 47625 w 469900"/>
              <a:gd name="connsiteY1" fmla="*/ 431800 h 441325"/>
              <a:gd name="connsiteX2" fmla="*/ 57150 w 469900"/>
              <a:gd name="connsiteY2" fmla="*/ 428625 h 441325"/>
              <a:gd name="connsiteX3" fmla="*/ 66675 w 469900"/>
              <a:gd name="connsiteY3" fmla="*/ 425450 h 441325"/>
              <a:gd name="connsiteX4" fmla="*/ 88900 w 469900"/>
              <a:gd name="connsiteY4" fmla="*/ 412750 h 441325"/>
              <a:gd name="connsiteX5" fmla="*/ 111125 w 469900"/>
              <a:gd name="connsiteY5" fmla="*/ 403225 h 441325"/>
              <a:gd name="connsiteX6" fmla="*/ 123825 w 469900"/>
              <a:gd name="connsiteY6" fmla="*/ 390525 h 441325"/>
              <a:gd name="connsiteX7" fmla="*/ 142875 w 469900"/>
              <a:gd name="connsiteY7" fmla="*/ 377825 h 441325"/>
              <a:gd name="connsiteX8" fmla="*/ 190500 w 469900"/>
              <a:gd name="connsiteY8" fmla="*/ 346075 h 441325"/>
              <a:gd name="connsiteX9" fmla="*/ 200025 w 469900"/>
              <a:gd name="connsiteY9" fmla="*/ 339725 h 441325"/>
              <a:gd name="connsiteX10" fmla="*/ 209550 w 469900"/>
              <a:gd name="connsiteY10" fmla="*/ 333375 h 441325"/>
              <a:gd name="connsiteX11" fmla="*/ 228600 w 469900"/>
              <a:gd name="connsiteY11" fmla="*/ 311150 h 441325"/>
              <a:gd name="connsiteX12" fmla="*/ 238125 w 469900"/>
              <a:gd name="connsiteY12" fmla="*/ 307975 h 441325"/>
              <a:gd name="connsiteX13" fmla="*/ 250825 w 469900"/>
              <a:gd name="connsiteY13" fmla="*/ 288925 h 441325"/>
              <a:gd name="connsiteX14" fmla="*/ 279400 w 469900"/>
              <a:gd name="connsiteY14" fmla="*/ 263525 h 441325"/>
              <a:gd name="connsiteX15" fmla="*/ 301625 w 469900"/>
              <a:gd name="connsiteY15" fmla="*/ 234950 h 441325"/>
              <a:gd name="connsiteX16" fmla="*/ 314325 w 469900"/>
              <a:gd name="connsiteY16" fmla="*/ 215900 h 441325"/>
              <a:gd name="connsiteX17" fmla="*/ 323850 w 469900"/>
              <a:gd name="connsiteY17" fmla="*/ 206375 h 441325"/>
              <a:gd name="connsiteX18" fmla="*/ 352425 w 469900"/>
              <a:gd name="connsiteY18" fmla="*/ 165100 h 441325"/>
              <a:gd name="connsiteX19" fmla="*/ 368300 w 469900"/>
              <a:gd name="connsiteY19" fmla="*/ 146050 h 441325"/>
              <a:gd name="connsiteX20" fmla="*/ 390525 w 469900"/>
              <a:gd name="connsiteY20" fmla="*/ 120650 h 441325"/>
              <a:gd name="connsiteX21" fmla="*/ 409575 w 469900"/>
              <a:gd name="connsiteY21" fmla="*/ 92075 h 441325"/>
              <a:gd name="connsiteX22" fmla="*/ 415925 w 469900"/>
              <a:gd name="connsiteY22" fmla="*/ 82550 h 441325"/>
              <a:gd name="connsiteX23" fmla="*/ 425450 w 469900"/>
              <a:gd name="connsiteY23" fmla="*/ 76200 h 441325"/>
              <a:gd name="connsiteX24" fmla="*/ 438150 w 469900"/>
              <a:gd name="connsiteY24" fmla="*/ 57150 h 441325"/>
              <a:gd name="connsiteX25" fmla="*/ 441325 w 469900"/>
              <a:gd name="connsiteY25" fmla="*/ 47625 h 441325"/>
              <a:gd name="connsiteX26" fmla="*/ 457200 w 469900"/>
              <a:gd name="connsiteY26" fmla="*/ 28575 h 441325"/>
              <a:gd name="connsiteX27" fmla="*/ 463550 w 469900"/>
              <a:gd name="connsiteY27" fmla="*/ 9525 h 441325"/>
              <a:gd name="connsiteX28" fmla="*/ 469900 w 469900"/>
              <a:gd name="connsiteY28" fmla="*/ 0 h 44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69900" h="441325">
                <a:moveTo>
                  <a:pt x="0" y="441325"/>
                </a:moveTo>
                <a:cubicBezTo>
                  <a:pt x="35228" y="437411"/>
                  <a:pt x="19483" y="441181"/>
                  <a:pt x="47625" y="431800"/>
                </a:cubicBezTo>
                <a:lnTo>
                  <a:pt x="57150" y="428625"/>
                </a:lnTo>
                <a:cubicBezTo>
                  <a:pt x="60325" y="427567"/>
                  <a:pt x="63890" y="427306"/>
                  <a:pt x="66675" y="425450"/>
                </a:cubicBezTo>
                <a:cubicBezTo>
                  <a:pt x="76241" y="419073"/>
                  <a:pt x="77621" y="417584"/>
                  <a:pt x="88900" y="412750"/>
                </a:cubicBezTo>
                <a:cubicBezTo>
                  <a:pt x="98437" y="408663"/>
                  <a:pt x="101765" y="410245"/>
                  <a:pt x="111125" y="403225"/>
                </a:cubicBezTo>
                <a:cubicBezTo>
                  <a:pt x="115914" y="399633"/>
                  <a:pt x="119150" y="394265"/>
                  <a:pt x="123825" y="390525"/>
                </a:cubicBezTo>
                <a:cubicBezTo>
                  <a:pt x="129784" y="385757"/>
                  <a:pt x="136525" y="382058"/>
                  <a:pt x="142875" y="377825"/>
                </a:cubicBezTo>
                <a:lnTo>
                  <a:pt x="190500" y="346075"/>
                </a:lnTo>
                <a:lnTo>
                  <a:pt x="200025" y="339725"/>
                </a:lnTo>
                <a:lnTo>
                  <a:pt x="209550" y="333375"/>
                </a:lnTo>
                <a:cubicBezTo>
                  <a:pt x="215652" y="324222"/>
                  <a:pt x="218801" y="318149"/>
                  <a:pt x="228600" y="311150"/>
                </a:cubicBezTo>
                <a:cubicBezTo>
                  <a:pt x="231323" y="309205"/>
                  <a:pt x="234950" y="309033"/>
                  <a:pt x="238125" y="307975"/>
                </a:cubicBezTo>
                <a:cubicBezTo>
                  <a:pt x="242358" y="301625"/>
                  <a:pt x="244475" y="293158"/>
                  <a:pt x="250825" y="288925"/>
                </a:cubicBezTo>
                <a:cubicBezTo>
                  <a:pt x="267822" y="277594"/>
                  <a:pt x="257652" y="285273"/>
                  <a:pt x="279400" y="263525"/>
                </a:cubicBezTo>
                <a:cubicBezTo>
                  <a:pt x="288075" y="237499"/>
                  <a:pt x="273070" y="277783"/>
                  <a:pt x="301625" y="234950"/>
                </a:cubicBezTo>
                <a:cubicBezTo>
                  <a:pt x="305858" y="228600"/>
                  <a:pt x="308929" y="221296"/>
                  <a:pt x="314325" y="215900"/>
                </a:cubicBezTo>
                <a:cubicBezTo>
                  <a:pt x="317500" y="212725"/>
                  <a:pt x="321156" y="209967"/>
                  <a:pt x="323850" y="206375"/>
                </a:cubicBezTo>
                <a:cubicBezTo>
                  <a:pt x="333890" y="192988"/>
                  <a:pt x="340592" y="176933"/>
                  <a:pt x="352425" y="165100"/>
                </a:cubicBezTo>
                <a:cubicBezTo>
                  <a:pt x="380252" y="137273"/>
                  <a:pt x="346198" y="172572"/>
                  <a:pt x="368300" y="146050"/>
                </a:cubicBezTo>
                <a:cubicBezTo>
                  <a:pt x="391641" y="118041"/>
                  <a:pt x="361401" y="160696"/>
                  <a:pt x="390525" y="120650"/>
                </a:cubicBezTo>
                <a:lnTo>
                  <a:pt x="409575" y="92075"/>
                </a:lnTo>
                <a:cubicBezTo>
                  <a:pt x="411692" y="88900"/>
                  <a:pt x="412750" y="84667"/>
                  <a:pt x="415925" y="82550"/>
                </a:cubicBezTo>
                <a:lnTo>
                  <a:pt x="425450" y="76200"/>
                </a:lnTo>
                <a:cubicBezTo>
                  <a:pt x="432999" y="53552"/>
                  <a:pt x="422295" y="80933"/>
                  <a:pt x="438150" y="57150"/>
                </a:cubicBezTo>
                <a:cubicBezTo>
                  <a:pt x="440006" y="54365"/>
                  <a:pt x="439469" y="50410"/>
                  <a:pt x="441325" y="47625"/>
                </a:cubicBezTo>
                <a:cubicBezTo>
                  <a:pt x="451294" y="32671"/>
                  <a:pt x="450275" y="44157"/>
                  <a:pt x="457200" y="28575"/>
                </a:cubicBezTo>
                <a:cubicBezTo>
                  <a:pt x="459918" y="22458"/>
                  <a:pt x="459837" y="15094"/>
                  <a:pt x="463550" y="9525"/>
                </a:cubicBezTo>
                <a:lnTo>
                  <a:pt x="469900" y="0"/>
                </a:lnTo>
              </a:path>
            </a:pathLst>
          </a:custGeom>
          <a:noFill/>
          <a:ln>
            <a:solidFill>
              <a:srgbClr val="00549F"/>
            </a:solidFill>
            <a:extLst>
              <a:ext uri="{C807C97D-BFC1-408E-A445-0C87EB9F89A2}">
                <ask:lineSketchStyleProps xmlns:ask="http://schemas.microsoft.com/office/drawing/2018/sketchyshapes" sd="3439002537">
                  <a:custGeom>
                    <a:avLst/>
                    <a:gdLst>
                      <a:gd name="connsiteX0" fmla="*/ 0 w 469900"/>
                      <a:gd name="connsiteY0" fmla="*/ 441325 h 441325"/>
                      <a:gd name="connsiteX1" fmla="*/ 47625 w 469900"/>
                      <a:gd name="connsiteY1" fmla="*/ 431800 h 441325"/>
                      <a:gd name="connsiteX2" fmla="*/ 57150 w 469900"/>
                      <a:gd name="connsiteY2" fmla="*/ 428625 h 441325"/>
                      <a:gd name="connsiteX3" fmla="*/ 66675 w 469900"/>
                      <a:gd name="connsiteY3" fmla="*/ 425450 h 441325"/>
                      <a:gd name="connsiteX4" fmla="*/ 88900 w 469900"/>
                      <a:gd name="connsiteY4" fmla="*/ 412750 h 441325"/>
                      <a:gd name="connsiteX5" fmla="*/ 111125 w 469900"/>
                      <a:gd name="connsiteY5" fmla="*/ 403225 h 441325"/>
                      <a:gd name="connsiteX6" fmla="*/ 123825 w 469900"/>
                      <a:gd name="connsiteY6" fmla="*/ 390525 h 441325"/>
                      <a:gd name="connsiteX7" fmla="*/ 142875 w 469900"/>
                      <a:gd name="connsiteY7" fmla="*/ 377825 h 441325"/>
                      <a:gd name="connsiteX8" fmla="*/ 190500 w 469900"/>
                      <a:gd name="connsiteY8" fmla="*/ 346075 h 441325"/>
                      <a:gd name="connsiteX9" fmla="*/ 200025 w 469900"/>
                      <a:gd name="connsiteY9" fmla="*/ 339725 h 441325"/>
                      <a:gd name="connsiteX10" fmla="*/ 209550 w 469900"/>
                      <a:gd name="connsiteY10" fmla="*/ 333375 h 441325"/>
                      <a:gd name="connsiteX11" fmla="*/ 228600 w 469900"/>
                      <a:gd name="connsiteY11" fmla="*/ 311150 h 441325"/>
                      <a:gd name="connsiteX12" fmla="*/ 238125 w 469900"/>
                      <a:gd name="connsiteY12" fmla="*/ 307975 h 441325"/>
                      <a:gd name="connsiteX13" fmla="*/ 250825 w 469900"/>
                      <a:gd name="connsiteY13" fmla="*/ 288925 h 441325"/>
                      <a:gd name="connsiteX14" fmla="*/ 279400 w 469900"/>
                      <a:gd name="connsiteY14" fmla="*/ 263525 h 441325"/>
                      <a:gd name="connsiteX15" fmla="*/ 301625 w 469900"/>
                      <a:gd name="connsiteY15" fmla="*/ 234950 h 441325"/>
                      <a:gd name="connsiteX16" fmla="*/ 314325 w 469900"/>
                      <a:gd name="connsiteY16" fmla="*/ 215900 h 441325"/>
                      <a:gd name="connsiteX17" fmla="*/ 323850 w 469900"/>
                      <a:gd name="connsiteY17" fmla="*/ 206375 h 441325"/>
                      <a:gd name="connsiteX18" fmla="*/ 352425 w 469900"/>
                      <a:gd name="connsiteY18" fmla="*/ 165100 h 441325"/>
                      <a:gd name="connsiteX19" fmla="*/ 368300 w 469900"/>
                      <a:gd name="connsiteY19" fmla="*/ 146050 h 441325"/>
                      <a:gd name="connsiteX20" fmla="*/ 390525 w 469900"/>
                      <a:gd name="connsiteY20" fmla="*/ 120650 h 441325"/>
                      <a:gd name="connsiteX21" fmla="*/ 409575 w 469900"/>
                      <a:gd name="connsiteY21" fmla="*/ 92075 h 441325"/>
                      <a:gd name="connsiteX22" fmla="*/ 415925 w 469900"/>
                      <a:gd name="connsiteY22" fmla="*/ 82550 h 441325"/>
                      <a:gd name="connsiteX23" fmla="*/ 425450 w 469900"/>
                      <a:gd name="connsiteY23" fmla="*/ 76200 h 441325"/>
                      <a:gd name="connsiteX24" fmla="*/ 438150 w 469900"/>
                      <a:gd name="connsiteY24" fmla="*/ 57150 h 441325"/>
                      <a:gd name="connsiteX25" fmla="*/ 441325 w 469900"/>
                      <a:gd name="connsiteY25" fmla="*/ 47625 h 441325"/>
                      <a:gd name="connsiteX26" fmla="*/ 457200 w 469900"/>
                      <a:gd name="connsiteY26" fmla="*/ 28575 h 441325"/>
                      <a:gd name="connsiteX27" fmla="*/ 463550 w 469900"/>
                      <a:gd name="connsiteY27" fmla="*/ 9525 h 441325"/>
                      <a:gd name="connsiteX28" fmla="*/ 469900 w 469900"/>
                      <a:gd name="connsiteY28" fmla="*/ 0 h 441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69900" h="441325" extrusionOk="0">
                        <a:moveTo>
                          <a:pt x="0" y="441325"/>
                        </a:moveTo>
                        <a:cubicBezTo>
                          <a:pt x="37079" y="440045"/>
                          <a:pt x="18870" y="439469"/>
                          <a:pt x="47625" y="431800"/>
                        </a:cubicBezTo>
                        <a:cubicBezTo>
                          <a:pt x="49293" y="431054"/>
                          <a:pt x="55734" y="429661"/>
                          <a:pt x="57150" y="428625"/>
                        </a:cubicBezTo>
                        <a:cubicBezTo>
                          <a:pt x="60089" y="426980"/>
                          <a:pt x="63825" y="427317"/>
                          <a:pt x="66675" y="425450"/>
                        </a:cubicBezTo>
                        <a:cubicBezTo>
                          <a:pt x="76514" y="419133"/>
                          <a:pt x="77797" y="417294"/>
                          <a:pt x="88900" y="412750"/>
                        </a:cubicBezTo>
                        <a:cubicBezTo>
                          <a:pt x="98466" y="408521"/>
                          <a:pt x="101822" y="410103"/>
                          <a:pt x="111125" y="403225"/>
                        </a:cubicBezTo>
                        <a:cubicBezTo>
                          <a:pt x="116028" y="399707"/>
                          <a:pt x="118829" y="393572"/>
                          <a:pt x="123825" y="390525"/>
                        </a:cubicBezTo>
                        <a:cubicBezTo>
                          <a:pt x="129857" y="385652"/>
                          <a:pt x="136899" y="381267"/>
                          <a:pt x="142875" y="377825"/>
                        </a:cubicBezTo>
                        <a:cubicBezTo>
                          <a:pt x="153532" y="367217"/>
                          <a:pt x="172278" y="355342"/>
                          <a:pt x="190500" y="346075"/>
                        </a:cubicBezTo>
                        <a:cubicBezTo>
                          <a:pt x="192655" y="343671"/>
                          <a:pt x="196692" y="341842"/>
                          <a:pt x="200025" y="339725"/>
                        </a:cubicBezTo>
                        <a:cubicBezTo>
                          <a:pt x="202014" y="337359"/>
                          <a:pt x="208116" y="334428"/>
                          <a:pt x="209550" y="333375"/>
                        </a:cubicBezTo>
                        <a:cubicBezTo>
                          <a:pt x="216370" y="325355"/>
                          <a:pt x="218930" y="317906"/>
                          <a:pt x="228600" y="311150"/>
                        </a:cubicBezTo>
                        <a:cubicBezTo>
                          <a:pt x="231392" y="309142"/>
                          <a:pt x="235265" y="308942"/>
                          <a:pt x="238125" y="307975"/>
                        </a:cubicBezTo>
                        <a:cubicBezTo>
                          <a:pt x="241942" y="301848"/>
                          <a:pt x="244572" y="293159"/>
                          <a:pt x="250825" y="288925"/>
                        </a:cubicBezTo>
                        <a:cubicBezTo>
                          <a:pt x="267855" y="278002"/>
                          <a:pt x="258419" y="284189"/>
                          <a:pt x="279400" y="263525"/>
                        </a:cubicBezTo>
                        <a:cubicBezTo>
                          <a:pt x="287457" y="237223"/>
                          <a:pt x="272976" y="276711"/>
                          <a:pt x="301625" y="234950"/>
                        </a:cubicBezTo>
                        <a:cubicBezTo>
                          <a:pt x="305779" y="228947"/>
                          <a:pt x="308843" y="220710"/>
                          <a:pt x="314325" y="215900"/>
                        </a:cubicBezTo>
                        <a:cubicBezTo>
                          <a:pt x="317848" y="212803"/>
                          <a:pt x="321279" y="209161"/>
                          <a:pt x="323850" y="206375"/>
                        </a:cubicBezTo>
                        <a:cubicBezTo>
                          <a:pt x="334596" y="192643"/>
                          <a:pt x="338904" y="176707"/>
                          <a:pt x="352425" y="165100"/>
                        </a:cubicBezTo>
                        <a:cubicBezTo>
                          <a:pt x="381153" y="133071"/>
                          <a:pt x="346273" y="177857"/>
                          <a:pt x="368300" y="146050"/>
                        </a:cubicBezTo>
                        <a:cubicBezTo>
                          <a:pt x="398180" y="121175"/>
                          <a:pt x="359230" y="158418"/>
                          <a:pt x="390525" y="120650"/>
                        </a:cubicBezTo>
                        <a:cubicBezTo>
                          <a:pt x="394864" y="111543"/>
                          <a:pt x="402330" y="101548"/>
                          <a:pt x="409575" y="92075"/>
                        </a:cubicBezTo>
                        <a:cubicBezTo>
                          <a:pt x="412239" y="88760"/>
                          <a:pt x="412750" y="85299"/>
                          <a:pt x="415925" y="82550"/>
                        </a:cubicBezTo>
                        <a:cubicBezTo>
                          <a:pt x="418297" y="80155"/>
                          <a:pt x="421532" y="77710"/>
                          <a:pt x="425450" y="76200"/>
                        </a:cubicBezTo>
                        <a:cubicBezTo>
                          <a:pt x="433876" y="54100"/>
                          <a:pt x="424021" y="79643"/>
                          <a:pt x="438150" y="57150"/>
                        </a:cubicBezTo>
                        <a:cubicBezTo>
                          <a:pt x="439770" y="53910"/>
                          <a:pt x="439557" y="50434"/>
                          <a:pt x="441325" y="47625"/>
                        </a:cubicBezTo>
                        <a:cubicBezTo>
                          <a:pt x="450786" y="34496"/>
                          <a:pt x="451025" y="44043"/>
                          <a:pt x="457200" y="28575"/>
                        </a:cubicBezTo>
                        <a:cubicBezTo>
                          <a:pt x="459584" y="22027"/>
                          <a:pt x="459598" y="14336"/>
                          <a:pt x="463550" y="9525"/>
                        </a:cubicBezTo>
                        <a:cubicBezTo>
                          <a:pt x="465429" y="6720"/>
                          <a:pt x="468070" y="1341"/>
                          <a:pt x="46990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1" name="Freeform 170">
            <a:extLst>
              <a:ext uri="{FF2B5EF4-FFF2-40B4-BE49-F238E27FC236}">
                <a16:creationId xmlns:a16="http://schemas.microsoft.com/office/drawing/2014/main" id="{8FEBE599-28F6-094A-A584-A2108BCBF386}"/>
              </a:ext>
            </a:extLst>
          </p:cNvPr>
          <p:cNvSpPr/>
          <p:nvPr/>
        </p:nvSpPr>
        <p:spPr>
          <a:xfrm>
            <a:off x="2683644" y="884672"/>
            <a:ext cx="533400" cy="225425"/>
          </a:xfrm>
          <a:custGeom>
            <a:avLst/>
            <a:gdLst>
              <a:gd name="connsiteX0" fmla="*/ 0 w 533400"/>
              <a:gd name="connsiteY0" fmla="*/ 6350 h 225425"/>
              <a:gd name="connsiteX1" fmla="*/ 57150 w 533400"/>
              <a:gd name="connsiteY1" fmla="*/ 0 h 225425"/>
              <a:gd name="connsiteX2" fmla="*/ 76200 w 533400"/>
              <a:gd name="connsiteY2" fmla="*/ 3175 h 225425"/>
              <a:gd name="connsiteX3" fmla="*/ 111125 w 533400"/>
              <a:gd name="connsiteY3" fmla="*/ 12700 h 225425"/>
              <a:gd name="connsiteX4" fmla="*/ 120650 w 533400"/>
              <a:gd name="connsiteY4" fmla="*/ 19050 h 225425"/>
              <a:gd name="connsiteX5" fmla="*/ 127000 w 533400"/>
              <a:gd name="connsiteY5" fmla="*/ 28575 h 225425"/>
              <a:gd name="connsiteX6" fmla="*/ 136525 w 533400"/>
              <a:gd name="connsiteY6" fmla="*/ 34925 h 225425"/>
              <a:gd name="connsiteX7" fmla="*/ 149225 w 533400"/>
              <a:gd name="connsiteY7" fmla="*/ 53975 h 225425"/>
              <a:gd name="connsiteX8" fmla="*/ 155575 w 533400"/>
              <a:gd name="connsiteY8" fmla="*/ 63500 h 225425"/>
              <a:gd name="connsiteX9" fmla="*/ 158750 w 533400"/>
              <a:gd name="connsiteY9" fmla="*/ 73025 h 225425"/>
              <a:gd name="connsiteX10" fmla="*/ 171450 w 533400"/>
              <a:gd name="connsiteY10" fmla="*/ 92075 h 225425"/>
              <a:gd name="connsiteX11" fmla="*/ 177800 w 533400"/>
              <a:gd name="connsiteY11" fmla="*/ 101600 h 225425"/>
              <a:gd name="connsiteX12" fmla="*/ 190500 w 533400"/>
              <a:gd name="connsiteY12" fmla="*/ 130175 h 225425"/>
              <a:gd name="connsiteX13" fmla="*/ 193675 w 533400"/>
              <a:gd name="connsiteY13" fmla="*/ 139700 h 225425"/>
              <a:gd name="connsiteX14" fmla="*/ 200025 w 533400"/>
              <a:gd name="connsiteY14" fmla="*/ 149225 h 225425"/>
              <a:gd name="connsiteX15" fmla="*/ 203200 w 533400"/>
              <a:gd name="connsiteY15" fmla="*/ 158750 h 225425"/>
              <a:gd name="connsiteX16" fmla="*/ 215900 w 533400"/>
              <a:gd name="connsiteY16" fmla="*/ 177800 h 225425"/>
              <a:gd name="connsiteX17" fmla="*/ 222250 w 533400"/>
              <a:gd name="connsiteY17" fmla="*/ 187325 h 225425"/>
              <a:gd name="connsiteX18" fmla="*/ 231775 w 533400"/>
              <a:gd name="connsiteY18" fmla="*/ 193675 h 225425"/>
              <a:gd name="connsiteX19" fmla="*/ 247650 w 533400"/>
              <a:gd name="connsiteY19" fmla="*/ 206375 h 225425"/>
              <a:gd name="connsiteX20" fmla="*/ 254000 w 533400"/>
              <a:gd name="connsiteY20" fmla="*/ 215900 h 225425"/>
              <a:gd name="connsiteX21" fmla="*/ 273050 w 533400"/>
              <a:gd name="connsiteY21" fmla="*/ 222250 h 225425"/>
              <a:gd name="connsiteX22" fmla="*/ 282575 w 533400"/>
              <a:gd name="connsiteY22" fmla="*/ 225425 h 225425"/>
              <a:gd name="connsiteX23" fmla="*/ 320675 w 533400"/>
              <a:gd name="connsiteY23" fmla="*/ 215900 h 225425"/>
              <a:gd name="connsiteX24" fmla="*/ 330200 w 533400"/>
              <a:gd name="connsiteY24" fmla="*/ 212725 h 225425"/>
              <a:gd name="connsiteX25" fmla="*/ 339725 w 533400"/>
              <a:gd name="connsiteY25" fmla="*/ 203200 h 225425"/>
              <a:gd name="connsiteX26" fmla="*/ 349250 w 533400"/>
              <a:gd name="connsiteY26" fmla="*/ 200025 h 225425"/>
              <a:gd name="connsiteX27" fmla="*/ 361950 w 533400"/>
              <a:gd name="connsiteY27" fmla="*/ 180975 h 225425"/>
              <a:gd name="connsiteX28" fmla="*/ 368300 w 533400"/>
              <a:gd name="connsiteY28" fmla="*/ 171450 h 225425"/>
              <a:gd name="connsiteX29" fmla="*/ 374650 w 533400"/>
              <a:gd name="connsiteY29" fmla="*/ 161925 h 225425"/>
              <a:gd name="connsiteX30" fmla="*/ 377825 w 533400"/>
              <a:gd name="connsiteY30" fmla="*/ 152400 h 225425"/>
              <a:gd name="connsiteX31" fmla="*/ 393700 w 533400"/>
              <a:gd name="connsiteY31" fmla="*/ 130175 h 225425"/>
              <a:gd name="connsiteX32" fmla="*/ 403225 w 533400"/>
              <a:gd name="connsiteY32" fmla="*/ 111125 h 225425"/>
              <a:gd name="connsiteX33" fmla="*/ 419100 w 533400"/>
              <a:gd name="connsiteY33" fmla="*/ 82550 h 225425"/>
              <a:gd name="connsiteX34" fmla="*/ 428625 w 533400"/>
              <a:gd name="connsiteY34" fmla="*/ 73025 h 225425"/>
              <a:gd name="connsiteX35" fmla="*/ 434975 w 533400"/>
              <a:gd name="connsiteY35" fmla="*/ 63500 h 225425"/>
              <a:gd name="connsiteX36" fmla="*/ 444500 w 533400"/>
              <a:gd name="connsiteY36" fmla="*/ 53975 h 225425"/>
              <a:gd name="connsiteX37" fmla="*/ 450850 w 533400"/>
              <a:gd name="connsiteY37" fmla="*/ 44450 h 225425"/>
              <a:gd name="connsiteX38" fmla="*/ 479425 w 533400"/>
              <a:gd name="connsiteY38" fmla="*/ 28575 h 225425"/>
              <a:gd name="connsiteX39" fmla="*/ 488950 w 533400"/>
              <a:gd name="connsiteY39" fmla="*/ 22225 h 225425"/>
              <a:gd name="connsiteX40" fmla="*/ 498475 w 533400"/>
              <a:gd name="connsiteY40" fmla="*/ 19050 h 225425"/>
              <a:gd name="connsiteX41" fmla="*/ 508000 w 533400"/>
              <a:gd name="connsiteY41" fmla="*/ 12700 h 225425"/>
              <a:gd name="connsiteX42" fmla="*/ 533400 w 533400"/>
              <a:gd name="connsiteY42" fmla="*/ 6350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33400" h="225425">
                <a:moveTo>
                  <a:pt x="0" y="6350"/>
                </a:moveTo>
                <a:cubicBezTo>
                  <a:pt x="20377" y="2954"/>
                  <a:pt x="34892" y="0"/>
                  <a:pt x="57150" y="0"/>
                </a:cubicBezTo>
                <a:cubicBezTo>
                  <a:pt x="63588" y="0"/>
                  <a:pt x="69866" y="2023"/>
                  <a:pt x="76200" y="3175"/>
                </a:cubicBezTo>
                <a:cubicBezTo>
                  <a:pt x="84400" y="4666"/>
                  <a:pt x="104616" y="8360"/>
                  <a:pt x="111125" y="12700"/>
                </a:cubicBezTo>
                <a:lnTo>
                  <a:pt x="120650" y="19050"/>
                </a:lnTo>
                <a:cubicBezTo>
                  <a:pt x="122767" y="22225"/>
                  <a:pt x="124302" y="25877"/>
                  <a:pt x="127000" y="28575"/>
                </a:cubicBezTo>
                <a:cubicBezTo>
                  <a:pt x="129698" y="31273"/>
                  <a:pt x="134012" y="32053"/>
                  <a:pt x="136525" y="34925"/>
                </a:cubicBezTo>
                <a:cubicBezTo>
                  <a:pt x="141551" y="40668"/>
                  <a:pt x="144992" y="47625"/>
                  <a:pt x="149225" y="53975"/>
                </a:cubicBezTo>
                <a:cubicBezTo>
                  <a:pt x="151342" y="57150"/>
                  <a:pt x="154368" y="59880"/>
                  <a:pt x="155575" y="63500"/>
                </a:cubicBezTo>
                <a:cubicBezTo>
                  <a:pt x="156633" y="66675"/>
                  <a:pt x="157125" y="70099"/>
                  <a:pt x="158750" y="73025"/>
                </a:cubicBezTo>
                <a:cubicBezTo>
                  <a:pt x="162456" y="79696"/>
                  <a:pt x="167217" y="85725"/>
                  <a:pt x="171450" y="92075"/>
                </a:cubicBezTo>
                <a:cubicBezTo>
                  <a:pt x="173567" y="95250"/>
                  <a:pt x="176593" y="97980"/>
                  <a:pt x="177800" y="101600"/>
                </a:cubicBezTo>
                <a:cubicBezTo>
                  <a:pt x="194182" y="150747"/>
                  <a:pt x="175406" y="99986"/>
                  <a:pt x="190500" y="130175"/>
                </a:cubicBezTo>
                <a:cubicBezTo>
                  <a:pt x="191997" y="133168"/>
                  <a:pt x="192178" y="136707"/>
                  <a:pt x="193675" y="139700"/>
                </a:cubicBezTo>
                <a:cubicBezTo>
                  <a:pt x="195382" y="143113"/>
                  <a:pt x="198318" y="145812"/>
                  <a:pt x="200025" y="149225"/>
                </a:cubicBezTo>
                <a:cubicBezTo>
                  <a:pt x="201522" y="152218"/>
                  <a:pt x="201575" y="155824"/>
                  <a:pt x="203200" y="158750"/>
                </a:cubicBezTo>
                <a:cubicBezTo>
                  <a:pt x="206906" y="165421"/>
                  <a:pt x="211667" y="171450"/>
                  <a:pt x="215900" y="177800"/>
                </a:cubicBezTo>
                <a:cubicBezTo>
                  <a:pt x="218017" y="180975"/>
                  <a:pt x="219075" y="185208"/>
                  <a:pt x="222250" y="187325"/>
                </a:cubicBezTo>
                <a:lnTo>
                  <a:pt x="231775" y="193675"/>
                </a:lnTo>
                <a:cubicBezTo>
                  <a:pt x="249973" y="220972"/>
                  <a:pt x="225742" y="188848"/>
                  <a:pt x="247650" y="206375"/>
                </a:cubicBezTo>
                <a:cubicBezTo>
                  <a:pt x="250630" y="208759"/>
                  <a:pt x="250764" y="213878"/>
                  <a:pt x="254000" y="215900"/>
                </a:cubicBezTo>
                <a:cubicBezTo>
                  <a:pt x="259676" y="219448"/>
                  <a:pt x="266700" y="220133"/>
                  <a:pt x="273050" y="222250"/>
                </a:cubicBezTo>
                <a:lnTo>
                  <a:pt x="282575" y="225425"/>
                </a:lnTo>
                <a:cubicBezTo>
                  <a:pt x="308227" y="221150"/>
                  <a:pt x="295518" y="224286"/>
                  <a:pt x="320675" y="215900"/>
                </a:cubicBezTo>
                <a:lnTo>
                  <a:pt x="330200" y="212725"/>
                </a:lnTo>
                <a:cubicBezTo>
                  <a:pt x="333375" y="209550"/>
                  <a:pt x="335989" y="205691"/>
                  <a:pt x="339725" y="203200"/>
                </a:cubicBezTo>
                <a:cubicBezTo>
                  <a:pt x="342510" y="201344"/>
                  <a:pt x="346883" y="202392"/>
                  <a:pt x="349250" y="200025"/>
                </a:cubicBezTo>
                <a:cubicBezTo>
                  <a:pt x="354646" y="194629"/>
                  <a:pt x="357717" y="187325"/>
                  <a:pt x="361950" y="180975"/>
                </a:cubicBezTo>
                <a:lnTo>
                  <a:pt x="368300" y="171450"/>
                </a:lnTo>
                <a:cubicBezTo>
                  <a:pt x="370417" y="168275"/>
                  <a:pt x="373443" y="165545"/>
                  <a:pt x="374650" y="161925"/>
                </a:cubicBezTo>
                <a:cubicBezTo>
                  <a:pt x="375708" y="158750"/>
                  <a:pt x="376328" y="155393"/>
                  <a:pt x="377825" y="152400"/>
                </a:cubicBezTo>
                <a:cubicBezTo>
                  <a:pt x="380146" y="147757"/>
                  <a:pt x="391543" y="133051"/>
                  <a:pt x="393700" y="130175"/>
                </a:cubicBezTo>
                <a:cubicBezTo>
                  <a:pt x="401680" y="106234"/>
                  <a:pt x="390915" y="135744"/>
                  <a:pt x="403225" y="111125"/>
                </a:cubicBezTo>
                <a:cubicBezTo>
                  <a:pt x="411210" y="95155"/>
                  <a:pt x="399078" y="102572"/>
                  <a:pt x="419100" y="82550"/>
                </a:cubicBezTo>
                <a:cubicBezTo>
                  <a:pt x="422275" y="79375"/>
                  <a:pt x="425750" y="76474"/>
                  <a:pt x="428625" y="73025"/>
                </a:cubicBezTo>
                <a:cubicBezTo>
                  <a:pt x="431068" y="70094"/>
                  <a:pt x="432532" y="66431"/>
                  <a:pt x="434975" y="63500"/>
                </a:cubicBezTo>
                <a:cubicBezTo>
                  <a:pt x="437850" y="60051"/>
                  <a:pt x="441625" y="57424"/>
                  <a:pt x="444500" y="53975"/>
                </a:cubicBezTo>
                <a:cubicBezTo>
                  <a:pt x="446943" y="51044"/>
                  <a:pt x="447978" y="46963"/>
                  <a:pt x="450850" y="44450"/>
                </a:cubicBezTo>
                <a:cubicBezTo>
                  <a:pt x="477546" y="21091"/>
                  <a:pt x="460528" y="38023"/>
                  <a:pt x="479425" y="28575"/>
                </a:cubicBezTo>
                <a:cubicBezTo>
                  <a:pt x="482838" y="26868"/>
                  <a:pt x="485537" y="23932"/>
                  <a:pt x="488950" y="22225"/>
                </a:cubicBezTo>
                <a:cubicBezTo>
                  <a:pt x="491943" y="20728"/>
                  <a:pt x="495482" y="20547"/>
                  <a:pt x="498475" y="19050"/>
                </a:cubicBezTo>
                <a:cubicBezTo>
                  <a:pt x="501888" y="17343"/>
                  <a:pt x="504513" y="14250"/>
                  <a:pt x="508000" y="12700"/>
                </a:cubicBezTo>
                <a:cubicBezTo>
                  <a:pt x="523794" y="5681"/>
                  <a:pt x="522021" y="6350"/>
                  <a:pt x="533400" y="6350"/>
                </a:cubicBezTo>
              </a:path>
            </a:pathLst>
          </a:custGeom>
          <a:noFill/>
          <a:ln>
            <a:solidFill>
              <a:srgbClr val="00549F"/>
            </a:solidFill>
            <a:extLst>
              <a:ext uri="{C807C97D-BFC1-408E-A445-0C87EB9F89A2}">
                <ask:lineSketchStyleProps xmlns:ask="http://schemas.microsoft.com/office/drawing/2018/sketchyshapes" sd="3114141777">
                  <a:custGeom>
                    <a:avLst/>
                    <a:gdLst>
                      <a:gd name="connsiteX0" fmla="*/ 0 w 533400"/>
                      <a:gd name="connsiteY0" fmla="*/ 6350 h 225425"/>
                      <a:gd name="connsiteX1" fmla="*/ 57150 w 533400"/>
                      <a:gd name="connsiteY1" fmla="*/ 0 h 225425"/>
                      <a:gd name="connsiteX2" fmla="*/ 76200 w 533400"/>
                      <a:gd name="connsiteY2" fmla="*/ 3175 h 225425"/>
                      <a:gd name="connsiteX3" fmla="*/ 111125 w 533400"/>
                      <a:gd name="connsiteY3" fmla="*/ 12700 h 225425"/>
                      <a:gd name="connsiteX4" fmla="*/ 120650 w 533400"/>
                      <a:gd name="connsiteY4" fmla="*/ 19050 h 225425"/>
                      <a:gd name="connsiteX5" fmla="*/ 127000 w 533400"/>
                      <a:gd name="connsiteY5" fmla="*/ 28575 h 225425"/>
                      <a:gd name="connsiteX6" fmla="*/ 136525 w 533400"/>
                      <a:gd name="connsiteY6" fmla="*/ 34925 h 225425"/>
                      <a:gd name="connsiteX7" fmla="*/ 149225 w 533400"/>
                      <a:gd name="connsiteY7" fmla="*/ 53975 h 225425"/>
                      <a:gd name="connsiteX8" fmla="*/ 155575 w 533400"/>
                      <a:gd name="connsiteY8" fmla="*/ 63500 h 225425"/>
                      <a:gd name="connsiteX9" fmla="*/ 158750 w 533400"/>
                      <a:gd name="connsiteY9" fmla="*/ 73025 h 225425"/>
                      <a:gd name="connsiteX10" fmla="*/ 171450 w 533400"/>
                      <a:gd name="connsiteY10" fmla="*/ 92075 h 225425"/>
                      <a:gd name="connsiteX11" fmla="*/ 177800 w 533400"/>
                      <a:gd name="connsiteY11" fmla="*/ 101600 h 225425"/>
                      <a:gd name="connsiteX12" fmla="*/ 190500 w 533400"/>
                      <a:gd name="connsiteY12" fmla="*/ 130175 h 225425"/>
                      <a:gd name="connsiteX13" fmla="*/ 193675 w 533400"/>
                      <a:gd name="connsiteY13" fmla="*/ 139700 h 225425"/>
                      <a:gd name="connsiteX14" fmla="*/ 200025 w 533400"/>
                      <a:gd name="connsiteY14" fmla="*/ 149225 h 225425"/>
                      <a:gd name="connsiteX15" fmla="*/ 203200 w 533400"/>
                      <a:gd name="connsiteY15" fmla="*/ 158750 h 225425"/>
                      <a:gd name="connsiteX16" fmla="*/ 215900 w 533400"/>
                      <a:gd name="connsiteY16" fmla="*/ 177800 h 225425"/>
                      <a:gd name="connsiteX17" fmla="*/ 222250 w 533400"/>
                      <a:gd name="connsiteY17" fmla="*/ 187325 h 225425"/>
                      <a:gd name="connsiteX18" fmla="*/ 231775 w 533400"/>
                      <a:gd name="connsiteY18" fmla="*/ 193675 h 225425"/>
                      <a:gd name="connsiteX19" fmla="*/ 247650 w 533400"/>
                      <a:gd name="connsiteY19" fmla="*/ 206375 h 225425"/>
                      <a:gd name="connsiteX20" fmla="*/ 254000 w 533400"/>
                      <a:gd name="connsiteY20" fmla="*/ 215900 h 225425"/>
                      <a:gd name="connsiteX21" fmla="*/ 273050 w 533400"/>
                      <a:gd name="connsiteY21" fmla="*/ 222250 h 225425"/>
                      <a:gd name="connsiteX22" fmla="*/ 282575 w 533400"/>
                      <a:gd name="connsiteY22" fmla="*/ 225425 h 225425"/>
                      <a:gd name="connsiteX23" fmla="*/ 320675 w 533400"/>
                      <a:gd name="connsiteY23" fmla="*/ 215900 h 225425"/>
                      <a:gd name="connsiteX24" fmla="*/ 330200 w 533400"/>
                      <a:gd name="connsiteY24" fmla="*/ 212725 h 225425"/>
                      <a:gd name="connsiteX25" fmla="*/ 339725 w 533400"/>
                      <a:gd name="connsiteY25" fmla="*/ 203200 h 225425"/>
                      <a:gd name="connsiteX26" fmla="*/ 349250 w 533400"/>
                      <a:gd name="connsiteY26" fmla="*/ 200025 h 225425"/>
                      <a:gd name="connsiteX27" fmla="*/ 361950 w 533400"/>
                      <a:gd name="connsiteY27" fmla="*/ 180975 h 225425"/>
                      <a:gd name="connsiteX28" fmla="*/ 368300 w 533400"/>
                      <a:gd name="connsiteY28" fmla="*/ 171450 h 225425"/>
                      <a:gd name="connsiteX29" fmla="*/ 374650 w 533400"/>
                      <a:gd name="connsiteY29" fmla="*/ 161925 h 225425"/>
                      <a:gd name="connsiteX30" fmla="*/ 377825 w 533400"/>
                      <a:gd name="connsiteY30" fmla="*/ 152400 h 225425"/>
                      <a:gd name="connsiteX31" fmla="*/ 393700 w 533400"/>
                      <a:gd name="connsiteY31" fmla="*/ 130175 h 225425"/>
                      <a:gd name="connsiteX32" fmla="*/ 403225 w 533400"/>
                      <a:gd name="connsiteY32" fmla="*/ 111125 h 225425"/>
                      <a:gd name="connsiteX33" fmla="*/ 419100 w 533400"/>
                      <a:gd name="connsiteY33" fmla="*/ 82550 h 225425"/>
                      <a:gd name="connsiteX34" fmla="*/ 428625 w 533400"/>
                      <a:gd name="connsiteY34" fmla="*/ 73025 h 225425"/>
                      <a:gd name="connsiteX35" fmla="*/ 434975 w 533400"/>
                      <a:gd name="connsiteY35" fmla="*/ 63500 h 225425"/>
                      <a:gd name="connsiteX36" fmla="*/ 444500 w 533400"/>
                      <a:gd name="connsiteY36" fmla="*/ 53975 h 225425"/>
                      <a:gd name="connsiteX37" fmla="*/ 450850 w 533400"/>
                      <a:gd name="connsiteY37" fmla="*/ 44450 h 225425"/>
                      <a:gd name="connsiteX38" fmla="*/ 479425 w 533400"/>
                      <a:gd name="connsiteY38" fmla="*/ 28575 h 225425"/>
                      <a:gd name="connsiteX39" fmla="*/ 488950 w 533400"/>
                      <a:gd name="connsiteY39" fmla="*/ 22225 h 225425"/>
                      <a:gd name="connsiteX40" fmla="*/ 498475 w 533400"/>
                      <a:gd name="connsiteY40" fmla="*/ 19050 h 225425"/>
                      <a:gd name="connsiteX41" fmla="*/ 508000 w 533400"/>
                      <a:gd name="connsiteY41" fmla="*/ 12700 h 225425"/>
                      <a:gd name="connsiteX42" fmla="*/ 533400 w 533400"/>
                      <a:gd name="connsiteY42" fmla="*/ 6350 h 225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533400" h="225425" extrusionOk="0">
                        <a:moveTo>
                          <a:pt x="0" y="6350"/>
                        </a:moveTo>
                        <a:cubicBezTo>
                          <a:pt x="20801" y="2754"/>
                          <a:pt x="36169" y="-697"/>
                          <a:pt x="57150" y="0"/>
                        </a:cubicBezTo>
                        <a:cubicBezTo>
                          <a:pt x="63445" y="62"/>
                          <a:pt x="69956" y="1962"/>
                          <a:pt x="76200" y="3175"/>
                        </a:cubicBezTo>
                        <a:cubicBezTo>
                          <a:pt x="85503" y="5384"/>
                          <a:pt x="104928" y="7881"/>
                          <a:pt x="111125" y="12700"/>
                        </a:cubicBezTo>
                        <a:cubicBezTo>
                          <a:pt x="114939" y="15250"/>
                          <a:pt x="117006" y="16392"/>
                          <a:pt x="120650" y="19050"/>
                        </a:cubicBezTo>
                        <a:cubicBezTo>
                          <a:pt x="122727" y="22506"/>
                          <a:pt x="124209" y="25385"/>
                          <a:pt x="127000" y="28575"/>
                        </a:cubicBezTo>
                        <a:cubicBezTo>
                          <a:pt x="129494" y="30883"/>
                          <a:pt x="134661" y="32431"/>
                          <a:pt x="136525" y="34925"/>
                        </a:cubicBezTo>
                        <a:cubicBezTo>
                          <a:pt x="141695" y="40968"/>
                          <a:pt x="145350" y="47820"/>
                          <a:pt x="149225" y="53975"/>
                        </a:cubicBezTo>
                        <a:cubicBezTo>
                          <a:pt x="150968" y="56536"/>
                          <a:pt x="154286" y="59716"/>
                          <a:pt x="155575" y="63500"/>
                        </a:cubicBezTo>
                        <a:cubicBezTo>
                          <a:pt x="156669" y="66843"/>
                          <a:pt x="157058" y="70474"/>
                          <a:pt x="158750" y="73025"/>
                        </a:cubicBezTo>
                        <a:cubicBezTo>
                          <a:pt x="163373" y="80735"/>
                          <a:pt x="167236" y="86089"/>
                          <a:pt x="171450" y="92075"/>
                        </a:cubicBezTo>
                        <a:cubicBezTo>
                          <a:pt x="173311" y="95134"/>
                          <a:pt x="176262" y="98144"/>
                          <a:pt x="177800" y="101600"/>
                        </a:cubicBezTo>
                        <a:cubicBezTo>
                          <a:pt x="190238" y="146932"/>
                          <a:pt x="176583" y="99778"/>
                          <a:pt x="190500" y="130175"/>
                        </a:cubicBezTo>
                        <a:cubicBezTo>
                          <a:pt x="191601" y="133536"/>
                          <a:pt x="192176" y="136658"/>
                          <a:pt x="193675" y="139700"/>
                        </a:cubicBezTo>
                        <a:cubicBezTo>
                          <a:pt x="195047" y="143519"/>
                          <a:pt x="198410" y="145865"/>
                          <a:pt x="200025" y="149225"/>
                        </a:cubicBezTo>
                        <a:cubicBezTo>
                          <a:pt x="201406" y="152645"/>
                          <a:pt x="201513" y="156250"/>
                          <a:pt x="203200" y="158750"/>
                        </a:cubicBezTo>
                        <a:cubicBezTo>
                          <a:pt x="206949" y="165803"/>
                          <a:pt x="212834" y="171942"/>
                          <a:pt x="215900" y="177800"/>
                        </a:cubicBezTo>
                        <a:cubicBezTo>
                          <a:pt x="218172" y="181722"/>
                          <a:pt x="219652" y="185007"/>
                          <a:pt x="222250" y="187325"/>
                        </a:cubicBezTo>
                        <a:cubicBezTo>
                          <a:pt x="226502" y="190046"/>
                          <a:pt x="227546" y="190159"/>
                          <a:pt x="231775" y="193675"/>
                        </a:cubicBezTo>
                        <a:cubicBezTo>
                          <a:pt x="247295" y="217663"/>
                          <a:pt x="226600" y="187804"/>
                          <a:pt x="247650" y="206375"/>
                        </a:cubicBezTo>
                        <a:cubicBezTo>
                          <a:pt x="250446" y="209107"/>
                          <a:pt x="250653" y="213866"/>
                          <a:pt x="254000" y="215900"/>
                        </a:cubicBezTo>
                        <a:cubicBezTo>
                          <a:pt x="258541" y="219979"/>
                          <a:pt x="267093" y="220250"/>
                          <a:pt x="273050" y="222250"/>
                        </a:cubicBezTo>
                        <a:cubicBezTo>
                          <a:pt x="274314" y="222635"/>
                          <a:pt x="280291" y="223761"/>
                          <a:pt x="282575" y="225425"/>
                        </a:cubicBezTo>
                        <a:cubicBezTo>
                          <a:pt x="309272" y="220622"/>
                          <a:pt x="296410" y="225269"/>
                          <a:pt x="320675" y="215900"/>
                        </a:cubicBezTo>
                        <a:cubicBezTo>
                          <a:pt x="324321" y="213998"/>
                          <a:pt x="326171" y="214308"/>
                          <a:pt x="330200" y="212725"/>
                        </a:cubicBezTo>
                        <a:cubicBezTo>
                          <a:pt x="333125" y="210094"/>
                          <a:pt x="335907" y="206344"/>
                          <a:pt x="339725" y="203200"/>
                        </a:cubicBezTo>
                        <a:cubicBezTo>
                          <a:pt x="342705" y="201310"/>
                          <a:pt x="346946" y="202487"/>
                          <a:pt x="349250" y="200025"/>
                        </a:cubicBezTo>
                        <a:cubicBezTo>
                          <a:pt x="354403" y="194294"/>
                          <a:pt x="357752" y="186915"/>
                          <a:pt x="361950" y="180975"/>
                        </a:cubicBezTo>
                        <a:cubicBezTo>
                          <a:pt x="363306" y="179997"/>
                          <a:pt x="365085" y="174458"/>
                          <a:pt x="368300" y="171450"/>
                        </a:cubicBezTo>
                        <a:cubicBezTo>
                          <a:pt x="370423" y="168502"/>
                          <a:pt x="373259" y="165481"/>
                          <a:pt x="374650" y="161925"/>
                        </a:cubicBezTo>
                        <a:cubicBezTo>
                          <a:pt x="375116" y="158951"/>
                          <a:pt x="376382" y="155405"/>
                          <a:pt x="377825" y="152400"/>
                        </a:cubicBezTo>
                        <a:cubicBezTo>
                          <a:pt x="380147" y="147623"/>
                          <a:pt x="391556" y="132916"/>
                          <a:pt x="393700" y="130175"/>
                        </a:cubicBezTo>
                        <a:cubicBezTo>
                          <a:pt x="404546" y="108584"/>
                          <a:pt x="390821" y="140781"/>
                          <a:pt x="403225" y="111125"/>
                        </a:cubicBezTo>
                        <a:cubicBezTo>
                          <a:pt x="412496" y="96671"/>
                          <a:pt x="397960" y="102239"/>
                          <a:pt x="419100" y="82550"/>
                        </a:cubicBezTo>
                        <a:cubicBezTo>
                          <a:pt x="422166" y="79350"/>
                          <a:pt x="426068" y="76268"/>
                          <a:pt x="428625" y="73025"/>
                        </a:cubicBezTo>
                        <a:cubicBezTo>
                          <a:pt x="431030" y="70133"/>
                          <a:pt x="432926" y="66673"/>
                          <a:pt x="434975" y="63500"/>
                        </a:cubicBezTo>
                        <a:cubicBezTo>
                          <a:pt x="437248" y="60434"/>
                          <a:pt x="441911" y="56684"/>
                          <a:pt x="444500" y="53975"/>
                        </a:cubicBezTo>
                        <a:cubicBezTo>
                          <a:pt x="447060" y="51356"/>
                          <a:pt x="448397" y="47025"/>
                          <a:pt x="450850" y="44450"/>
                        </a:cubicBezTo>
                        <a:cubicBezTo>
                          <a:pt x="480849" y="23153"/>
                          <a:pt x="459731" y="40434"/>
                          <a:pt x="479425" y="28575"/>
                        </a:cubicBezTo>
                        <a:cubicBezTo>
                          <a:pt x="482869" y="26516"/>
                          <a:pt x="485610" y="23782"/>
                          <a:pt x="488950" y="22225"/>
                        </a:cubicBezTo>
                        <a:cubicBezTo>
                          <a:pt x="492240" y="20913"/>
                          <a:pt x="495140" y="20505"/>
                          <a:pt x="498475" y="19050"/>
                        </a:cubicBezTo>
                        <a:cubicBezTo>
                          <a:pt x="501820" y="17323"/>
                          <a:pt x="504426" y="14736"/>
                          <a:pt x="508000" y="12700"/>
                        </a:cubicBezTo>
                        <a:cubicBezTo>
                          <a:pt x="523793" y="5745"/>
                          <a:pt x="522365" y="6435"/>
                          <a:pt x="533400" y="635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2" name="Freeform 171">
            <a:extLst>
              <a:ext uri="{FF2B5EF4-FFF2-40B4-BE49-F238E27FC236}">
                <a16:creationId xmlns:a16="http://schemas.microsoft.com/office/drawing/2014/main" id="{D095970B-B2EB-2349-947F-645E1C37B123}"/>
              </a:ext>
            </a:extLst>
          </p:cNvPr>
          <p:cNvSpPr/>
          <p:nvPr/>
        </p:nvSpPr>
        <p:spPr>
          <a:xfrm>
            <a:off x="2680469" y="774799"/>
            <a:ext cx="527050" cy="398798"/>
          </a:xfrm>
          <a:custGeom>
            <a:avLst/>
            <a:gdLst>
              <a:gd name="connsiteX0" fmla="*/ 19140 w 536665"/>
              <a:gd name="connsiteY0" fmla="*/ 14623 h 398798"/>
              <a:gd name="connsiteX1" fmla="*/ 12790 w 536665"/>
              <a:gd name="connsiteY1" fmla="*/ 20973 h 398798"/>
              <a:gd name="connsiteX2" fmla="*/ 44540 w 536665"/>
              <a:gd name="connsiteY2" fmla="*/ 24148 h 398798"/>
              <a:gd name="connsiteX3" fmla="*/ 63590 w 536665"/>
              <a:gd name="connsiteY3" fmla="*/ 33673 h 398798"/>
              <a:gd name="connsiteX4" fmla="*/ 73115 w 536665"/>
              <a:gd name="connsiteY4" fmla="*/ 52723 h 398798"/>
              <a:gd name="connsiteX5" fmla="*/ 79465 w 536665"/>
              <a:gd name="connsiteY5" fmla="*/ 62248 h 398798"/>
              <a:gd name="connsiteX6" fmla="*/ 82640 w 536665"/>
              <a:gd name="connsiteY6" fmla="*/ 81298 h 398798"/>
              <a:gd name="connsiteX7" fmla="*/ 92165 w 536665"/>
              <a:gd name="connsiteY7" fmla="*/ 119398 h 398798"/>
              <a:gd name="connsiteX8" fmla="*/ 95340 w 536665"/>
              <a:gd name="connsiteY8" fmla="*/ 132098 h 398798"/>
              <a:gd name="connsiteX9" fmla="*/ 98515 w 536665"/>
              <a:gd name="connsiteY9" fmla="*/ 147973 h 398798"/>
              <a:gd name="connsiteX10" fmla="*/ 101690 w 536665"/>
              <a:gd name="connsiteY10" fmla="*/ 157498 h 398798"/>
              <a:gd name="connsiteX11" fmla="*/ 108040 w 536665"/>
              <a:gd name="connsiteY11" fmla="*/ 192423 h 398798"/>
              <a:gd name="connsiteX12" fmla="*/ 114390 w 536665"/>
              <a:gd name="connsiteY12" fmla="*/ 211473 h 398798"/>
              <a:gd name="connsiteX13" fmla="*/ 117565 w 536665"/>
              <a:gd name="connsiteY13" fmla="*/ 220998 h 398798"/>
              <a:gd name="connsiteX14" fmla="*/ 120740 w 536665"/>
              <a:gd name="connsiteY14" fmla="*/ 230523 h 398798"/>
              <a:gd name="connsiteX15" fmla="*/ 123915 w 536665"/>
              <a:gd name="connsiteY15" fmla="*/ 249573 h 398798"/>
              <a:gd name="connsiteX16" fmla="*/ 133440 w 536665"/>
              <a:gd name="connsiteY16" fmla="*/ 281323 h 398798"/>
              <a:gd name="connsiteX17" fmla="*/ 136615 w 536665"/>
              <a:gd name="connsiteY17" fmla="*/ 290848 h 398798"/>
              <a:gd name="connsiteX18" fmla="*/ 149315 w 536665"/>
              <a:gd name="connsiteY18" fmla="*/ 309898 h 398798"/>
              <a:gd name="connsiteX19" fmla="*/ 152490 w 536665"/>
              <a:gd name="connsiteY19" fmla="*/ 319423 h 398798"/>
              <a:gd name="connsiteX20" fmla="*/ 165190 w 536665"/>
              <a:gd name="connsiteY20" fmla="*/ 338473 h 398798"/>
              <a:gd name="connsiteX21" fmla="*/ 168365 w 536665"/>
              <a:gd name="connsiteY21" fmla="*/ 347998 h 398798"/>
              <a:gd name="connsiteX22" fmla="*/ 181065 w 536665"/>
              <a:gd name="connsiteY22" fmla="*/ 367048 h 398798"/>
              <a:gd name="connsiteX23" fmla="*/ 200115 w 536665"/>
              <a:gd name="connsiteY23" fmla="*/ 379748 h 398798"/>
              <a:gd name="connsiteX24" fmla="*/ 209640 w 536665"/>
              <a:gd name="connsiteY24" fmla="*/ 386098 h 398798"/>
              <a:gd name="connsiteX25" fmla="*/ 238215 w 536665"/>
              <a:gd name="connsiteY25" fmla="*/ 398798 h 398798"/>
              <a:gd name="connsiteX26" fmla="*/ 257265 w 536665"/>
              <a:gd name="connsiteY26" fmla="*/ 389273 h 398798"/>
              <a:gd name="connsiteX27" fmla="*/ 260440 w 536665"/>
              <a:gd name="connsiteY27" fmla="*/ 379748 h 398798"/>
              <a:gd name="connsiteX28" fmla="*/ 266790 w 536665"/>
              <a:gd name="connsiteY28" fmla="*/ 370223 h 398798"/>
              <a:gd name="connsiteX29" fmla="*/ 273140 w 536665"/>
              <a:gd name="connsiteY29" fmla="*/ 351173 h 398798"/>
              <a:gd name="connsiteX30" fmla="*/ 276315 w 536665"/>
              <a:gd name="connsiteY30" fmla="*/ 341648 h 398798"/>
              <a:gd name="connsiteX31" fmla="*/ 279490 w 536665"/>
              <a:gd name="connsiteY31" fmla="*/ 332123 h 398798"/>
              <a:gd name="connsiteX32" fmla="*/ 282665 w 536665"/>
              <a:gd name="connsiteY32" fmla="*/ 313073 h 398798"/>
              <a:gd name="connsiteX33" fmla="*/ 289015 w 536665"/>
              <a:gd name="connsiteY33" fmla="*/ 265448 h 398798"/>
              <a:gd name="connsiteX34" fmla="*/ 295365 w 536665"/>
              <a:gd name="connsiteY34" fmla="*/ 205123 h 398798"/>
              <a:gd name="connsiteX35" fmla="*/ 301715 w 536665"/>
              <a:gd name="connsiteY35" fmla="*/ 78123 h 398798"/>
              <a:gd name="connsiteX36" fmla="*/ 304890 w 536665"/>
              <a:gd name="connsiteY36" fmla="*/ 1923 h 398798"/>
              <a:gd name="connsiteX37" fmla="*/ 323940 w 536665"/>
              <a:gd name="connsiteY37" fmla="*/ 8273 h 398798"/>
              <a:gd name="connsiteX38" fmla="*/ 339815 w 536665"/>
              <a:gd name="connsiteY38" fmla="*/ 11448 h 398798"/>
              <a:gd name="connsiteX39" fmla="*/ 371565 w 536665"/>
              <a:gd name="connsiteY39" fmla="*/ 8273 h 398798"/>
              <a:gd name="connsiteX40" fmla="*/ 428715 w 536665"/>
              <a:gd name="connsiteY40" fmla="*/ 1923 h 398798"/>
              <a:gd name="connsiteX41" fmla="*/ 536665 w 536665"/>
              <a:gd name="connsiteY41" fmla="*/ 1923 h 39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36665" h="398798">
                <a:moveTo>
                  <a:pt x="19140" y="14623"/>
                </a:moveTo>
                <a:cubicBezTo>
                  <a:pt x="-15359" y="35323"/>
                  <a:pt x="5955" y="20973"/>
                  <a:pt x="12790" y="20973"/>
                </a:cubicBezTo>
                <a:cubicBezTo>
                  <a:pt x="23426" y="20973"/>
                  <a:pt x="33957" y="23090"/>
                  <a:pt x="44540" y="24148"/>
                </a:cubicBezTo>
                <a:cubicBezTo>
                  <a:pt x="52287" y="26730"/>
                  <a:pt x="57435" y="27518"/>
                  <a:pt x="63590" y="33673"/>
                </a:cubicBezTo>
                <a:cubicBezTo>
                  <a:pt x="72689" y="42772"/>
                  <a:pt x="67950" y="42394"/>
                  <a:pt x="73115" y="52723"/>
                </a:cubicBezTo>
                <a:cubicBezTo>
                  <a:pt x="74822" y="56136"/>
                  <a:pt x="77348" y="59073"/>
                  <a:pt x="79465" y="62248"/>
                </a:cubicBezTo>
                <a:cubicBezTo>
                  <a:pt x="80523" y="68598"/>
                  <a:pt x="81291" y="75003"/>
                  <a:pt x="82640" y="81298"/>
                </a:cubicBezTo>
                <a:lnTo>
                  <a:pt x="92165" y="119398"/>
                </a:lnTo>
                <a:cubicBezTo>
                  <a:pt x="93223" y="123631"/>
                  <a:pt x="94484" y="127819"/>
                  <a:pt x="95340" y="132098"/>
                </a:cubicBezTo>
                <a:cubicBezTo>
                  <a:pt x="96398" y="137390"/>
                  <a:pt x="97206" y="142738"/>
                  <a:pt x="98515" y="147973"/>
                </a:cubicBezTo>
                <a:cubicBezTo>
                  <a:pt x="99327" y="151220"/>
                  <a:pt x="100964" y="154231"/>
                  <a:pt x="101690" y="157498"/>
                </a:cubicBezTo>
                <a:cubicBezTo>
                  <a:pt x="104594" y="170567"/>
                  <a:pt x="104573" y="179711"/>
                  <a:pt x="108040" y="192423"/>
                </a:cubicBezTo>
                <a:cubicBezTo>
                  <a:pt x="109801" y="198881"/>
                  <a:pt x="112273" y="205123"/>
                  <a:pt x="114390" y="211473"/>
                </a:cubicBezTo>
                <a:lnTo>
                  <a:pt x="117565" y="220998"/>
                </a:lnTo>
                <a:cubicBezTo>
                  <a:pt x="118623" y="224173"/>
                  <a:pt x="120190" y="227222"/>
                  <a:pt x="120740" y="230523"/>
                </a:cubicBezTo>
                <a:cubicBezTo>
                  <a:pt x="121798" y="236873"/>
                  <a:pt x="122652" y="243260"/>
                  <a:pt x="123915" y="249573"/>
                </a:cubicBezTo>
                <a:cubicBezTo>
                  <a:pt x="126314" y="261569"/>
                  <a:pt x="129390" y="269174"/>
                  <a:pt x="133440" y="281323"/>
                </a:cubicBezTo>
                <a:cubicBezTo>
                  <a:pt x="134498" y="284498"/>
                  <a:pt x="134759" y="288063"/>
                  <a:pt x="136615" y="290848"/>
                </a:cubicBezTo>
                <a:cubicBezTo>
                  <a:pt x="140848" y="297198"/>
                  <a:pt x="146902" y="302658"/>
                  <a:pt x="149315" y="309898"/>
                </a:cubicBezTo>
                <a:cubicBezTo>
                  <a:pt x="150373" y="313073"/>
                  <a:pt x="150865" y="316497"/>
                  <a:pt x="152490" y="319423"/>
                </a:cubicBezTo>
                <a:cubicBezTo>
                  <a:pt x="156196" y="326094"/>
                  <a:pt x="162777" y="331233"/>
                  <a:pt x="165190" y="338473"/>
                </a:cubicBezTo>
                <a:cubicBezTo>
                  <a:pt x="166248" y="341648"/>
                  <a:pt x="166740" y="345072"/>
                  <a:pt x="168365" y="347998"/>
                </a:cubicBezTo>
                <a:cubicBezTo>
                  <a:pt x="172071" y="354669"/>
                  <a:pt x="174715" y="362815"/>
                  <a:pt x="181065" y="367048"/>
                </a:cubicBezTo>
                <a:lnTo>
                  <a:pt x="200115" y="379748"/>
                </a:lnTo>
                <a:cubicBezTo>
                  <a:pt x="203290" y="381865"/>
                  <a:pt x="206020" y="384891"/>
                  <a:pt x="209640" y="386098"/>
                </a:cubicBezTo>
                <a:cubicBezTo>
                  <a:pt x="232310" y="393655"/>
                  <a:pt x="223121" y="388735"/>
                  <a:pt x="238215" y="398798"/>
                </a:cubicBezTo>
                <a:cubicBezTo>
                  <a:pt x="244490" y="396706"/>
                  <a:pt x="252789" y="394868"/>
                  <a:pt x="257265" y="389273"/>
                </a:cubicBezTo>
                <a:cubicBezTo>
                  <a:pt x="259356" y="386660"/>
                  <a:pt x="258943" y="382741"/>
                  <a:pt x="260440" y="379748"/>
                </a:cubicBezTo>
                <a:cubicBezTo>
                  <a:pt x="262147" y="376335"/>
                  <a:pt x="265240" y="373710"/>
                  <a:pt x="266790" y="370223"/>
                </a:cubicBezTo>
                <a:cubicBezTo>
                  <a:pt x="269508" y="364106"/>
                  <a:pt x="271023" y="357523"/>
                  <a:pt x="273140" y="351173"/>
                </a:cubicBezTo>
                <a:lnTo>
                  <a:pt x="276315" y="341648"/>
                </a:lnTo>
                <a:cubicBezTo>
                  <a:pt x="277373" y="338473"/>
                  <a:pt x="278940" y="335424"/>
                  <a:pt x="279490" y="332123"/>
                </a:cubicBezTo>
                <a:cubicBezTo>
                  <a:pt x="280548" y="325773"/>
                  <a:pt x="281954" y="319471"/>
                  <a:pt x="282665" y="313073"/>
                </a:cubicBezTo>
                <a:cubicBezTo>
                  <a:pt x="287844" y="266458"/>
                  <a:pt x="281357" y="288423"/>
                  <a:pt x="289015" y="265448"/>
                </a:cubicBezTo>
                <a:cubicBezTo>
                  <a:pt x="291423" y="246180"/>
                  <a:pt x="294454" y="224253"/>
                  <a:pt x="295365" y="205123"/>
                </a:cubicBezTo>
                <a:cubicBezTo>
                  <a:pt x="301752" y="70989"/>
                  <a:pt x="294067" y="146951"/>
                  <a:pt x="301715" y="78123"/>
                </a:cubicBezTo>
                <a:cubicBezTo>
                  <a:pt x="302773" y="52723"/>
                  <a:pt x="297182" y="26148"/>
                  <a:pt x="304890" y="1923"/>
                </a:cubicBezTo>
                <a:cubicBezTo>
                  <a:pt x="306919" y="-4455"/>
                  <a:pt x="317376" y="6960"/>
                  <a:pt x="323940" y="8273"/>
                </a:cubicBezTo>
                <a:lnTo>
                  <a:pt x="339815" y="11448"/>
                </a:lnTo>
                <a:cubicBezTo>
                  <a:pt x="350398" y="10390"/>
                  <a:pt x="361022" y="9679"/>
                  <a:pt x="371565" y="8273"/>
                </a:cubicBezTo>
                <a:cubicBezTo>
                  <a:pt x="409405" y="3228"/>
                  <a:pt x="360493" y="3375"/>
                  <a:pt x="428715" y="1923"/>
                </a:cubicBezTo>
                <a:cubicBezTo>
                  <a:pt x="464690" y="1158"/>
                  <a:pt x="500682" y="1923"/>
                  <a:pt x="536665" y="1923"/>
                </a:cubicBezTo>
              </a:path>
            </a:pathLst>
          </a:custGeom>
          <a:noFill/>
          <a:ln>
            <a:solidFill>
              <a:srgbClr val="00549F"/>
            </a:solidFill>
            <a:extLst>
              <a:ext uri="{C807C97D-BFC1-408E-A445-0C87EB9F89A2}">
                <ask:lineSketchStyleProps xmlns:ask="http://schemas.microsoft.com/office/drawing/2018/sketchyshapes" sd="3194961983">
                  <a:custGeom>
                    <a:avLst/>
                    <a:gdLst>
                      <a:gd name="connsiteX0" fmla="*/ 18797 w 527050"/>
                      <a:gd name="connsiteY0" fmla="*/ 14623 h 398798"/>
                      <a:gd name="connsiteX1" fmla="*/ 12560 w 527050"/>
                      <a:gd name="connsiteY1" fmla="*/ 20973 h 398798"/>
                      <a:gd name="connsiteX2" fmla="*/ 43742 w 527050"/>
                      <a:gd name="connsiteY2" fmla="*/ 24148 h 398798"/>
                      <a:gd name="connsiteX3" fmla="*/ 62450 w 527050"/>
                      <a:gd name="connsiteY3" fmla="*/ 33673 h 398798"/>
                      <a:gd name="connsiteX4" fmla="*/ 71805 w 527050"/>
                      <a:gd name="connsiteY4" fmla="*/ 52723 h 398798"/>
                      <a:gd name="connsiteX5" fmla="*/ 78041 w 527050"/>
                      <a:gd name="connsiteY5" fmla="*/ 62248 h 398798"/>
                      <a:gd name="connsiteX6" fmla="*/ 81159 w 527050"/>
                      <a:gd name="connsiteY6" fmla="*/ 81298 h 398798"/>
                      <a:gd name="connsiteX7" fmla="*/ 90513 w 527050"/>
                      <a:gd name="connsiteY7" fmla="*/ 119398 h 398798"/>
                      <a:gd name="connsiteX8" fmla="*/ 93631 w 527050"/>
                      <a:gd name="connsiteY8" fmla="*/ 132098 h 398798"/>
                      <a:gd name="connsiteX9" fmla="*/ 96749 w 527050"/>
                      <a:gd name="connsiteY9" fmla="*/ 147973 h 398798"/>
                      <a:gd name="connsiteX10" fmla="*/ 99868 w 527050"/>
                      <a:gd name="connsiteY10" fmla="*/ 157498 h 398798"/>
                      <a:gd name="connsiteX11" fmla="*/ 106104 w 527050"/>
                      <a:gd name="connsiteY11" fmla="*/ 192423 h 398798"/>
                      <a:gd name="connsiteX12" fmla="*/ 112340 w 527050"/>
                      <a:gd name="connsiteY12" fmla="*/ 211473 h 398798"/>
                      <a:gd name="connsiteX13" fmla="*/ 115458 w 527050"/>
                      <a:gd name="connsiteY13" fmla="*/ 220998 h 398798"/>
                      <a:gd name="connsiteX14" fmla="*/ 118576 w 527050"/>
                      <a:gd name="connsiteY14" fmla="*/ 230523 h 398798"/>
                      <a:gd name="connsiteX15" fmla="*/ 121694 w 527050"/>
                      <a:gd name="connsiteY15" fmla="*/ 249573 h 398798"/>
                      <a:gd name="connsiteX16" fmla="*/ 131049 w 527050"/>
                      <a:gd name="connsiteY16" fmla="*/ 281323 h 398798"/>
                      <a:gd name="connsiteX17" fmla="*/ 134167 w 527050"/>
                      <a:gd name="connsiteY17" fmla="*/ 290848 h 398798"/>
                      <a:gd name="connsiteX18" fmla="*/ 146639 w 527050"/>
                      <a:gd name="connsiteY18" fmla="*/ 309898 h 398798"/>
                      <a:gd name="connsiteX19" fmla="*/ 149757 w 527050"/>
                      <a:gd name="connsiteY19" fmla="*/ 319423 h 398798"/>
                      <a:gd name="connsiteX20" fmla="*/ 162230 w 527050"/>
                      <a:gd name="connsiteY20" fmla="*/ 338473 h 398798"/>
                      <a:gd name="connsiteX21" fmla="*/ 165348 w 527050"/>
                      <a:gd name="connsiteY21" fmla="*/ 347998 h 398798"/>
                      <a:gd name="connsiteX22" fmla="*/ 177821 w 527050"/>
                      <a:gd name="connsiteY22" fmla="*/ 367048 h 398798"/>
                      <a:gd name="connsiteX23" fmla="*/ 196529 w 527050"/>
                      <a:gd name="connsiteY23" fmla="*/ 379748 h 398798"/>
                      <a:gd name="connsiteX24" fmla="*/ 205884 w 527050"/>
                      <a:gd name="connsiteY24" fmla="*/ 386098 h 398798"/>
                      <a:gd name="connsiteX25" fmla="*/ 233947 w 527050"/>
                      <a:gd name="connsiteY25" fmla="*/ 398798 h 398798"/>
                      <a:gd name="connsiteX26" fmla="*/ 252655 w 527050"/>
                      <a:gd name="connsiteY26" fmla="*/ 389273 h 398798"/>
                      <a:gd name="connsiteX27" fmla="*/ 255773 w 527050"/>
                      <a:gd name="connsiteY27" fmla="*/ 379748 h 398798"/>
                      <a:gd name="connsiteX28" fmla="*/ 262010 w 527050"/>
                      <a:gd name="connsiteY28" fmla="*/ 370223 h 398798"/>
                      <a:gd name="connsiteX29" fmla="*/ 268246 w 527050"/>
                      <a:gd name="connsiteY29" fmla="*/ 351173 h 398798"/>
                      <a:gd name="connsiteX30" fmla="*/ 271364 w 527050"/>
                      <a:gd name="connsiteY30" fmla="*/ 341648 h 398798"/>
                      <a:gd name="connsiteX31" fmla="*/ 274482 w 527050"/>
                      <a:gd name="connsiteY31" fmla="*/ 332123 h 398798"/>
                      <a:gd name="connsiteX32" fmla="*/ 277600 w 527050"/>
                      <a:gd name="connsiteY32" fmla="*/ 313073 h 398798"/>
                      <a:gd name="connsiteX33" fmla="*/ 283836 w 527050"/>
                      <a:gd name="connsiteY33" fmla="*/ 265448 h 398798"/>
                      <a:gd name="connsiteX34" fmla="*/ 290073 w 527050"/>
                      <a:gd name="connsiteY34" fmla="*/ 205123 h 398798"/>
                      <a:gd name="connsiteX35" fmla="*/ 296309 w 527050"/>
                      <a:gd name="connsiteY35" fmla="*/ 78123 h 398798"/>
                      <a:gd name="connsiteX36" fmla="*/ 299427 w 527050"/>
                      <a:gd name="connsiteY36" fmla="*/ 1923 h 398798"/>
                      <a:gd name="connsiteX37" fmla="*/ 318136 w 527050"/>
                      <a:gd name="connsiteY37" fmla="*/ 8273 h 398798"/>
                      <a:gd name="connsiteX38" fmla="*/ 333726 w 527050"/>
                      <a:gd name="connsiteY38" fmla="*/ 11448 h 398798"/>
                      <a:gd name="connsiteX39" fmla="*/ 364907 w 527050"/>
                      <a:gd name="connsiteY39" fmla="*/ 8273 h 398798"/>
                      <a:gd name="connsiteX40" fmla="*/ 421034 w 527050"/>
                      <a:gd name="connsiteY40" fmla="*/ 1923 h 398798"/>
                      <a:gd name="connsiteX41" fmla="*/ 527050 w 527050"/>
                      <a:gd name="connsiteY41" fmla="*/ 1923 h 398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527050" h="398798" extrusionOk="0">
                        <a:moveTo>
                          <a:pt x="18797" y="14623"/>
                        </a:moveTo>
                        <a:cubicBezTo>
                          <a:pt x="-14814" y="35490"/>
                          <a:pt x="6017" y="22108"/>
                          <a:pt x="12560" y="20973"/>
                        </a:cubicBezTo>
                        <a:cubicBezTo>
                          <a:pt x="24684" y="20636"/>
                          <a:pt x="33039" y="23113"/>
                          <a:pt x="43742" y="24148"/>
                        </a:cubicBezTo>
                        <a:cubicBezTo>
                          <a:pt x="51547" y="25846"/>
                          <a:pt x="55907" y="28035"/>
                          <a:pt x="62450" y="33673"/>
                        </a:cubicBezTo>
                        <a:cubicBezTo>
                          <a:pt x="72230" y="42500"/>
                          <a:pt x="66932" y="42536"/>
                          <a:pt x="71805" y="52723"/>
                        </a:cubicBezTo>
                        <a:cubicBezTo>
                          <a:pt x="73636" y="55731"/>
                          <a:pt x="76008" y="59660"/>
                          <a:pt x="78041" y="62248"/>
                        </a:cubicBezTo>
                        <a:cubicBezTo>
                          <a:pt x="79008" y="68217"/>
                          <a:pt x="80226" y="75114"/>
                          <a:pt x="81159" y="81298"/>
                        </a:cubicBezTo>
                        <a:cubicBezTo>
                          <a:pt x="79424" y="86058"/>
                          <a:pt x="89526" y="103116"/>
                          <a:pt x="90513" y="119398"/>
                        </a:cubicBezTo>
                        <a:cubicBezTo>
                          <a:pt x="91939" y="124024"/>
                          <a:pt x="92409" y="128369"/>
                          <a:pt x="93631" y="132098"/>
                        </a:cubicBezTo>
                        <a:cubicBezTo>
                          <a:pt x="94933" y="137036"/>
                          <a:pt x="94995" y="141894"/>
                          <a:pt x="96749" y="147973"/>
                        </a:cubicBezTo>
                        <a:cubicBezTo>
                          <a:pt x="97742" y="151284"/>
                          <a:pt x="98623" y="153929"/>
                          <a:pt x="99868" y="157498"/>
                        </a:cubicBezTo>
                        <a:cubicBezTo>
                          <a:pt x="103253" y="170332"/>
                          <a:pt x="101461" y="178694"/>
                          <a:pt x="106104" y="192423"/>
                        </a:cubicBezTo>
                        <a:cubicBezTo>
                          <a:pt x="107881" y="199108"/>
                          <a:pt x="110025" y="204831"/>
                          <a:pt x="112340" y="211473"/>
                        </a:cubicBezTo>
                        <a:cubicBezTo>
                          <a:pt x="113200" y="213932"/>
                          <a:pt x="114709" y="218605"/>
                          <a:pt x="115458" y="220998"/>
                        </a:cubicBezTo>
                        <a:cubicBezTo>
                          <a:pt x="116561" y="224687"/>
                          <a:pt x="117862" y="227348"/>
                          <a:pt x="118576" y="230523"/>
                        </a:cubicBezTo>
                        <a:cubicBezTo>
                          <a:pt x="120402" y="237556"/>
                          <a:pt x="120106" y="244260"/>
                          <a:pt x="121694" y="249573"/>
                        </a:cubicBezTo>
                        <a:cubicBezTo>
                          <a:pt x="122596" y="260995"/>
                          <a:pt x="128365" y="269272"/>
                          <a:pt x="131049" y="281323"/>
                        </a:cubicBezTo>
                        <a:cubicBezTo>
                          <a:pt x="131895" y="284522"/>
                          <a:pt x="132721" y="288392"/>
                          <a:pt x="134167" y="290848"/>
                        </a:cubicBezTo>
                        <a:cubicBezTo>
                          <a:pt x="138345" y="296970"/>
                          <a:pt x="145135" y="301403"/>
                          <a:pt x="146639" y="309898"/>
                        </a:cubicBezTo>
                        <a:cubicBezTo>
                          <a:pt x="147964" y="312965"/>
                          <a:pt x="147983" y="316189"/>
                          <a:pt x="149757" y="319423"/>
                        </a:cubicBezTo>
                        <a:cubicBezTo>
                          <a:pt x="153644" y="327313"/>
                          <a:pt x="160354" y="330993"/>
                          <a:pt x="162230" y="338473"/>
                        </a:cubicBezTo>
                        <a:cubicBezTo>
                          <a:pt x="162862" y="342152"/>
                          <a:pt x="163093" y="345041"/>
                          <a:pt x="165348" y="347998"/>
                        </a:cubicBezTo>
                        <a:cubicBezTo>
                          <a:pt x="168861" y="354501"/>
                          <a:pt x="172095" y="363852"/>
                          <a:pt x="177821" y="367048"/>
                        </a:cubicBezTo>
                        <a:cubicBezTo>
                          <a:pt x="182007" y="370356"/>
                          <a:pt x="191265" y="373915"/>
                          <a:pt x="196529" y="379748"/>
                        </a:cubicBezTo>
                        <a:cubicBezTo>
                          <a:pt x="199987" y="381819"/>
                          <a:pt x="202807" y="384634"/>
                          <a:pt x="205884" y="386098"/>
                        </a:cubicBezTo>
                        <a:cubicBezTo>
                          <a:pt x="227998" y="394023"/>
                          <a:pt x="218940" y="388632"/>
                          <a:pt x="233947" y="398798"/>
                        </a:cubicBezTo>
                        <a:cubicBezTo>
                          <a:pt x="239843" y="396457"/>
                          <a:pt x="248035" y="394169"/>
                          <a:pt x="252655" y="389273"/>
                        </a:cubicBezTo>
                        <a:cubicBezTo>
                          <a:pt x="254493" y="386682"/>
                          <a:pt x="254136" y="382381"/>
                          <a:pt x="255773" y="379748"/>
                        </a:cubicBezTo>
                        <a:cubicBezTo>
                          <a:pt x="257322" y="376281"/>
                          <a:pt x="260616" y="373620"/>
                          <a:pt x="262010" y="370223"/>
                        </a:cubicBezTo>
                        <a:cubicBezTo>
                          <a:pt x="264538" y="365290"/>
                          <a:pt x="266430" y="357287"/>
                          <a:pt x="268246" y="351173"/>
                        </a:cubicBezTo>
                        <a:cubicBezTo>
                          <a:pt x="269602" y="348381"/>
                          <a:pt x="269782" y="343605"/>
                          <a:pt x="271364" y="341648"/>
                        </a:cubicBezTo>
                        <a:cubicBezTo>
                          <a:pt x="272557" y="338927"/>
                          <a:pt x="273906" y="335195"/>
                          <a:pt x="274482" y="332123"/>
                        </a:cubicBezTo>
                        <a:cubicBezTo>
                          <a:pt x="275420" y="325130"/>
                          <a:pt x="276268" y="319925"/>
                          <a:pt x="277600" y="313073"/>
                        </a:cubicBezTo>
                        <a:cubicBezTo>
                          <a:pt x="282015" y="266959"/>
                          <a:pt x="275996" y="288467"/>
                          <a:pt x="283836" y="265448"/>
                        </a:cubicBezTo>
                        <a:cubicBezTo>
                          <a:pt x="287048" y="246650"/>
                          <a:pt x="288797" y="224944"/>
                          <a:pt x="290073" y="205123"/>
                        </a:cubicBezTo>
                        <a:cubicBezTo>
                          <a:pt x="296863" y="68314"/>
                          <a:pt x="289879" y="149927"/>
                          <a:pt x="296309" y="78123"/>
                        </a:cubicBezTo>
                        <a:cubicBezTo>
                          <a:pt x="300268" y="51979"/>
                          <a:pt x="290527" y="25759"/>
                          <a:pt x="299427" y="1923"/>
                        </a:cubicBezTo>
                        <a:cubicBezTo>
                          <a:pt x="302035" y="-4267"/>
                          <a:pt x="312947" y="6990"/>
                          <a:pt x="318136" y="8273"/>
                        </a:cubicBezTo>
                        <a:cubicBezTo>
                          <a:pt x="320644" y="7792"/>
                          <a:pt x="331042" y="11415"/>
                          <a:pt x="333726" y="11448"/>
                        </a:cubicBezTo>
                        <a:cubicBezTo>
                          <a:pt x="342389" y="10926"/>
                          <a:pt x="356486" y="10006"/>
                          <a:pt x="364907" y="8273"/>
                        </a:cubicBezTo>
                        <a:cubicBezTo>
                          <a:pt x="402306" y="4084"/>
                          <a:pt x="351213" y="3466"/>
                          <a:pt x="421034" y="1923"/>
                        </a:cubicBezTo>
                        <a:cubicBezTo>
                          <a:pt x="456558" y="5015"/>
                          <a:pt x="491168" y="1566"/>
                          <a:pt x="527050" y="1923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480B61-5BCF-5242-93F8-5443C69FC90F}"/>
              </a:ext>
            </a:extLst>
          </p:cNvPr>
          <p:cNvSpPr/>
          <p:nvPr/>
        </p:nvSpPr>
        <p:spPr>
          <a:xfrm>
            <a:off x="240363" y="287299"/>
            <a:ext cx="1463458" cy="1373902"/>
          </a:xfrm>
          <a:prstGeom prst="rect">
            <a:avLst/>
          </a:prstGeom>
          <a:noFill/>
          <a:ln w="12700"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95B20-FB6F-2D4D-84E3-EF0FAA7EED6E}"/>
              </a:ext>
            </a:extLst>
          </p:cNvPr>
          <p:cNvSpPr txBox="1"/>
          <p:nvPr/>
        </p:nvSpPr>
        <p:spPr>
          <a:xfrm>
            <a:off x="812293" y="2047145"/>
            <a:ext cx="2039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 Non-distinct clusters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E3BF5E-DC42-6943-85EC-3D80DF1D3376}"/>
              </a:ext>
            </a:extLst>
          </p:cNvPr>
          <p:cNvSpPr/>
          <p:nvPr/>
        </p:nvSpPr>
        <p:spPr>
          <a:xfrm>
            <a:off x="507493" y="520639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12933A-23ED-6E4A-839D-1FF632A2BF24}"/>
              </a:ext>
            </a:extLst>
          </p:cNvPr>
          <p:cNvSpPr/>
          <p:nvPr/>
        </p:nvSpPr>
        <p:spPr>
          <a:xfrm>
            <a:off x="383446" y="578691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CCD30F-68DB-AE40-8F9F-AC04889AF743}"/>
              </a:ext>
            </a:extLst>
          </p:cNvPr>
          <p:cNvSpPr/>
          <p:nvPr/>
        </p:nvSpPr>
        <p:spPr>
          <a:xfrm>
            <a:off x="812293" y="825439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DBFAEC-4CC0-324A-936F-6A9C86DD7D25}"/>
              </a:ext>
            </a:extLst>
          </p:cNvPr>
          <p:cNvSpPr/>
          <p:nvPr/>
        </p:nvSpPr>
        <p:spPr>
          <a:xfrm>
            <a:off x="975147" y="1130239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03D443-2D0D-E74B-8F14-EBF41921FCCE}"/>
              </a:ext>
            </a:extLst>
          </p:cNvPr>
          <p:cNvSpPr/>
          <p:nvPr/>
        </p:nvSpPr>
        <p:spPr>
          <a:xfrm>
            <a:off x="946547" y="1311665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B4D2EC-15DC-CC40-8BDF-B0C484665CBA}"/>
              </a:ext>
            </a:extLst>
          </p:cNvPr>
          <p:cNvSpPr/>
          <p:nvPr/>
        </p:nvSpPr>
        <p:spPr>
          <a:xfrm>
            <a:off x="1120638" y="1236425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253689-7423-2C42-9893-B1A6CA718413}"/>
              </a:ext>
            </a:extLst>
          </p:cNvPr>
          <p:cNvSpPr/>
          <p:nvPr/>
        </p:nvSpPr>
        <p:spPr>
          <a:xfrm>
            <a:off x="1436070" y="1014135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D9C0E0-7D18-9642-8A15-F3E7E2C3A31D}"/>
              </a:ext>
            </a:extLst>
          </p:cNvPr>
          <p:cNvSpPr/>
          <p:nvPr/>
        </p:nvSpPr>
        <p:spPr>
          <a:xfrm>
            <a:off x="1551827" y="1072187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980D47-0BD6-2247-A813-3F79C6125099}"/>
              </a:ext>
            </a:extLst>
          </p:cNvPr>
          <p:cNvSpPr/>
          <p:nvPr/>
        </p:nvSpPr>
        <p:spPr>
          <a:xfrm>
            <a:off x="1253058" y="505467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684463-8598-A74A-BB79-B2773FCB8059}"/>
              </a:ext>
            </a:extLst>
          </p:cNvPr>
          <p:cNvSpPr/>
          <p:nvPr/>
        </p:nvSpPr>
        <p:spPr>
          <a:xfrm>
            <a:off x="1452531" y="563519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304FC7-C554-9844-BEB8-EAAB62EA823A}"/>
              </a:ext>
            </a:extLst>
          </p:cNvPr>
          <p:cNvSpPr/>
          <p:nvPr/>
        </p:nvSpPr>
        <p:spPr>
          <a:xfrm>
            <a:off x="1104609" y="631027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323284-1130-6443-ACC4-EC9A1CE17CDE}"/>
              </a:ext>
            </a:extLst>
          </p:cNvPr>
          <p:cNvSpPr/>
          <p:nvPr/>
        </p:nvSpPr>
        <p:spPr>
          <a:xfrm>
            <a:off x="1555984" y="811780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543B58-04A3-1845-BB9D-93A9B2366C30}"/>
              </a:ext>
            </a:extLst>
          </p:cNvPr>
          <p:cNvSpPr/>
          <p:nvPr/>
        </p:nvSpPr>
        <p:spPr>
          <a:xfrm>
            <a:off x="1311110" y="876235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0A65B4-BC2F-4149-9F25-D9418E90F41B}"/>
              </a:ext>
            </a:extLst>
          </p:cNvPr>
          <p:cNvSpPr/>
          <p:nvPr/>
        </p:nvSpPr>
        <p:spPr>
          <a:xfrm>
            <a:off x="1174640" y="892566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4ED6E6-89FD-A241-8DFD-8F2F9920A25D}"/>
              </a:ext>
            </a:extLst>
          </p:cNvPr>
          <p:cNvSpPr/>
          <p:nvPr/>
        </p:nvSpPr>
        <p:spPr>
          <a:xfrm>
            <a:off x="955976" y="831674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2306CCD-1B71-3D47-BB1A-554C0C28E36E}"/>
              </a:ext>
            </a:extLst>
          </p:cNvPr>
          <p:cNvSpPr/>
          <p:nvPr/>
        </p:nvSpPr>
        <p:spPr>
          <a:xfrm>
            <a:off x="713056" y="690760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33B5CB7-DEDA-CC40-A859-35E47D32303E}"/>
              </a:ext>
            </a:extLst>
          </p:cNvPr>
          <p:cNvSpPr/>
          <p:nvPr/>
        </p:nvSpPr>
        <p:spPr>
          <a:xfrm>
            <a:off x="383446" y="748263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3940B4-FB93-4147-92DF-DC6AD15D08B3}"/>
              </a:ext>
            </a:extLst>
          </p:cNvPr>
          <p:cNvSpPr/>
          <p:nvPr/>
        </p:nvSpPr>
        <p:spPr>
          <a:xfrm>
            <a:off x="478467" y="928075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F0EE64-178D-FD41-987B-D04E8F3ABE60}"/>
              </a:ext>
            </a:extLst>
          </p:cNvPr>
          <p:cNvSpPr/>
          <p:nvPr/>
        </p:nvSpPr>
        <p:spPr>
          <a:xfrm>
            <a:off x="383446" y="1072187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2D4062-B59C-3442-8E77-9026548CDA12}"/>
              </a:ext>
            </a:extLst>
          </p:cNvPr>
          <p:cNvSpPr/>
          <p:nvPr/>
        </p:nvSpPr>
        <p:spPr>
          <a:xfrm>
            <a:off x="817183" y="1072187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4352F78-C586-1846-88CA-704118E6C65E}"/>
              </a:ext>
            </a:extLst>
          </p:cNvPr>
          <p:cNvSpPr/>
          <p:nvPr/>
        </p:nvSpPr>
        <p:spPr>
          <a:xfrm>
            <a:off x="759131" y="1212301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2E627694-7EA5-194E-B899-6AF3E29C16A8}"/>
              </a:ext>
            </a:extLst>
          </p:cNvPr>
          <p:cNvSpPr/>
          <p:nvPr/>
        </p:nvSpPr>
        <p:spPr>
          <a:xfrm>
            <a:off x="932456" y="463187"/>
            <a:ext cx="733425" cy="514350"/>
          </a:xfrm>
          <a:custGeom>
            <a:avLst/>
            <a:gdLst>
              <a:gd name="connsiteX0" fmla="*/ 361950 w 733425"/>
              <a:gd name="connsiteY0" fmla="*/ 0 h 514350"/>
              <a:gd name="connsiteX1" fmla="*/ 327025 w 733425"/>
              <a:gd name="connsiteY1" fmla="*/ 12700 h 514350"/>
              <a:gd name="connsiteX2" fmla="*/ 317500 w 733425"/>
              <a:gd name="connsiteY2" fmla="*/ 15875 h 514350"/>
              <a:gd name="connsiteX3" fmla="*/ 298450 w 733425"/>
              <a:gd name="connsiteY3" fmla="*/ 25400 h 514350"/>
              <a:gd name="connsiteX4" fmla="*/ 288925 w 733425"/>
              <a:gd name="connsiteY4" fmla="*/ 31750 h 514350"/>
              <a:gd name="connsiteX5" fmla="*/ 269875 w 733425"/>
              <a:gd name="connsiteY5" fmla="*/ 38100 h 514350"/>
              <a:gd name="connsiteX6" fmla="*/ 250825 w 733425"/>
              <a:gd name="connsiteY6" fmla="*/ 44450 h 514350"/>
              <a:gd name="connsiteX7" fmla="*/ 241300 w 733425"/>
              <a:gd name="connsiteY7" fmla="*/ 47625 h 514350"/>
              <a:gd name="connsiteX8" fmla="*/ 231775 w 733425"/>
              <a:gd name="connsiteY8" fmla="*/ 53975 h 514350"/>
              <a:gd name="connsiteX9" fmla="*/ 222250 w 733425"/>
              <a:gd name="connsiteY9" fmla="*/ 57150 h 514350"/>
              <a:gd name="connsiteX10" fmla="*/ 203200 w 733425"/>
              <a:gd name="connsiteY10" fmla="*/ 69850 h 514350"/>
              <a:gd name="connsiteX11" fmla="*/ 193675 w 733425"/>
              <a:gd name="connsiteY11" fmla="*/ 76200 h 514350"/>
              <a:gd name="connsiteX12" fmla="*/ 184150 w 733425"/>
              <a:gd name="connsiteY12" fmla="*/ 85725 h 514350"/>
              <a:gd name="connsiteX13" fmla="*/ 165100 w 733425"/>
              <a:gd name="connsiteY13" fmla="*/ 98425 h 514350"/>
              <a:gd name="connsiteX14" fmla="*/ 136525 w 733425"/>
              <a:gd name="connsiteY14" fmla="*/ 123825 h 514350"/>
              <a:gd name="connsiteX15" fmla="*/ 114300 w 733425"/>
              <a:gd name="connsiteY15" fmla="*/ 149225 h 514350"/>
              <a:gd name="connsiteX16" fmla="*/ 98425 w 733425"/>
              <a:gd name="connsiteY16" fmla="*/ 168275 h 514350"/>
              <a:gd name="connsiteX17" fmla="*/ 92075 w 733425"/>
              <a:gd name="connsiteY17" fmla="*/ 177800 h 514350"/>
              <a:gd name="connsiteX18" fmla="*/ 63500 w 733425"/>
              <a:gd name="connsiteY18" fmla="*/ 203200 h 514350"/>
              <a:gd name="connsiteX19" fmla="*/ 50800 w 733425"/>
              <a:gd name="connsiteY19" fmla="*/ 222250 h 514350"/>
              <a:gd name="connsiteX20" fmla="*/ 44450 w 733425"/>
              <a:gd name="connsiteY20" fmla="*/ 231775 h 514350"/>
              <a:gd name="connsiteX21" fmla="*/ 41275 w 733425"/>
              <a:gd name="connsiteY21" fmla="*/ 241300 h 514350"/>
              <a:gd name="connsiteX22" fmla="*/ 28575 w 733425"/>
              <a:gd name="connsiteY22" fmla="*/ 260350 h 514350"/>
              <a:gd name="connsiteX23" fmla="*/ 22225 w 733425"/>
              <a:gd name="connsiteY23" fmla="*/ 269875 h 514350"/>
              <a:gd name="connsiteX24" fmla="*/ 12700 w 733425"/>
              <a:gd name="connsiteY24" fmla="*/ 288925 h 514350"/>
              <a:gd name="connsiteX25" fmla="*/ 9525 w 733425"/>
              <a:gd name="connsiteY25" fmla="*/ 301625 h 514350"/>
              <a:gd name="connsiteX26" fmla="*/ 6350 w 733425"/>
              <a:gd name="connsiteY26" fmla="*/ 311150 h 514350"/>
              <a:gd name="connsiteX27" fmla="*/ 0 w 733425"/>
              <a:gd name="connsiteY27" fmla="*/ 336550 h 514350"/>
              <a:gd name="connsiteX28" fmla="*/ 9525 w 733425"/>
              <a:gd name="connsiteY28" fmla="*/ 406400 h 514350"/>
              <a:gd name="connsiteX29" fmla="*/ 15875 w 733425"/>
              <a:gd name="connsiteY29" fmla="*/ 415925 h 514350"/>
              <a:gd name="connsiteX30" fmla="*/ 25400 w 733425"/>
              <a:gd name="connsiteY30" fmla="*/ 434975 h 514350"/>
              <a:gd name="connsiteX31" fmla="*/ 34925 w 733425"/>
              <a:gd name="connsiteY31" fmla="*/ 441325 h 514350"/>
              <a:gd name="connsiteX32" fmla="*/ 50800 w 733425"/>
              <a:gd name="connsiteY32" fmla="*/ 457200 h 514350"/>
              <a:gd name="connsiteX33" fmla="*/ 60325 w 733425"/>
              <a:gd name="connsiteY33" fmla="*/ 466725 h 514350"/>
              <a:gd name="connsiteX34" fmla="*/ 69850 w 733425"/>
              <a:gd name="connsiteY34" fmla="*/ 469900 h 514350"/>
              <a:gd name="connsiteX35" fmla="*/ 88900 w 733425"/>
              <a:gd name="connsiteY35" fmla="*/ 482600 h 514350"/>
              <a:gd name="connsiteX36" fmla="*/ 98425 w 733425"/>
              <a:gd name="connsiteY36" fmla="*/ 488950 h 514350"/>
              <a:gd name="connsiteX37" fmla="*/ 117475 w 733425"/>
              <a:gd name="connsiteY37" fmla="*/ 495300 h 514350"/>
              <a:gd name="connsiteX38" fmla="*/ 136525 w 733425"/>
              <a:gd name="connsiteY38" fmla="*/ 504825 h 514350"/>
              <a:gd name="connsiteX39" fmla="*/ 193675 w 733425"/>
              <a:gd name="connsiteY39" fmla="*/ 508000 h 514350"/>
              <a:gd name="connsiteX40" fmla="*/ 257175 w 733425"/>
              <a:gd name="connsiteY40" fmla="*/ 514350 h 514350"/>
              <a:gd name="connsiteX41" fmla="*/ 355600 w 733425"/>
              <a:gd name="connsiteY41" fmla="*/ 511175 h 514350"/>
              <a:gd name="connsiteX42" fmla="*/ 469900 w 733425"/>
              <a:gd name="connsiteY42" fmla="*/ 504825 h 514350"/>
              <a:gd name="connsiteX43" fmla="*/ 492125 w 733425"/>
              <a:gd name="connsiteY43" fmla="*/ 501650 h 514350"/>
              <a:gd name="connsiteX44" fmla="*/ 501650 w 733425"/>
              <a:gd name="connsiteY44" fmla="*/ 498475 h 514350"/>
              <a:gd name="connsiteX45" fmla="*/ 520700 w 733425"/>
              <a:gd name="connsiteY45" fmla="*/ 495300 h 514350"/>
              <a:gd name="connsiteX46" fmla="*/ 549275 w 733425"/>
              <a:gd name="connsiteY46" fmla="*/ 488950 h 514350"/>
              <a:gd name="connsiteX47" fmla="*/ 577850 w 733425"/>
              <a:gd name="connsiteY47" fmla="*/ 479425 h 514350"/>
              <a:gd name="connsiteX48" fmla="*/ 587375 w 733425"/>
              <a:gd name="connsiteY48" fmla="*/ 476250 h 514350"/>
              <a:gd name="connsiteX49" fmla="*/ 619125 w 733425"/>
              <a:gd name="connsiteY49" fmla="*/ 466725 h 514350"/>
              <a:gd name="connsiteX50" fmla="*/ 628650 w 733425"/>
              <a:gd name="connsiteY50" fmla="*/ 463550 h 514350"/>
              <a:gd name="connsiteX51" fmla="*/ 638175 w 733425"/>
              <a:gd name="connsiteY51" fmla="*/ 460375 h 514350"/>
              <a:gd name="connsiteX52" fmla="*/ 647700 w 733425"/>
              <a:gd name="connsiteY52" fmla="*/ 454025 h 514350"/>
              <a:gd name="connsiteX53" fmla="*/ 657225 w 733425"/>
              <a:gd name="connsiteY53" fmla="*/ 450850 h 514350"/>
              <a:gd name="connsiteX54" fmla="*/ 676275 w 733425"/>
              <a:gd name="connsiteY54" fmla="*/ 438150 h 514350"/>
              <a:gd name="connsiteX55" fmla="*/ 688975 w 733425"/>
              <a:gd name="connsiteY55" fmla="*/ 419100 h 514350"/>
              <a:gd name="connsiteX56" fmla="*/ 695325 w 733425"/>
              <a:gd name="connsiteY56" fmla="*/ 409575 h 514350"/>
              <a:gd name="connsiteX57" fmla="*/ 698500 w 733425"/>
              <a:gd name="connsiteY57" fmla="*/ 400050 h 514350"/>
              <a:gd name="connsiteX58" fmla="*/ 711200 w 733425"/>
              <a:gd name="connsiteY58" fmla="*/ 381000 h 514350"/>
              <a:gd name="connsiteX59" fmla="*/ 714375 w 733425"/>
              <a:gd name="connsiteY59" fmla="*/ 371475 h 514350"/>
              <a:gd name="connsiteX60" fmla="*/ 720725 w 733425"/>
              <a:gd name="connsiteY60" fmla="*/ 361950 h 514350"/>
              <a:gd name="connsiteX61" fmla="*/ 727075 w 733425"/>
              <a:gd name="connsiteY61" fmla="*/ 342900 h 514350"/>
              <a:gd name="connsiteX62" fmla="*/ 730250 w 733425"/>
              <a:gd name="connsiteY62" fmla="*/ 333375 h 514350"/>
              <a:gd name="connsiteX63" fmla="*/ 733425 w 733425"/>
              <a:gd name="connsiteY63" fmla="*/ 323850 h 514350"/>
              <a:gd name="connsiteX64" fmla="*/ 730250 w 733425"/>
              <a:gd name="connsiteY64" fmla="*/ 206375 h 514350"/>
              <a:gd name="connsiteX65" fmla="*/ 723900 w 733425"/>
              <a:gd name="connsiteY65" fmla="*/ 184150 h 514350"/>
              <a:gd name="connsiteX66" fmla="*/ 711200 w 733425"/>
              <a:gd name="connsiteY66" fmla="*/ 165100 h 514350"/>
              <a:gd name="connsiteX67" fmla="*/ 704850 w 733425"/>
              <a:gd name="connsiteY67" fmla="*/ 155575 h 514350"/>
              <a:gd name="connsiteX68" fmla="*/ 698500 w 733425"/>
              <a:gd name="connsiteY68" fmla="*/ 146050 h 514350"/>
              <a:gd name="connsiteX69" fmla="*/ 688975 w 733425"/>
              <a:gd name="connsiteY69" fmla="*/ 139700 h 514350"/>
              <a:gd name="connsiteX70" fmla="*/ 685800 w 733425"/>
              <a:gd name="connsiteY70" fmla="*/ 130175 h 514350"/>
              <a:gd name="connsiteX71" fmla="*/ 669925 w 733425"/>
              <a:gd name="connsiteY71" fmla="*/ 111125 h 514350"/>
              <a:gd name="connsiteX72" fmla="*/ 650875 w 733425"/>
              <a:gd name="connsiteY72" fmla="*/ 98425 h 514350"/>
              <a:gd name="connsiteX73" fmla="*/ 625475 w 733425"/>
              <a:gd name="connsiteY73" fmla="*/ 76200 h 514350"/>
              <a:gd name="connsiteX74" fmla="*/ 615950 w 733425"/>
              <a:gd name="connsiteY74" fmla="*/ 69850 h 514350"/>
              <a:gd name="connsiteX75" fmla="*/ 609600 w 733425"/>
              <a:gd name="connsiteY75" fmla="*/ 60325 h 514350"/>
              <a:gd name="connsiteX76" fmla="*/ 600075 w 733425"/>
              <a:gd name="connsiteY76" fmla="*/ 57150 h 514350"/>
              <a:gd name="connsiteX77" fmla="*/ 590550 w 733425"/>
              <a:gd name="connsiteY77" fmla="*/ 50800 h 514350"/>
              <a:gd name="connsiteX78" fmla="*/ 581025 w 733425"/>
              <a:gd name="connsiteY78" fmla="*/ 47625 h 514350"/>
              <a:gd name="connsiteX79" fmla="*/ 571500 w 733425"/>
              <a:gd name="connsiteY79" fmla="*/ 41275 h 514350"/>
              <a:gd name="connsiteX80" fmla="*/ 561975 w 733425"/>
              <a:gd name="connsiteY80" fmla="*/ 38100 h 514350"/>
              <a:gd name="connsiteX81" fmla="*/ 542925 w 733425"/>
              <a:gd name="connsiteY81" fmla="*/ 25400 h 514350"/>
              <a:gd name="connsiteX82" fmla="*/ 511175 w 733425"/>
              <a:gd name="connsiteY82" fmla="*/ 12700 h 514350"/>
              <a:gd name="connsiteX83" fmla="*/ 498475 w 733425"/>
              <a:gd name="connsiteY83" fmla="*/ 9525 h 514350"/>
              <a:gd name="connsiteX84" fmla="*/ 488950 w 733425"/>
              <a:gd name="connsiteY84" fmla="*/ 6350 h 514350"/>
              <a:gd name="connsiteX85" fmla="*/ 457200 w 733425"/>
              <a:gd name="connsiteY85" fmla="*/ 0 h 514350"/>
              <a:gd name="connsiteX86" fmla="*/ 387350 w 733425"/>
              <a:gd name="connsiteY86" fmla="*/ 0 h 514350"/>
              <a:gd name="connsiteX87" fmla="*/ 361950 w 733425"/>
              <a:gd name="connsiteY87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733425" h="514350">
                <a:moveTo>
                  <a:pt x="361950" y="0"/>
                </a:moveTo>
                <a:cubicBezTo>
                  <a:pt x="339860" y="8836"/>
                  <a:pt x="351482" y="4548"/>
                  <a:pt x="327025" y="12700"/>
                </a:cubicBezTo>
                <a:cubicBezTo>
                  <a:pt x="323850" y="13758"/>
                  <a:pt x="320285" y="14019"/>
                  <a:pt x="317500" y="15875"/>
                </a:cubicBezTo>
                <a:cubicBezTo>
                  <a:pt x="290203" y="34073"/>
                  <a:pt x="324740" y="12255"/>
                  <a:pt x="298450" y="25400"/>
                </a:cubicBezTo>
                <a:cubicBezTo>
                  <a:pt x="295037" y="27107"/>
                  <a:pt x="292412" y="30200"/>
                  <a:pt x="288925" y="31750"/>
                </a:cubicBezTo>
                <a:cubicBezTo>
                  <a:pt x="282808" y="34468"/>
                  <a:pt x="276225" y="35983"/>
                  <a:pt x="269875" y="38100"/>
                </a:cubicBezTo>
                <a:lnTo>
                  <a:pt x="250825" y="44450"/>
                </a:lnTo>
                <a:cubicBezTo>
                  <a:pt x="247650" y="45508"/>
                  <a:pt x="244085" y="45769"/>
                  <a:pt x="241300" y="47625"/>
                </a:cubicBezTo>
                <a:cubicBezTo>
                  <a:pt x="238125" y="49742"/>
                  <a:pt x="235188" y="52268"/>
                  <a:pt x="231775" y="53975"/>
                </a:cubicBezTo>
                <a:cubicBezTo>
                  <a:pt x="228782" y="55472"/>
                  <a:pt x="225176" y="55525"/>
                  <a:pt x="222250" y="57150"/>
                </a:cubicBezTo>
                <a:cubicBezTo>
                  <a:pt x="215579" y="60856"/>
                  <a:pt x="209550" y="65617"/>
                  <a:pt x="203200" y="69850"/>
                </a:cubicBezTo>
                <a:cubicBezTo>
                  <a:pt x="200025" y="71967"/>
                  <a:pt x="196373" y="73502"/>
                  <a:pt x="193675" y="76200"/>
                </a:cubicBezTo>
                <a:cubicBezTo>
                  <a:pt x="190500" y="79375"/>
                  <a:pt x="187694" y="82968"/>
                  <a:pt x="184150" y="85725"/>
                </a:cubicBezTo>
                <a:cubicBezTo>
                  <a:pt x="178126" y="90410"/>
                  <a:pt x="170496" y="93029"/>
                  <a:pt x="165100" y="98425"/>
                </a:cubicBezTo>
                <a:cubicBezTo>
                  <a:pt x="143352" y="120173"/>
                  <a:pt x="153522" y="112494"/>
                  <a:pt x="136525" y="123825"/>
                </a:cubicBezTo>
                <a:cubicBezTo>
                  <a:pt x="121708" y="146050"/>
                  <a:pt x="130175" y="138642"/>
                  <a:pt x="114300" y="149225"/>
                </a:cubicBezTo>
                <a:cubicBezTo>
                  <a:pt x="98534" y="172874"/>
                  <a:pt x="118797" y="143829"/>
                  <a:pt x="98425" y="168275"/>
                </a:cubicBezTo>
                <a:cubicBezTo>
                  <a:pt x="95982" y="171206"/>
                  <a:pt x="94773" y="175102"/>
                  <a:pt x="92075" y="177800"/>
                </a:cubicBezTo>
                <a:cubicBezTo>
                  <a:pt x="72988" y="196887"/>
                  <a:pt x="90167" y="163199"/>
                  <a:pt x="63500" y="203200"/>
                </a:cubicBezTo>
                <a:lnTo>
                  <a:pt x="50800" y="222250"/>
                </a:lnTo>
                <a:cubicBezTo>
                  <a:pt x="48683" y="225425"/>
                  <a:pt x="45657" y="228155"/>
                  <a:pt x="44450" y="231775"/>
                </a:cubicBezTo>
                <a:cubicBezTo>
                  <a:pt x="43392" y="234950"/>
                  <a:pt x="42900" y="238374"/>
                  <a:pt x="41275" y="241300"/>
                </a:cubicBezTo>
                <a:cubicBezTo>
                  <a:pt x="37569" y="247971"/>
                  <a:pt x="32808" y="254000"/>
                  <a:pt x="28575" y="260350"/>
                </a:cubicBezTo>
                <a:cubicBezTo>
                  <a:pt x="26458" y="263525"/>
                  <a:pt x="23432" y="266255"/>
                  <a:pt x="22225" y="269875"/>
                </a:cubicBezTo>
                <a:cubicBezTo>
                  <a:pt x="17843" y="283020"/>
                  <a:pt x="20906" y="276615"/>
                  <a:pt x="12700" y="288925"/>
                </a:cubicBezTo>
                <a:cubicBezTo>
                  <a:pt x="11642" y="293158"/>
                  <a:pt x="10724" y="297429"/>
                  <a:pt x="9525" y="301625"/>
                </a:cubicBezTo>
                <a:cubicBezTo>
                  <a:pt x="8606" y="304843"/>
                  <a:pt x="7231" y="307921"/>
                  <a:pt x="6350" y="311150"/>
                </a:cubicBezTo>
                <a:cubicBezTo>
                  <a:pt x="4054" y="319570"/>
                  <a:pt x="0" y="336550"/>
                  <a:pt x="0" y="336550"/>
                </a:cubicBezTo>
                <a:cubicBezTo>
                  <a:pt x="521" y="344880"/>
                  <a:pt x="-978" y="390645"/>
                  <a:pt x="9525" y="406400"/>
                </a:cubicBezTo>
                <a:cubicBezTo>
                  <a:pt x="11642" y="409575"/>
                  <a:pt x="14168" y="412512"/>
                  <a:pt x="15875" y="415925"/>
                </a:cubicBezTo>
                <a:cubicBezTo>
                  <a:pt x="21040" y="426254"/>
                  <a:pt x="16301" y="425876"/>
                  <a:pt x="25400" y="434975"/>
                </a:cubicBezTo>
                <a:cubicBezTo>
                  <a:pt x="28098" y="437673"/>
                  <a:pt x="31750" y="439208"/>
                  <a:pt x="34925" y="441325"/>
                </a:cubicBezTo>
                <a:cubicBezTo>
                  <a:pt x="46567" y="458787"/>
                  <a:pt x="34925" y="443971"/>
                  <a:pt x="50800" y="457200"/>
                </a:cubicBezTo>
                <a:cubicBezTo>
                  <a:pt x="54249" y="460075"/>
                  <a:pt x="56589" y="464234"/>
                  <a:pt x="60325" y="466725"/>
                </a:cubicBezTo>
                <a:cubicBezTo>
                  <a:pt x="63110" y="468581"/>
                  <a:pt x="66924" y="468275"/>
                  <a:pt x="69850" y="469900"/>
                </a:cubicBezTo>
                <a:cubicBezTo>
                  <a:pt x="76521" y="473606"/>
                  <a:pt x="82550" y="478367"/>
                  <a:pt x="88900" y="482600"/>
                </a:cubicBezTo>
                <a:cubicBezTo>
                  <a:pt x="92075" y="484717"/>
                  <a:pt x="94805" y="487743"/>
                  <a:pt x="98425" y="488950"/>
                </a:cubicBezTo>
                <a:cubicBezTo>
                  <a:pt x="104775" y="491067"/>
                  <a:pt x="111906" y="491587"/>
                  <a:pt x="117475" y="495300"/>
                </a:cubicBezTo>
                <a:cubicBezTo>
                  <a:pt x="123540" y="499343"/>
                  <a:pt x="128857" y="504095"/>
                  <a:pt x="136525" y="504825"/>
                </a:cubicBezTo>
                <a:cubicBezTo>
                  <a:pt x="155518" y="506634"/>
                  <a:pt x="174641" y="506687"/>
                  <a:pt x="193675" y="508000"/>
                </a:cubicBezTo>
                <a:cubicBezTo>
                  <a:pt x="214991" y="509470"/>
                  <a:pt x="235964" y="511993"/>
                  <a:pt x="257175" y="514350"/>
                </a:cubicBezTo>
                <a:lnTo>
                  <a:pt x="355600" y="511175"/>
                </a:lnTo>
                <a:cubicBezTo>
                  <a:pt x="398786" y="509481"/>
                  <a:pt x="427776" y="507458"/>
                  <a:pt x="469900" y="504825"/>
                </a:cubicBezTo>
                <a:cubicBezTo>
                  <a:pt x="477308" y="503767"/>
                  <a:pt x="484787" y="503118"/>
                  <a:pt x="492125" y="501650"/>
                </a:cubicBezTo>
                <a:cubicBezTo>
                  <a:pt x="495407" y="500994"/>
                  <a:pt x="498383" y="499201"/>
                  <a:pt x="501650" y="498475"/>
                </a:cubicBezTo>
                <a:cubicBezTo>
                  <a:pt x="507934" y="497078"/>
                  <a:pt x="514366" y="496452"/>
                  <a:pt x="520700" y="495300"/>
                </a:cubicBezTo>
                <a:cubicBezTo>
                  <a:pt x="528369" y="493906"/>
                  <a:pt x="541435" y="491302"/>
                  <a:pt x="549275" y="488950"/>
                </a:cubicBezTo>
                <a:cubicBezTo>
                  <a:pt x="558892" y="486065"/>
                  <a:pt x="568325" y="482600"/>
                  <a:pt x="577850" y="479425"/>
                </a:cubicBezTo>
                <a:cubicBezTo>
                  <a:pt x="581025" y="478367"/>
                  <a:pt x="584128" y="477062"/>
                  <a:pt x="587375" y="476250"/>
                </a:cubicBezTo>
                <a:cubicBezTo>
                  <a:pt x="606569" y="471452"/>
                  <a:pt x="595935" y="474455"/>
                  <a:pt x="619125" y="466725"/>
                </a:cubicBezTo>
                <a:lnTo>
                  <a:pt x="628650" y="463550"/>
                </a:lnTo>
                <a:cubicBezTo>
                  <a:pt x="631825" y="462492"/>
                  <a:pt x="635390" y="462231"/>
                  <a:pt x="638175" y="460375"/>
                </a:cubicBezTo>
                <a:cubicBezTo>
                  <a:pt x="641350" y="458258"/>
                  <a:pt x="644287" y="455732"/>
                  <a:pt x="647700" y="454025"/>
                </a:cubicBezTo>
                <a:cubicBezTo>
                  <a:pt x="650693" y="452528"/>
                  <a:pt x="654299" y="452475"/>
                  <a:pt x="657225" y="450850"/>
                </a:cubicBezTo>
                <a:cubicBezTo>
                  <a:pt x="663896" y="447144"/>
                  <a:pt x="676275" y="438150"/>
                  <a:pt x="676275" y="438150"/>
                </a:cubicBezTo>
                <a:lnTo>
                  <a:pt x="688975" y="419100"/>
                </a:lnTo>
                <a:cubicBezTo>
                  <a:pt x="691092" y="415925"/>
                  <a:pt x="694118" y="413195"/>
                  <a:pt x="695325" y="409575"/>
                </a:cubicBezTo>
                <a:cubicBezTo>
                  <a:pt x="696383" y="406400"/>
                  <a:pt x="696875" y="402976"/>
                  <a:pt x="698500" y="400050"/>
                </a:cubicBezTo>
                <a:cubicBezTo>
                  <a:pt x="702206" y="393379"/>
                  <a:pt x="708787" y="388240"/>
                  <a:pt x="711200" y="381000"/>
                </a:cubicBezTo>
                <a:cubicBezTo>
                  <a:pt x="712258" y="377825"/>
                  <a:pt x="712878" y="374468"/>
                  <a:pt x="714375" y="371475"/>
                </a:cubicBezTo>
                <a:cubicBezTo>
                  <a:pt x="716082" y="368062"/>
                  <a:pt x="719175" y="365437"/>
                  <a:pt x="720725" y="361950"/>
                </a:cubicBezTo>
                <a:cubicBezTo>
                  <a:pt x="723443" y="355833"/>
                  <a:pt x="724958" y="349250"/>
                  <a:pt x="727075" y="342900"/>
                </a:cubicBezTo>
                <a:lnTo>
                  <a:pt x="730250" y="333375"/>
                </a:lnTo>
                <a:lnTo>
                  <a:pt x="733425" y="323850"/>
                </a:lnTo>
                <a:cubicBezTo>
                  <a:pt x="732367" y="284692"/>
                  <a:pt x="732159" y="245501"/>
                  <a:pt x="730250" y="206375"/>
                </a:cubicBezTo>
                <a:cubicBezTo>
                  <a:pt x="730162" y="204573"/>
                  <a:pt x="725465" y="186966"/>
                  <a:pt x="723900" y="184150"/>
                </a:cubicBezTo>
                <a:cubicBezTo>
                  <a:pt x="720194" y="177479"/>
                  <a:pt x="715433" y="171450"/>
                  <a:pt x="711200" y="165100"/>
                </a:cubicBezTo>
                <a:lnTo>
                  <a:pt x="704850" y="155575"/>
                </a:lnTo>
                <a:cubicBezTo>
                  <a:pt x="702733" y="152400"/>
                  <a:pt x="701675" y="148167"/>
                  <a:pt x="698500" y="146050"/>
                </a:cubicBezTo>
                <a:lnTo>
                  <a:pt x="688975" y="139700"/>
                </a:lnTo>
                <a:cubicBezTo>
                  <a:pt x="687917" y="136525"/>
                  <a:pt x="687297" y="133168"/>
                  <a:pt x="685800" y="130175"/>
                </a:cubicBezTo>
                <a:cubicBezTo>
                  <a:pt x="682465" y="123504"/>
                  <a:pt x="675670" y="115593"/>
                  <a:pt x="669925" y="111125"/>
                </a:cubicBezTo>
                <a:cubicBezTo>
                  <a:pt x="663901" y="106440"/>
                  <a:pt x="650875" y="98425"/>
                  <a:pt x="650875" y="98425"/>
                </a:cubicBezTo>
                <a:cubicBezTo>
                  <a:pt x="640292" y="82550"/>
                  <a:pt x="647700" y="91017"/>
                  <a:pt x="625475" y="76200"/>
                </a:cubicBezTo>
                <a:lnTo>
                  <a:pt x="615950" y="69850"/>
                </a:lnTo>
                <a:cubicBezTo>
                  <a:pt x="613833" y="66675"/>
                  <a:pt x="612580" y="62709"/>
                  <a:pt x="609600" y="60325"/>
                </a:cubicBezTo>
                <a:cubicBezTo>
                  <a:pt x="606987" y="58234"/>
                  <a:pt x="603068" y="58647"/>
                  <a:pt x="600075" y="57150"/>
                </a:cubicBezTo>
                <a:cubicBezTo>
                  <a:pt x="596662" y="55443"/>
                  <a:pt x="593963" y="52507"/>
                  <a:pt x="590550" y="50800"/>
                </a:cubicBezTo>
                <a:cubicBezTo>
                  <a:pt x="587557" y="49303"/>
                  <a:pt x="584018" y="49122"/>
                  <a:pt x="581025" y="47625"/>
                </a:cubicBezTo>
                <a:cubicBezTo>
                  <a:pt x="577612" y="45918"/>
                  <a:pt x="574913" y="42982"/>
                  <a:pt x="571500" y="41275"/>
                </a:cubicBezTo>
                <a:cubicBezTo>
                  <a:pt x="568507" y="39778"/>
                  <a:pt x="564901" y="39725"/>
                  <a:pt x="561975" y="38100"/>
                </a:cubicBezTo>
                <a:cubicBezTo>
                  <a:pt x="555304" y="34394"/>
                  <a:pt x="549751" y="28813"/>
                  <a:pt x="542925" y="25400"/>
                </a:cubicBezTo>
                <a:cubicBezTo>
                  <a:pt x="529787" y="18831"/>
                  <a:pt x="526868" y="16623"/>
                  <a:pt x="511175" y="12700"/>
                </a:cubicBezTo>
                <a:cubicBezTo>
                  <a:pt x="506942" y="11642"/>
                  <a:pt x="502671" y="10724"/>
                  <a:pt x="498475" y="9525"/>
                </a:cubicBezTo>
                <a:cubicBezTo>
                  <a:pt x="495257" y="8606"/>
                  <a:pt x="492211" y="7103"/>
                  <a:pt x="488950" y="6350"/>
                </a:cubicBezTo>
                <a:cubicBezTo>
                  <a:pt x="478433" y="3923"/>
                  <a:pt x="457200" y="0"/>
                  <a:pt x="457200" y="0"/>
                </a:cubicBezTo>
                <a:cubicBezTo>
                  <a:pt x="414382" y="4282"/>
                  <a:pt x="434117" y="4252"/>
                  <a:pt x="387350" y="0"/>
                </a:cubicBezTo>
                <a:lnTo>
                  <a:pt x="361950" y="0"/>
                </a:lnTo>
                <a:close/>
              </a:path>
            </a:pathLst>
          </a:custGeom>
          <a:noFill/>
          <a:ln w="9525">
            <a:solidFill>
              <a:srgbClr val="00549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FF631D48-9CB4-3140-A0AF-251CFCCAEE77}"/>
              </a:ext>
            </a:extLst>
          </p:cNvPr>
          <p:cNvSpPr/>
          <p:nvPr/>
        </p:nvSpPr>
        <p:spPr>
          <a:xfrm>
            <a:off x="303775" y="453550"/>
            <a:ext cx="664030" cy="876300"/>
          </a:xfrm>
          <a:custGeom>
            <a:avLst/>
            <a:gdLst>
              <a:gd name="connsiteX0" fmla="*/ 142875 w 664030"/>
              <a:gd name="connsiteY0" fmla="*/ 19050 h 876300"/>
              <a:gd name="connsiteX1" fmla="*/ 127000 w 664030"/>
              <a:gd name="connsiteY1" fmla="*/ 31750 h 876300"/>
              <a:gd name="connsiteX2" fmla="*/ 117475 w 664030"/>
              <a:gd name="connsiteY2" fmla="*/ 41275 h 876300"/>
              <a:gd name="connsiteX3" fmla="*/ 98425 w 664030"/>
              <a:gd name="connsiteY3" fmla="*/ 53975 h 876300"/>
              <a:gd name="connsiteX4" fmla="*/ 92075 w 664030"/>
              <a:gd name="connsiteY4" fmla="*/ 63500 h 876300"/>
              <a:gd name="connsiteX5" fmla="*/ 82550 w 664030"/>
              <a:gd name="connsiteY5" fmla="*/ 69850 h 876300"/>
              <a:gd name="connsiteX6" fmla="*/ 60325 w 664030"/>
              <a:gd name="connsiteY6" fmla="*/ 95250 h 876300"/>
              <a:gd name="connsiteX7" fmla="*/ 57150 w 664030"/>
              <a:gd name="connsiteY7" fmla="*/ 104775 h 876300"/>
              <a:gd name="connsiteX8" fmla="*/ 38100 w 664030"/>
              <a:gd name="connsiteY8" fmla="*/ 133350 h 876300"/>
              <a:gd name="connsiteX9" fmla="*/ 31750 w 664030"/>
              <a:gd name="connsiteY9" fmla="*/ 142875 h 876300"/>
              <a:gd name="connsiteX10" fmla="*/ 22225 w 664030"/>
              <a:gd name="connsiteY10" fmla="*/ 171450 h 876300"/>
              <a:gd name="connsiteX11" fmla="*/ 19050 w 664030"/>
              <a:gd name="connsiteY11" fmla="*/ 180975 h 876300"/>
              <a:gd name="connsiteX12" fmla="*/ 9525 w 664030"/>
              <a:gd name="connsiteY12" fmla="*/ 206375 h 876300"/>
              <a:gd name="connsiteX13" fmla="*/ 6350 w 664030"/>
              <a:gd name="connsiteY13" fmla="*/ 311150 h 876300"/>
              <a:gd name="connsiteX14" fmla="*/ 3175 w 664030"/>
              <a:gd name="connsiteY14" fmla="*/ 349250 h 876300"/>
              <a:gd name="connsiteX15" fmla="*/ 0 w 664030"/>
              <a:gd name="connsiteY15" fmla="*/ 409575 h 876300"/>
              <a:gd name="connsiteX16" fmla="*/ 3175 w 664030"/>
              <a:gd name="connsiteY16" fmla="*/ 473075 h 876300"/>
              <a:gd name="connsiteX17" fmla="*/ 6350 w 664030"/>
              <a:gd name="connsiteY17" fmla="*/ 596900 h 876300"/>
              <a:gd name="connsiteX18" fmla="*/ 12700 w 664030"/>
              <a:gd name="connsiteY18" fmla="*/ 638175 h 876300"/>
              <a:gd name="connsiteX19" fmla="*/ 15875 w 664030"/>
              <a:gd name="connsiteY19" fmla="*/ 647700 h 876300"/>
              <a:gd name="connsiteX20" fmla="*/ 22225 w 664030"/>
              <a:gd name="connsiteY20" fmla="*/ 657225 h 876300"/>
              <a:gd name="connsiteX21" fmla="*/ 25400 w 664030"/>
              <a:gd name="connsiteY21" fmla="*/ 666750 h 876300"/>
              <a:gd name="connsiteX22" fmla="*/ 34925 w 664030"/>
              <a:gd name="connsiteY22" fmla="*/ 676275 h 876300"/>
              <a:gd name="connsiteX23" fmla="*/ 47625 w 664030"/>
              <a:gd name="connsiteY23" fmla="*/ 695325 h 876300"/>
              <a:gd name="connsiteX24" fmla="*/ 53975 w 664030"/>
              <a:gd name="connsiteY24" fmla="*/ 704850 h 876300"/>
              <a:gd name="connsiteX25" fmla="*/ 63500 w 664030"/>
              <a:gd name="connsiteY25" fmla="*/ 714375 h 876300"/>
              <a:gd name="connsiteX26" fmla="*/ 76200 w 664030"/>
              <a:gd name="connsiteY26" fmla="*/ 730250 h 876300"/>
              <a:gd name="connsiteX27" fmla="*/ 92075 w 664030"/>
              <a:gd name="connsiteY27" fmla="*/ 749300 h 876300"/>
              <a:gd name="connsiteX28" fmla="*/ 111125 w 664030"/>
              <a:gd name="connsiteY28" fmla="*/ 762000 h 876300"/>
              <a:gd name="connsiteX29" fmla="*/ 120650 w 664030"/>
              <a:gd name="connsiteY29" fmla="*/ 768350 h 876300"/>
              <a:gd name="connsiteX30" fmla="*/ 139700 w 664030"/>
              <a:gd name="connsiteY30" fmla="*/ 781050 h 876300"/>
              <a:gd name="connsiteX31" fmla="*/ 149225 w 664030"/>
              <a:gd name="connsiteY31" fmla="*/ 787400 h 876300"/>
              <a:gd name="connsiteX32" fmla="*/ 177800 w 664030"/>
              <a:gd name="connsiteY32" fmla="*/ 809625 h 876300"/>
              <a:gd name="connsiteX33" fmla="*/ 187325 w 664030"/>
              <a:gd name="connsiteY33" fmla="*/ 815975 h 876300"/>
              <a:gd name="connsiteX34" fmla="*/ 209550 w 664030"/>
              <a:gd name="connsiteY34" fmla="*/ 825500 h 876300"/>
              <a:gd name="connsiteX35" fmla="*/ 228600 w 664030"/>
              <a:gd name="connsiteY35" fmla="*/ 838200 h 876300"/>
              <a:gd name="connsiteX36" fmla="*/ 238125 w 664030"/>
              <a:gd name="connsiteY36" fmla="*/ 841375 h 876300"/>
              <a:gd name="connsiteX37" fmla="*/ 247650 w 664030"/>
              <a:gd name="connsiteY37" fmla="*/ 847725 h 876300"/>
              <a:gd name="connsiteX38" fmla="*/ 260350 w 664030"/>
              <a:gd name="connsiteY38" fmla="*/ 850900 h 876300"/>
              <a:gd name="connsiteX39" fmla="*/ 279400 w 664030"/>
              <a:gd name="connsiteY39" fmla="*/ 860425 h 876300"/>
              <a:gd name="connsiteX40" fmla="*/ 314325 w 664030"/>
              <a:gd name="connsiteY40" fmla="*/ 869950 h 876300"/>
              <a:gd name="connsiteX41" fmla="*/ 358775 w 664030"/>
              <a:gd name="connsiteY41" fmla="*/ 876300 h 876300"/>
              <a:gd name="connsiteX42" fmla="*/ 457200 w 664030"/>
              <a:gd name="connsiteY42" fmla="*/ 869950 h 876300"/>
              <a:gd name="connsiteX43" fmla="*/ 476250 w 664030"/>
              <a:gd name="connsiteY43" fmla="*/ 866775 h 876300"/>
              <a:gd name="connsiteX44" fmla="*/ 485775 w 664030"/>
              <a:gd name="connsiteY44" fmla="*/ 863600 h 876300"/>
              <a:gd name="connsiteX45" fmla="*/ 517525 w 664030"/>
              <a:gd name="connsiteY45" fmla="*/ 854075 h 876300"/>
              <a:gd name="connsiteX46" fmla="*/ 527050 w 664030"/>
              <a:gd name="connsiteY46" fmla="*/ 847725 h 876300"/>
              <a:gd name="connsiteX47" fmla="*/ 542925 w 664030"/>
              <a:gd name="connsiteY47" fmla="*/ 831850 h 876300"/>
              <a:gd name="connsiteX48" fmla="*/ 549275 w 664030"/>
              <a:gd name="connsiteY48" fmla="*/ 822325 h 876300"/>
              <a:gd name="connsiteX49" fmla="*/ 558800 w 664030"/>
              <a:gd name="connsiteY49" fmla="*/ 812800 h 876300"/>
              <a:gd name="connsiteX50" fmla="*/ 561975 w 664030"/>
              <a:gd name="connsiteY50" fmla="*/ 803275 h 876300"/>
              <a:gd name="connsiteX51" fmla="*/ 574675 w 664030"/>
              <a:gd name="connsiteY51" fmla="*/ 784225 h 876300"/>
              <a:gd name="connsiteX52" fmla="*/ 577850 w 664030"/>
              <a:gd name="connsiteY52" fmla="*/ 774700 h 876300"/>
              <a:gd name="connsiteX53" fmla="*/ 590550 w 664030"/>
              <a:gd name="connsiteY53" fmla="*/ 755650 h 876300"/>
              <a:gd name="connsiteX54" fmla="*/ 596900 w 664030"/>
              <a:gd name="connsiteY54" fmla="*/ 736600 h 876300"/>
              <a:gd name="connsiteX55" fmla="*/ 603250 w 664030"/>
              <a:gd name="connsiteY55" fmla="*/ 727075 h 876300"/>
              <a:gd name="connsiteX56" fmla="*/ 609600 w 664030"/>
              <a:gd name="connsiteY56" fmla="*/ 708025 h 876300"/>
              <a:gd name="connsiteX57" fmla="*/ 612775 w 664030"/>
              <a:gd name="connsiteY57" fmla="*/ 698500 h 876300"/>
              <a:gd name="connsiteX58" fmla="*/ 619125 w 664030"/>
              <a:gd name="connsiteY58" fmla="*/ 688975 h 876300"/>
              <a:gd name="connsiteX59" fmla="*/ 622300 w 664030"/>
              <a:gd name="connsiteY59" fmla="*/ 679450 h 876300"/>
              <a:gd name="connsiteX60" fmla="*/ 641350 w 664030"/>
              <a:gd name="connsiteY60" fmla="*/ 650875 h 876300"/>
              <a:gd name="connsiteX61" fmla="*/ 647700 w 664030"/>
              <a:gd name="connsiteY61" fmla="*/ 641350 h 876300"/>
              <a:gd name="connsiteX62" fmla="*/ 657225 w 664030"/>
              <a:gd name="connsiteY62" fmla="*/ 609600 h 876300"/>
              <a:gd name="connsiteX63" fmla="*/ 660400 w 664030"/>
              <a:gd name="connsiteY63" fmla="*/ 536575 h 876300"/>
              <a:gd name="connsiteX64" fmla="*/ 660400 w 664030"/>
              <a:gd name="connsiteY64" fmla="*/ 466725 h 876300"/>
              <a:gd name="connsiteX65" fmla="*/ 647700 w 664030"/>
              <a:gd name="connsiteY65" fmla="*/ 422275 h 876300"/>
              <a:gd name="connsiteX66" fmla="*/ 644525 w 664030"/>
              <a:gd name="connsiteY66" fmla="*/ 412750 h 876300"/>
              <a:gd name="connsiteX67" fmla="*/ 638175 w 664030"/>
              <a:gd name="connsiteY67" fmla="*/ 390525 h 876300"/>
              <a:gd name="connsiteX68" fmla="*/ 631825 w 664030"/>
              <a:gd name="connsiteY68" fmla="*/ 381000 h 876300"/>
              <a:gd name="connsiteX69" fmla="*/ 628650 w 664030"/>
              <a:gd name="connsiteY69" fmla="*/ 371475 h 876300"/>
              <a:gd name="connsiteX70" fmla="*/ 622300 w 664030"/>
              <a:gd name="connsiteY70" fmla="*/ 361950 h 876300"/>
              <a:gd name="connsiteX71" fmla="*/ 619125 w 664030"/>
              <a:gd name="connsiteY71" fmla="*/ 352425 h 876300"/>
              <a:gd name="connsiteX72" fmla="*/ 606425 w 664030"/>
              <a:gd name="connsiteY72" fmla="*/ 333375 h 876300"/>
              <a:gd name="connsiteX73" fmla="*/ 600075 w 664030"/>
              <a:gd name="connsiteY73" fmla="*/ 323850 h 876300"/>
              <a:gd name="connsiteX74" fmla="*/ 596900 w 664030"/>
              <a:gd name="connsiteY74" fmla="*/ 314325 h 876300"/>
              <a:gd name="connsiteX75" fmla="*/ 584200 w 664030"/>
              <a:gd name="connsiteY75" fmla="*/ 295275 h 876300"/>
              <a:gd name="connsiteX76" fmla="*/ 577850 w 664030"/>
              <a:gd name="connsiteY76" fmla="*/ 285750 h 876300"/>
              <a:gd name="connsiteX77" fmla="*/ 571500 w 664030"/>
              <a:gd name="connsiteY77" fmla="*/ 276225 h 876300"/>
              <a:gd name="connsiteX78" fmla="*/ 561975 w 664030"/>
              <a:gd name="connsiteY78" fmla="*/ 257175 h 876300"/>
              <a:gd name="connsiteX79" fmla="*/ 549275 w 664030"/>
              <a:gd name="connsiteY79" fmla="*/ 238125 h 876300"/>
              <a:gd name="connsiteX80" fmla="*/ 533400 w 664030"/>
              <a:gd name="connsiteY80" fmla="*/ 209550 h 876300"/>
              <a:gd name="connsiteX81" fmla="*/ 527050 w 664030"/>
              <a:gd name="connsiteY81" fmla="*/ 200025 h 876300"/>
              <a:gd name="connsiteX82" fmla="*/ 514350 w 664030"/>
              <a:gd name="connsiteY82" fmla="*/ 180975 h 876300"/>
              <a:gd name="connsiteX83" fmla="*/ 498475 w 664030"/>
              <a:gd name="connsiteY83" fmla="*/ 161925 h 876300"/>
              <a:gd name="connsiteX84" fmla="*/ 488950 w 664030"/>
              <a:gd name="connsiteY84" fmla="*/ 142875 h 876300"/>
              <a:gd name="connsiteX85" fmla="*/ 479425 w 664030"/>
              <a:gd name="connsiteY85" fmla="*/ 133350 h 876300"/>
              <a:gd name="connsiteX86" fmla="*/ 463550 w 664030"/>
              <a:gd name="connsiteY86" fmla="*/ 117475 h 876300"/>
              <a:gd name="connsiteX87" fmla="*/ 438150 w 664030"/>
              <a:gd name="connsiteY87" fmla="*/ 95250 h 876300"/>
              <a:gd name="connsiteX88" fmla="*/ 428625 w 664030"/>
              <a:gd name="connsiteY88" fmla="*/ 88900 h 876300"/>
              <a:gd name="connsiteX89" fmla="*/ 419100 w 664030"/>
              <a:gd name="connsiteY89" fmla="*/ 82550 h 876300"/>
              <a:gd name="connsiteX90" fmla="*/ 409575 w 664030"/>
              <a:gd name="connsiteY90" fmla="*/ 79375 h 876300"/>
              <a:gd name="connsiteX91" fmla="*/ 390525 w 664030"/>
              <a:gd name="connsiteY91" fmla="*/ 66675 h 876300"/>
              <a:gd name="connsiteX92" fmla="*/ 352425 w 664030"/>
              <a:gd name="connsiteY92" fmla="*/ 53975 h 876300"/>
              <a:gd name="connsiteX93" fmla="*/ 342900 w 664030"/>
              <a:gd name="connsiteY93" fmla="*/ 50800 h 876300"/>
              <a:gd name="connsiteX94" fmla="*/ 333375 w 664030"/>
              <a:gd name="connsiteY94" fmla="*/ 44450 h 876300"/>
              <a:gd name="connsiteX95" fmla="*/ 323850 w 664030"/>
              <a:gd name="connsiteY95" fmla="*/ 41275 h 876300"/>
              <a:gd name="connsiteX96" fmla="*/ 304800 w 664030"/>
              <a:gd name="connsiteY96" fmla="*/ 28575 h 876300"/>
              <a:gd name="connsiteX97" fmla="*/ 285750 w 664030"/>
              <a:gd name="connsiteY97" fmla="*/ 19050 h 876300"/>
              <a:gd name="connsiteX98" fmla="*/ 266700 w 664030"/>
              <a:gd name="connsiteY98" fmla="*/ 12700 h 876300"/>
              <a:gd name="connsiteX99" fmla="*/ 257175 w 664030"/>
              <a:gd name="connsiteY99" fmla="*/ 6350 h 876300"/>
              <a:gd name="connsiteX100" fmla="*/ 225425 w 664030"/>
              <a:gd name="connsiteY100" fmla="*/ 0 h 876300"/>
              <a:gd name="connsiteX101" fmla="*/ 193675 w 664030"/>
              <a:gd name="connsiteY101" fmla="*/ 3175 h 876300"/>
              <a:gd name="connsiteX102" fmla="*/ 184150 w 664030"/>
              <a:gd name="connsiteY102" fmla="*/ 6350 h 876300"/>
              <a:gd name="connsiteX103" fmla="*/ 171450 w 664030"/>
              <a:gd name="connsiteY103" fmla="*/ 9525 h 876300"/>
              <a:gd name="connsiteX104" fmla="*/ 161925 w 664030"/>
              <a:gd name="connsiteY104" fmla="*/ 12700 h 876300"/>
              <a:gd name="connsiteX105" fmla="*/ 142875 w 664030"/>
              <a:gd name="connsiteY105" fmla="*/ 1905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64030" h="876300">
                <a:moveTo>
                  <a:pt x="142875" y="19050"/>
                </a:moveTo>
                <a:cubicBezTo>
                  <a:pt x="137054" y="22225"/>
                  <a:pt x="132100" y="27288"/>
                  <a:pt x="127000" y="31750"/>
                </a:cubicBezTo>
                <a:cubicBezTo>
                  <a:pt x="123621" y="34707"/>
                  <a:pt x="121019" y="38518"/>
                  <a:pt x="117475" y="41275"/>
                </a:cubicBezTo>
                <a:cubicBezTo>
                  <a:pt x="111451" y="45960"/>
                  <a:pt x="98425" y="53975"/>
                  <a:pt x="98425" y="53975"/>
                </a:cubicBezTo>
                <a:cubicBezTo>
                  <a:pt x="96308" y="57150"/>
                  <a:pt x="94773" y="60802"/>
                  <a:pt x="92075" y="63500"/>
                </a:cubicBezTo>
                <a:cubicBezTo>
                  <a:pt x="89377" y="66198"/>
                  <a:pt x="85063" y="66978"/>
                  <a:pt x="82550" y="69850"/>
                </a:cubicBezTo>
                <a:cubicBezTo>
                  <a:pt x="56621" y="99483"/>
                  <a:pt x="81756" y="80963"/>
                  <a:pt x="60325" y="95250"/>
                </a:cubicBezTo>
                <a:cubicBezTo>
                  <a:pt x="59267" y="98425"/>
                  <a:pt x="58775" y="101849"/>
                  <a:pt x="57150" y="104775"/>
                </a:cubicBezTo>
                <a:lnTo>
                  <a:pt x="38100" y="133350"/>
                </a:lnTo>
                <a:cubicBezTo>
                  <a:pt x="35983" y="136525"/>
                  <a:pt x="32957" y="139255"/>
                  <a:pt x="31750" y="142875"/>
                </a:cubicBezTo>
                <a:lnTo>
                  <a:pt x="22225" y="171450"/>
                </a:lnTo>
                <a:cubicBezTo>
                  <a:pt x="21167" y="174625"/>
                  <a:pt x="20547" y="177982"/>
                  <a:pt x="19050" y="180975"/>
                </a:cubicBezTo>
                <a:cubicBezTo>
                  <a:pt x="10749" y="197578"/>
                  <a:pt x="13848" y="189083"/>
                  <a:pt x="9525" y="206375"/>
                </a:cubicBezTo>
                <a:cubicBezTo>
                  <a:pt x="8467" y="241300"/>
                  <a:pt x="7901" y="276243"/>
                  <a:pt x="6350" y="311150"/>
                </a:cubicBezTo>
                <a:cubicBezTo>
                  <a:pt x="5784" y="323881"/>
                  <a:pt x="3995" y="336532"/>
                  <a:pt x="3175" y="349250"/>
                </a:cubicBezTo>
                <a:cubicBezTo>
                  <a:pt x="1879" y="369344"/>
                  <a:pt x="1058" y="389467"/>
                  <a:pt x="0" y="409575"/>
                </a:cubicBezTo>
                <a:cubicBezTo>
                  <a:pt x="1058" y="430742"/>
                  <a:pt x="2457" y="451894"/>
                  <a:pt x="3175" y="473075"/>
                </a:cubicBezTo>
                <a:cubicBezTo>
                  <a:pt x="4574" y="514340"/>
                  <a:pt x="4631" y="555647"/>
                  <a:pt x="6350" y="596900"/>
                </a:cubicBezTo>
                <a:cubicBezTo>
                  <a:pt x="7037" y="613377"/>
                  <a:pt x="8553" y="623661"/>
                  <a:pt x="12700" y="638175"/>
                </a:cubicBezTo>
                <a:cubicBezTo>
                  <a:pt x="13619" y="641393"/>
                  <a:pt x="14378" y="644707"/>
                  <a:pt x="15875" y="647700"/>
                </a:cubicBezTo>
                <a:cubicBezTo>
                  <a:pt x="17582" y="651113"/>
                  <a:pt x="20518" y="653812"/>
                  <a:pt x="22225" y="657225"/>
                </a:cubicBezTo>
                <a:cubicBezTo>
                  <a:pt x="23722" y="660218"/>
                  <a:pt x="23544" y="663965"/>
                  <a:pt x="25400" y="666750"/>
                </a:cubicBezTo>
                <a:cubicBezTo>
                  <a:pt x="27891" y="670486"/>
                  <a:pt x="32168" y="672731"/>
                  <a:pt x="34925" y="676275"/>
                </a:cubicBezTo>
                <a:cubicBezTo>
                  <a:pt x="39610" y="682299"/>
                  <a:pt x="43392" y="688975"/>
                  <a:pt x="47625" y="695325"/>
                </a:cubicBezTo>
                <a:cubicBezTo>
                  <a:pt x="49742" y="698500"/>
                  <a:pt x="51277" y="702152"/>
                  <a:pt x="53975" y="704850"/>
                </a:cubicBezTo>
                <a:lnTo>
                  <a:pt x="63500" y="714375"/>
                </a:lnTo>
                <a:cubicBezTo>
                  <a:pt x="69681" y="732918"/>
                  <a:pt x="61839" y="715889"/>
                  <a:pt x="76200" y="730250"/>
                </a:cubicBezTo>
                <a:cubicBezTo>
                  <a:pt x="94544" y="748594"/>
                  <a:pt x="68669" y="731095"/>
                  <a:pt x="92075" y="749300"/>
                </a:cubicBezTo>
                <a:cubicBezTo>
                  <a:pt x="98099" y="753985"/>
                  <a:pt x="104775" y="757767"/>
                  <a:pt x="111125" y="762000"/>
                </a:cubicBezTo>
                <a:lnTo>
                  <a:pt x="120650" y="768350"/>
                </a:lnTo>
                <a:lnTo>
                  <a:pt x="139700" y="781050"/>
                </a:lnTo>
                <a:cubicBezTo>
                  <a:pt x="142875" y="783167"/>
                  <a:pt x="146527" y="784702"/>
                  <a:pt x="149225" y="787400"/>
                </a:cubicBezTo>
                <a:cubicBezTo>
                  <a:pt x="164146" y="802321"/>
                  <a:pt x="155014" y="794434"/>
                  <a:pt x="177800" y="809625"/>
                </a:cubicBezTo>
                <a:cubicBezTo>
                  <a:pt x="180975" y="811742"/>
                  <a:pt x="183705" y="814768"/>
                  <a:pt x="187325" y="815975"/>
                </a:cubicBezTo>
                <a:cubicBezTo>
                  <a:pt x="197179" y="819260"/>
                  <a:pt x="199742" y="819615"/>
                  <a:pt x="209550" y="825500"/>
                </a:cubicBezTo>
                <a:cubicBezTo>
                  <a:pt x="216094" y="829427"/>
                  <a:pt x="221360" y="835787"/>
                  <a:pt x="228600" y="838200"/>
                </a:cubicBezTo>
                <a:cubicBezTo>
                  <a:pt x="231775" y="839258"/>
                  <a:pt x="235132" y="839878"/>
                  <a:pt x="238125" y="841375"/>
                </a:cubicBezTo>
                <a:cubicBezTo>
                  <a:pt x="241538" y="843082"/>
                  <a:pt x="244143" y="846222"/>
                  <a:pt x="247650" y="847725"/>
                </a:cubicBezTo>
                <a:cubicBezTo>
                  <a:pt x="251661" y="849444"/>
                  <a:pt x="256154" y="849701"/>
                  <a:pt x="260350" y="850900"/>
                </a:cubicBezTo>
                <a:cubicBezTo>
                  <a:pt x="284666" y="857848"/>
                  <a:pt x="254353" y="849293"/>
                  <a:pt x="279400" y="860425"/>
                </a:cubicBezTo>
                <a:cubicBezTo>
                  <a:pt x="290108" y="865184"/>
                  <a:pt x="302739" y="868121"/>
                  <a:pt x="314325" y="869950"/>
                </a:cubicBezTo>
                <a:cubicBezTo>
                  <a:pt x="329109" y="872284"/>
                  <a:pt x="358775" y="876300"/>
                  <a:pt x="358775" y="876300"/>
                </a:cubicBezTo>
                <a:cubicBezTo>
                  <a:pt x="426681" y="873471"/>
                  <a:pt x="414451" y="876527"/>
                  <a:pt x="457200" y="869950"/>
                </a:cubicBezTo>
                <a:cubicBezTo>
                  <a:pt x="463563" y="868971"/>
                  <a:pt x="469966" y="868172"/>
                  <a:pt x="476250" y="866775"/>
                </a:cubicBezTo>
                <a:cubicBezTo>
                  <a:pt x="479517" y="866049"/>
                  <a:pt x="482557" y="864519"/>
                  <a:pt x="485775" y="863600"/>
                </a:cubicBezTo>
                <a:cubicBezTo>
                  <a:pt x="493540" y="861381"/>
                  <a:pt x="511866" y="857848"/>
                  <a:pt x="517525" y="854075"/>
                </a:cubicBezTo>
                <a:lnTo>
                  <a:pt x="527050" y="847725"/>
                </a:lnTo>
                <a:cubicBezTo>
                  <a:pt x="543983" y="822325"/>
                  <a:pt x="521758" y="853017"/>
                  <a:pt x="542925" y="831850"/>
                </a:cubicBezTo>
                <a:cubicBezTo>
                  <a:pt x="545623" y="829152"/>
                  <a:pt x="546832" y="825256"/>
                  <a:pt x="549275" y="822325"/>
                </a:cubicBezTo>
                <a:cubicBezTo>
                  <a:pt x="552150" y="818876"/>
                  <a:pt x="555625" y="815975"/>
                  <a:pt x="558800" y="812800"/>
                </a:cubicBezTo>
                <a:cubicBezTo>
                  <a:pt x="559858" y="809625"/>
                  <a:pt x="560350" y="806201"/>
                  <a:pt x="561975" y="803275"/>
                </a:cubicBezTo>
                <a:cubicBezTo>
                  <a:pt x="565681" y="796604"/>
                  <a:pt x="572262" y="791465"/>
                  <a:pt x="574675" y="784225"/>
                </a:cubicBezTo>
                <a:cubicBezTo>
                  <a:pt x="575733" y="781050"/>
                  <a:pt x="576225" y="777626"/>
                  <a:pt x="577850" y="774700"/>
                </a:cubicBezTo>
                <a:cubicBezTo>
                  <a:pt x="581556" y="768029"/>
                  <a:pt x="588137" y="762890"/>
                  <a:pt x="590550" y="755650"/>
                </a:cubicBezTo>
                <a:cubicBezTo>
                  <a:pt x="592667" y="749300"/>
                  <a:pt x="593187" y="742169"/>
                  <a:pt x="596900" y="736600"/>
                </a:cubicBezTo>
                <a:cubicBezTo>
                  <a:pt x="599017" y="733425"/>
                  <a:pt x="601700" y="730562"/>
                  <a:pt x="603250" y="727075"/>
                </a:cubicBezTo>
                <a:cubicBezTo>
                  <a:pt x="605968" y="720958"/>
                  <a:pt x="607483" y="714375"/>
                  <a:pt x="609600" y="708025"/>
                </a:cubicBezTo>
                <a:cubicBezTo>
                  <a:pt x="610658" y="704850"/>
                  <a:pt x="610919" y="701285"/>
                  <a:pt x="612775" y="698500"/>
                </a:cubicBezTo>
                <a:cubicBezTo>
                  <a:pt x="614892" y="695325"/>
                  <a:pt x="617418" y="692388"/>
                  <a:pt x="619125" y="688975"/>
                </a:cubicBezTo>
                <a:cubicBezTo>
                  <a:pt x="620622" y="685982"/>
                  <a:pt x="620675" y="682376"/>
                  <a:pt x="622300" y="679450"/>
                </a:cubicBezTo>
                <a:lnTo>
                  <a:pt x="641350" y="650875"/>
                </a:lnTo>
                <a:cubicBezTo>
                  <a:pt x="643467" y="647700"/>
                  <a:pt x="646493" y="644970"/>
                  <a:pt x="647700" y="641350"/>
                </a:cubicBezTo>
                <a:cubicBezTo>
                  <a:pt x="655430" y="618160"/>
                  <a:pt x="652427" y="628794"/>
                  <a:pt x="657225" y="609600"/>
                </a:cubicBezTo>
                <a:cubicBezTo>
                  <a:pt x="658283" y="585258"/>
                  <a:pt x="658880" y="560892"/>
                  <a:pt x="660400" y="536575"/>
                </a:cubicBezTo>
                <a:cubicBezTo>
                  <a:pt x="663349" y="489396"/>
                  <a:pt x="666830" y="524595"/>
                  <a:pt x="660400" y="466725"/>
                </a:cubicBezTo>
                <a:cubicBezTo>
                  <a:pt x="658684" y="451280"/>
                  <a:pt x="652569" y="436881"/>
                  <a:pt x="647700" y="422275"/>
                </a:cubicBezTo>
                <a:cubicBezTo>
                  <a:pt x="646642" y="419100"/>
                  <a:pt x="645337" y="415997"/>
                  <a:pt x="644525" y="412750"/>
                </a:cubicBezTo>
                <a:cubicBezTo>
                  <a:pt x="643508" y="408681"/>
                  <a:pt x="640452" y="395080"/>
                  <a:pt x="638175" y="390525"/>
                </a:cubicBezTo>
                <a:cubicBezTo>
                  <a:pt x="636468" y="387112"/>
                  <a:pt x="633532" y="384413"/>
                  <a:pt x="631825" y="381000"/>
                </a:cubicBezTo>
                <a:cubicBezTo>
                  <a:pt x="630328" y="378007"/>
                  <a:pt x="630147" y="374468"/>
                  <a:pt x="628650" y="371475"/>
                </a:cubicBezTo>
                <a:cubicBezTo>
                  <a:pt x="626943" y="368062"/>
                  <a:pt x="624007" y="365363"/>
                  <a:pt x="622300" y="361950"/>
                </a:cubicBezTo>
                <a:cubicBezTo>
                  <a:pt x="620803" y="358957"/>
                  <a:pt x="620750" y="355351"/>
                  <a:pt x="619125" y="352425"/>
                </a:cubicBezTo>
                <a:cubicBezTo>
                  <a:pt x="615419" y="345754"/>
                  <a:pt x="610658" y="339725"/>
                  <a:pt x="606425" y="333375"/>
                </a:cubicBezTo>
                <a:cubicBezTo>
                  <a:pt x="604308" y="330200"/>
                  <a:pt x="601282" y="327470"/>
                  <a:pt x="600075" y="323850"/>
                </a:cubicBezTo>
                <a:cubicBezTo>
                  <a:pt x="599017" y="320675"/>
                  <a:pt x="598525" y="317251"/>
                  <a:pt x="596900" y="314325"/>
                </a:cubicBezTo>
                <a:cubicBezTo>
                  <a:pt x="593194" y="307654"/>
                  <a:pt x="588433" y="301625"/>
                  <a:pt x="584200" y="295275"/>
                </a:cubicBezTo>
                <a:lnTo>
                  <a:pt x="577850" y="285750"/>
                </a:lnTo>
                <a:cubicBezTo>
                  <a:pt x="575733" y="282575"/>
                  <a:pt x="572707" y="279845"/>
                  <a:pt x="571500" y="276225"/>
                </a:cubicBezTo>
                <a:cubicBezTo>
                  <a:pt x="563520" y="252284"/>
                  <a:pt x="574285" y="281794"/>
                  <a:pt x="561975" y="257175"/>
                </a:cubicBezTo>
                <a:cubicBezTo>
                  <a:pt x="552785" y="238795"/>
                  <a:pt x="567331" y="256181"/>
                  <a:pt x="549275" y="238125"/>
                </a:cubicBezTo>
                <a:cubicBezTo>
                  <a:pt x="543687" y="221360"/>
                  <a:pt x="547956" y="231385"/>
                  <a:pt x="533400" y="209550"/>
                </a:cubicBezTo>
                <a:cubicBezTo>
                  <a:pt x="531283" y="206375"/>
                  <a:pt x="528257" y="203645"/>
                  <a:pt x="527050" y="200025"/>
                </a:cubicBezTo>
                <a:cubicBezTo>
                  <a:pt x="521470" y="183286"/>
                  <a:pt x="527563" y="196830"/>
                  <a:pt x="514350" y="180975"/>
                </a:cubicBezTo>
                <a:cubicBezTo>
                  <a:pt x="492248" y="154453"/>
                  <a:pt x="526302" y="189752"/>
                  <a:pt x="498475" y="161925"/>
                </a:cubicBezTo>
                <a:cubicBezTo>
                  <a:pt x="495293" y="152379"/>
                  <a:pt x="495789" y="151081"/>
                  <a:pt x="488950" y="142875"/>
                </a:cubicBezTo>
                <a:cubicBezTo>
                  <a:pt x="486075" y="139426"/>
                  <a:pt x="482300" y="136799"/>
                  <a:pt x="479425" y="133350"/>
                </a:cubicBezTo>
                <a:cubicBezTo>
                  <a:pt x="466196" y="117475"/>
                  <a:pt x="481012" y="129117"/>
                  <a:pt x="463550" y="117475"/>
                </a:cubicBezTo>
                <a:cubicBezTo>
                  <a:pt x="452967" y="101600"/>
                  <a:pt x="460375" y="110067"/>
                  <a:pt x="438150" y="95250"/>
                </a:cubicBezTo>
                <a:lnTo>
                  <a:pt x="428625" y="88900"/>
                </a:lnTo>
                <a:cubicBezTo>
                  <a:pt x="425450" y="86783"/>
                  <a:pt x="422720" y="83757"/>
                  <a:pt x="419100" y="82550"/>
                </a:cubicBezTo>
                <a:cubicBezTo>
                  <a:pt x="415925" y="81492"/>
                  <a:pt x="412501" y="81000"/>
                  <a:pt x="409575" y="79375"/>
                </a:cubicBezTo>
                <a:cubicBezTo>
                  <a:pt x="402904" y="75669"/>
                  <a:pt x="397765" y="69088"/>
                  <a:pt x="390525" y="66675"/>
                </a:cubicBezTo>
                <a:lnTo>
                  <a:pt x="352425" y="53975"/>
                </a:lnTo>
                <a:cubicBezTo>
                  <a:pt x="349250" y="52917"/>
                  <a:pt x="345685" y="52656"/>
                  <a:pt x="342900" y="50800"/>
                </a:cubicBezTo>
                <a:cubicBezTo>
                  <a:pt x="339725" y="48683"/>
                  <a:pt x="336788" y="46157"/>
                  <a:pt x="333375" y="44450"/>
                </a:cubicBezTo>
                <a:cubicBezTo>
                  <a:pt x="330382" y="42953"/>
                  <a:pt x="326776" y="42900"/>
                  <a:pt x="323850" y="41275"/>
                </a:cubicBezTo>
                <a:cubicBezTo>
                  <a:pt x="317179" y="37569"/>
                  <a:pt x="312040" y="30988"/>
                  <a:pt x="304800" y="28575"/>
                </a:cubicBezTo>
                <a:cubicBezTo>
                  <a:pt x="270062" y="16996"/>
                  <a:pt x="322679" y="35463"/>
                  <a:pt x="285750" y="19050"/>
                </a:cubicBezTo>
                <a:cubicBezTo>
                  <a:pt x="279633" y="16332"/>
                  <a:pt x="272269" y="16413"/>
                  <a:pt x="266700" y="12700"/>
                </a:cubicBezTo>
                <a:cubicBezTo>
                  <a:pt x="263525" y="10583"/>
                  <a:pt x="260588" y="8057"/>
                  <a:pt x="257175" y="6350"/>
                </a:cubicBezTo>
                <a:cubicBezTo>
                  <a:pt x="248309" y="1917"/>
                  <a:pt x="233615" y="1170"/>
                  <a:pt x="225425" y="0"/>
                </a:cubicBezTo>
                <a:cubicBezTo>
                  <a:pt x="214842" y="1058"/>
                  <a:pt x="204187" y="1558"/>
                  <a:pt x="193675" y="3175"/>
                </a:cubicBezTo>
                <a:cubicBezTo>
                  <a:pt x="190367" y="3684"/>
                  <a:pt x="187368" y="5431"/>
                  <a:pt x="184150" y="6350"/>
                </a:cubicBezTo>
                <a:cubicBezTo>
                  <a:pt x="179954" y="7549"/>
                  <a:pt x="175646" y="8326"/>
                  <a:pt x="171450" y="9525"/>
                </a:cubicBezTo>
                <a:cubicBezTo>
                  <a:pt x="168232" y="10444"/>
                  <a:pt x="165207" y="12044"/>
                  <a:pt x="161925" y="12700"/>
                </a:cubicBezTo>
                <a:cubicBezTo>
                  <a:pt x="145302" y="16025"/>
                  <a:pt x="148696" y="15875"/>
                  <a:pt x="142875" y="19050"/>
                </a:cubicBezTo>
                <a:close/>
              </a:path>
            </a:pathLst>
          </a:custGeom>
          <a:noFill/>
          <a:ln w="9525">
            <a:solidFill>
              <a:srgbClr val="00549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1E3FFFB-2D39-5441-900A-11C0A9A4A2A7}"/>
              </a:ext>
            </a:extLst>
          </p:cNvPr>
          <p:cNvSpPr/>
          <p:nvPr/>
        </p:nvSpPr>
        <p:spPr>
          <a:xfrm>
            <a:off x="1333989" y="1311665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653BBDBD-4021-0646-8EA3-2B157740BCF4}"/>
              </a:ext>
            </a:extLst>
          </p:cNvPr>
          <p:cNvSpPr/>
          <p:nvPr/>
        </p:nvSpPr>
        <p:spPr>
          <a:xfrm>
            <a:off x="840350" y="974250"/>
            <a:ext cx="803275" cy="473075"/>
          </a:xfrm>
          <a:custGeom>
            <a:avLst/>
            <a:gdLst>
              <a:gd name="connsiteX0" fmla="*/ 787400 w 803275"/>
              <a:gd name="connsiteY0" fmla="*/ 50800 h 473075"/>
              <a:gd name="connsiteX1" fmla="*/ 752475 w 803275"/>
              <a:gd name="connsiteY1" fmla="*/ 28575 h 473075"/>
              <a:gd name="connsiteX2" fmla="*/ 742950 w 803275"/>
              <a:gd name="connsiteY2" fmla="*/ 22225 h 473075"/>
              <a:gd name="connsiteX3" fmla="*/ 733425 w 803275"/>
              <a:gd name="connsiteY3" fmla="*/ 15875 h 473075"/>
              <a:gd name="connsiteX4" fmla="*/ 714375 w 803275"/>
              <a:gd name="connsiteY4" fmla="*/ 6350 h 473075"/>
              <a:gd name="connsiteX5" fmla="*/ 695325 w 803275"/>
              <a:gd name="connsiteY5" fmla="*/ 0 h 473075"/>
              <a:gd name="connsiteX6" fmla="*/ 561975 w 803275"/>
              <a:gd name="connsiteY6" fmla="*/ 9525 h 473075"/>
              <a:gd name="connsiteX7" fmla="*/ 539750 w 803275"/>
              <a:gd name="connsiteY7" fmla="*/ 12700 h 473075"/>
              <a:gd name="connsiteX8" fmla="*/ 527050 w 803275"/>
              <a:gd name="connsiteY8" fmla="*/ 15875 h 473075"/>
              <a:gd name="connsiteX9" fmla="*/ 508000 w 803275"/>
              <a:gd name="connsiteY9" fmla="*/ 19050 h 473075"/>
              <a:gd name="connsiteX10" fmla="*/ 498475 w 803275"/>
              <a:gd name="connsiteY10" fmla="*/ 22225 h 473075"/>
              <a:gd name="connsiteX11" fmla="*/ 479425 w 803275"/>
              <a:gd name="connsiteY11" fmla="*/ 25400 h 473075"/>
              <a:gd name="connsiteX12" fmla="*/ 469900 w 803275"/>
              <a:gd name="connsiteY12" fmla="*/ 28575 h 473075"/>
              <a:gd name="connsiteX13" fmla="*/ 457200 w 803275"/>
              <a:gd name="connsiteY13" fmla="*/ 31750 h 473075"/>
              <a:gd name="connsiteX14" fmla="*/ 381000 w 803275"/>
              <a:gd name="connsiteY14" fmla="*/ 44450 h 473075"/>
              <a:gd name="connsiteX15" fmla="*/ 352425 w 803275"/>
              <a:gd name="connsiteY15" fmla="*/ 53975 h 473075"/>
              <a:gd name="connsiteX16" fmla="*/ 295275 w 803275"/>
              <a:gd name="connsiteY16" fmla="*/ 73025 h 473075"/>
              <a:gd name="connsiteX17" fmla="*/ 266700 w 803275"/>
              <a:gd name="connsiteY17" fmla="*/ 82550 h 473075"/>
              <a:gd name="connsiteX18" fmla="*/ 257175 w 803275"/>
              <a:gd name="connsiteY18" fmla="*/ 85725 h 473075"/>
              <a:gd name="connsiteX19" fmla="*/ 247650 w 803275"/>
              <a:gd name="connsiteY19" fmla="*/ 88900 h 473075"/>
              <a:gd name="connsiteX20" fmla="*/ 238125 w 803275"/>
              <a:gd name="connsiteY20" fmla="*/ 95250 h 473075"/>
              <a:gd name="connsiteX21" fmla="*/ 219075 w 803275"/>
              <a:gd name="connsiteY21" fmla="*/ 101600 h 473075"/>
              <a:gd name="connsiteX22" fmla="*/ 171450 w 803275"/>
              <a:gd name="connsiteY22" fmla="*/ 117475 h 473075"/>
              <a:gd name="connsiteX23" fmla="*/ 161925 w 803275"/>
              <a:gd name="connsiteY23" fmla="*/ 120650 h 473075"/>
              <a:gd name="connsiteX24" fmla="*/ 152400 w 803275"/>
              <a:gd name="connsiteY24" fmla="*/ 123825 h 473075"/>
              <a:gd name="connsiteX25" fmla="*/ 123825 w 803275"/>
              <a:gd name="connsiteY25" fmla="*/ 136525 h 473075"/>
              <a:gd name="connsiteX26" fmla="*/ 114300 w 803275"/>
              <a:gd name="connsiteY26" fmla="*/ 139700 h 473075"/>
              <a:gd name="connsiteX27" fmla="*/ 104775 w 803275"/>
              <a:gd name="connsiteY27" fmla="*/ 142875 h 473075"/>
              <a:gd name="connsiteX28" fmla="*/ 98425 w 803275"/>
              <a:gd name="connsiteY28" fmla="*/ 152400 h 473075"/>
              <a:gd name="connsiteX29" fmla="*/ 82550 w 803275"/>
              <a:gd name="connsiteY29" fmla="*/ 168275 h 473075"/>
              <a:gd name="connsiteX30" fmla="*/ 79375 w 803275"/>
              <a:gd name="connsiteY30" fmla="*/ 177800 h 473075"/>
              <a:gd name="connsiteX31" fmla="*/ 73025 w 803275"/>
              <a:gd name="connsiteY31" fmla="*/ 187325 h 473075"/>
              <a:gd name="connsiteX32" fmla="*/ 66675 w 803275"/>
              <a:gd name="connsiteY32" fmla="*/ 206375 h 473075"/>
              <a:gd name="connsiteX33" fmla="*/ 63500 w 803275"/>
              <a:gd name="connsiteY33" fmla="*/ 215900 h 473075"/>
              <a:gd name="connsiteX34" fmla="*/ 44450 w 803275"/>
              <a:gd name="connsiteY34" fmla="*/ 244475 h 473075"/>
              <a:gd name="connsiteX35" fmla="*/ 38100 w 803275"/>
              <a:gd name="connsiteY35" fmla="*/ 254000 h 473075"/>
              <a:gd name="connsiteX36" fmla="*/ 28575 w 803275"/>
              <a:gd name="connsiteY36" fmla="*/ 273050 h 473075"/>
              <a:gd name="connsiteX37" fmla="*/ 25400 w 803275"/>
              <a:gd name="connsiteY37" fmla="*/ 282575 h 473075"/>
              <a:gd name="connsiteX38" fmla="*/ 19050 w 803275"/>
              <a:gd name="connsiteY38" fmla="*/ 292100 h 473075"/>
              <a:gd name="connsiteX39" fmla="*/ 15875 w 803275"/>
              <a:gd name="connsiteY39" fmla="*/ 301625 h 473075"/>
              <a:gd name="connsiteX40" fmla="*/ 9525 w 803275"/>
              <a:gd name="connsiteY40" fmla="*/ 311150 h 473075"/>
              <a:gd name="connsiteX41" fmla="*/ 0 w 803275"/>
              <a:gd name="connsiteY41" fmla="*/ 346075 h 473075"/>
              <a:gd name="connsiteX42" fmla="*/ 6350 w 803275"/>
              <a:gd name="connsiteY42" fmla="*/ 377825 h 473075"/>
              <a:gd name="connsiteX43" fmla="*/ 12700 w 803275"/>
              <a:gd name="connsiteY43" fmla="*/ 396875 h 473075"/>
              <a:gd name="connsiteX44" fmla="*/ 15875 w 803275"/>
              <a:gd name="connsiteY44" fmla="*/ 406400 h 473075"/>
              <a:gd name="connsiteX45" fmla="*/ 19050 w 803275"/>
              <a:gd name="connsiteY45" fmla="*/ 415925 h 473075"/>
              <a:gd name="connsiteX46" fmla="*/ 25400 w 803275"/>
              <a:gd name="connsiteY46" fmla="*/ 425450 h 473075"/>
              <a:gd name="connsiteX47" fmla="*/ 44450 w 803275"/>
              <a:gd name="connsiteY47" fmla="*/ 438150 h 473075"/>
              <a:gd name="connsiteX48" fmla="*/ 60325 w 803275"/>
              <a:gd name="connsiteY48" fmla="*/ 450850 h 473075"/>
              <a:gd name="connsiteX49" fmla="*/ 69850 w 803275"/>
              <a:gd name="connsiteY49" fmla="*/ 457200 h 473075"/>
              <a:gd name="connsiteX50" fmla="*/ 88900 w 803275"/>
              <a:gd name="connsiteY50" fmla="*/ 463550 h 473075"/>
              <a:gd name="connsiteX51" fmla="*/ 117475 w 803275"/>
              <a:gd name="connsiteY51" fmla="*/ 473075 h 473075"/>
              <a:gd name="connsiteX52" fmla="*/ 193675 w 803275"/>
              <a:gd name="connsiteY52" fmla="*/ 469900 h 473075"/>
              <a:gd name="connsiteX53" fmla="*/ 365125 w 803275"/>
              <a:gd name="connsiteY53" fmla="*/ 466725 h 473075"/>
              <a:gd name="connsiteX54" fmla="*/ 409575 w 803275"/>
              <a:gd name="connsiteY54" fmla="*/ 460375 h 473075"/>
              <a:gd name="connsiteX55" fmla="*/ 460375 w 803275"/>
              <a:gd name="connsiteY55" fmla="*/ 454025 h 473075"/>
              <a:gd name="connsiteX56" fmla="*/ 485775 w 803275"/>
              <a:gd name="connsiteY56" fmla="*/ 447675 h 473075"/>
              <a:gd name="connsiteX57" fmla="*/ 527050 w 803275"/>
              <a:gd name="connsiteY57" fmla="*/ 438150 h 473075"/>
              <a:gd name="connsiteX58" fmla="*/ 565150 w 803275"/>
              <a:gd name="connsiteY58" fmla="*/ 428625 h 473075"/>
              <a:gd name="connsiteX59" fmla="*/ 587375 w 803275"/>
              <a:gd name="connsiteY59" fmla="*/ 415925 h 473075"/>
              <a:gd name="connsiteX60" fmla="*/ 596900 w 803275"/>
              <a:gd name="connsiteY60" fmla="*/ 409575 h 473075"/>
              <a:gd name="connsiteX61" fmla="*/ 606425 w 803275"/>
              <a:gd name="connsiteY61" fmla="*/ 406400 h 473075"/>
              <a:gd name="connsiteX62" fmla="*/ 625475 w 803275"/>
              <a:gd name="connsiteY62" fmla="*/ 393700 h 473075"/>
              <a:gd name="connsiteX63" fmla="*/ 635000 w 803275"/>
              <a:gd name="connsiteY63" fmla="*/ 387350 h 473075"/>
              <a:gd name="connsiteX64" fmla="*/ 644525 w 803275"/>
              <a:gd name="connsiteY64" fmla="*/ 381000 h 473075"/>
              <a:gd name="connsiteX65" fmla="*/ 663575 w 803275"/>
              <a:gd name="connsiteY65" fmla="*/ 365125 h 473075"/>
              <a:gd name="connsiteX66" fmla="*/ 682625 w 803275"/>
              <a:gd name="connsiteY66" fmla="*/ 349250 h 473075"/>
              <a:gd name="connsiteX67" fmla="*/ 688975 w 803275"/>
              <a:gd name="connsiteY67" fmla="*/ 339725 h 473075"/>
              <a:gd name="connsiteX68" fmla="*/ 717550 w 803275"/>
              <a:gd name="connsiteY68" fmla="*/ 311150 h 473075"/>
              <a:gd name="connsiteX69" fmla="*/ 727075 w 803275"/>
              <a:gd name="connsiteY69" fmla="*/ 301625 h 473075"/>
              <a:gd name="connsiteX70" fmla="*/ 746125 w 803275"/>
              <a:gd name="connsiteY70" fmla="*/ 273050 h 473075"/>
              <a:gd name="connsiteX71" fmla="*/ 752475 w 803275"/>
              <a:gd name="connsiteY71" fmla="*/ 263525 h 473075"/>
              <a:gd name="connsiteX72" fmla="*/ 758825 w 803275"/>
              <a:gd name="connsiteY72" fmla="*/ 250825 h 473075"/>
              <a:gd name="connsiteX73" fmla="*/ 762000 w 803275"/>
              <a:gd name="connsiteY73" fmla="*/ 241300 h 473075"/>
              <a:gd name="connsiteX74" fmla="*/ 768350 w 803275"/>
              <a:gd name="connsiteY74" fmla="*/ 231775 h 473075"/>
              <a:gd name="connsiteX75" fmla="*/ 771525 w 803275"/>
              <a:gd name="connsiteY75" fmla="*/ 222250 h 473075"/>
              <a:gd name="connsiteX76" fmla="*/ 777875 w 803275"/>
              <a:gd name="connsiteY76" fmla="*/ 212725 h 473075"/>
              <a:gd name="connsiteX77" fmla="*/ 784225 w 803275"/>
              <a:gd name="connsiteY77" fmla="*/ 193675 h 473075"/>
              <a:gd name="connsiteX78" fmla="*/ 787400 w 803275"/>
              <a:gd name="connsiteY78" fmla="*/ 184150 h 473075"/>
              <a:gd name="connsiteX79" fmla="*/ 790575 w 803275"/>
              <a:gd name="connsiteY79" fmla="*/ 174625 h 473075"/>
              <a:gd name="connsiteX80" fmla="*/ 796925 w 803275"/>
              <a:gd name="connsiteY80" fmla="*/ 142875 h 473075"/>
              <a:gd name="connsiteX81" fmla="*/ 803275 w 803275"/>
              <a:gd name="connsiteY81" fmla="*/ 120650 h 473075"/>
              <a:gd name="connsiteX82" fmla="*/ 800100 w 803275"/>
              <a:gd name="connsiteY82" fmla="*/ 79375 h 473075"/>
              <a:gd name="connsiteX83" fmla="*/ 787400 w 803275"/>
              <a:gd name="connsiteY83" fmla="*/ 5080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803275" h="473075">
                <a:moveTo>
                  <a:pt x="787400" y="50800"/>
                </a:moveTo>
                <a:cubicBezTo>
                  <a:pt x="764981" y="37348"/>
                  <a:pt x="776660" y="44698"/>
                  <a:pt x="752475" y="28575"/>
                </a:cubicBezTo>
                <a:lnTo>
                  <a:pt x="742950" y="22225"/>
                </a:lnTo>
                <a:cubicBezTo>
                  <a:pt x="739775" y="20108"/>
                  <a:pt x="737045" y="17082"/>
                  <a:pt x="733425" y="15875"/>
                </a:cubicBezTo>
                <a:cubicBezTo>
                  <a:pt x="698687" y="4296"/>
                  <a:pt x="751304" y="22763"/>
                  <a:pt x="714375" y="6350"/>
                </a:cubicBezTo>
                <a:cubicBezTo>
                  <a:pt x="708258" y="3632"/>
                  <a:pt x="695325" y="0"/>
                  <a:pt x="695325" y="0"/>
                </a:cubicBezTo>
                <a:cubicBezTo>
                  <a:pt x="634268" y="2544"/>
                  <a:pt x="618535" y="1445"/>
                  <a:pt x="561975" y="9525"/>
                </a:cubicBezTo>
                <a:cubicBezTo>
                  <a:pt x="554567" y="10583"/>
                  <a:pt x="547113" y="11361"/>
                  <a:pt x="539750" y="12700"/>
                </a:cubicBezTo>
                <a:cubicBezTo>
                  <a:pt x="535457" y="13481"/>
                  <a:pt x="531329" y="15019"/>
                  <a:pt x="527050" y="15875"/>
                </a:cubicBezTo>
                <a:cubicBezTo>
                  <a:pt x="520737" y="17138"/>
                  <a:pt x="514284" y="17653"/>
                  <a:pt x="508000" y="19050"/>
                </a:cubicBezTo>
                <a:cubicBezTo>
                  <a:pt x="504733" y="19776"/>
                  <a:pt x="501742" y="21499"/>
                  <a:pt x="498475" y="22225"/>
                </a:cubicBezTo>
                <a:cubicBezTo>
                  <a:pt x="492191" y="23622"/>
                  <a:pt x="485709" y="24003"/>
                  <a:pt x="479425" y="25400"/>
                </a:cubicBezTo>
                <a:cubicBezTo>
                  <a:pt x="476158" y="26126"/>
                  <a:pt x="473118" y="27656"/>
                  <a:pt x="469900" y="28575"/>
                </a:cubicBezTo>
                <a:cubicBezTo>
                  <a:pt x="465704" y="29774"/>
                  <a:pt x="461479" y="30894"/>
                  <a:pt x="457200" y="31750"/>
                </a:cubicBezTo>
                <a:cubicBezTo>
                  <a:pt x="431955" y="36799"/>
                  <a:pt x="405768" y="37020"/>
                  <a:pt x="381000" y="44450"/>
                </a:cubicBezTo>
                <a:cubicBezTo>
                  <a:pt x="371383" y="47335"/>
                  <a:pt x="361950" y="50800"/>
                  <a:pt x="352425" y="53975"/>
                </a:cubicBezTo>
                <a:lnTo>
                  <a:pt x="295275" y="73025"/>
                </a:lnTo>
                <a:lnTo>
                  <a:pt x="266700" y="82550"/>
                </a:lnTo>
                <a:lnTo>
                  <a:pt x="257175" y="85725"/>
                </a:lnTo>
                <a:cubicBezTo>
                  <a:pt x="254000" y="86783"/>
                  <a:pt x="250435" y="87044"/>
                  <a:pt x="247650" y="88900"/>
                </a:cubicBezTo>
                <a:cubicBezTo>
                  <a:pt x="244475" y="91017"/>
                  <a:pt x="241612" y="93700"/>
                  <a:pt x="238125" y="95250"/>
                </a:cubicBezTo>
                <a:cubicBezTo>
                  <a:pt x="232008" y="97968"/>
                  <a:pt x="225425" y="99483"/>
                  <a:pt x="219075" y="101600"/>
                </a:cubicBezTo>
                <a:lnTo>
                  <a:pt x="171450" y="117475"/>
                </a:lnTo>
                <a:lnTo>
                  <a:pt x="161925" y="120650"/>
                </a:lnTo>
                <a:cubicBezTo>
                  <a:pt x="158750" y="121708"/>
                  <a:pt x="155185" y="121969"/>
                  <a:pt x="152400" y="123825"/>
                </a:cubicBezTo>
                <a:cubicBezTo>
                  <a:pt x="137306" y="133888"/>
                  <a:pt x="146495" y="128968"/>
                  <a:pt x="123825" y="136525"/>
                </a:cubicBezTo>
                <a:lnTo>
                  <a:pt x="114300" y="139700"/>
                </a:lnTo>
                <a:lnTo>
                  <a:pt x="104775" y="142875"/>
                </a:lnTo>
                <a:cubicBezTo>
                  <a:pt x="102658" y="146050"/>
                  <a:pt x="101123" y="149702"/>
                  <a:pt x="98425" y="152400"/>
                </a:cubicBezTo>
                <a:cubicBezTo>
                  <a:pt x="85725" y="165100"/>
                  <a:pt x="91017" y="151342"/>
                  <a:pt x="82550" y="168275"/>
                </a:cubicBezTo>
                <a:cubicBezTo>
                  <a:pt x="81053" y="171268"/>
                  <a:pt x="80872" y="174807"/>
                  <a:pt x="79375" y="177800"/>
                </a:cubicBezTo>
                <a:cubicBezTo>
                  <a:pt x="77668" y="181213"/>
                  <a:pt x="74575" y="183838"/>
                  <a:pt x="73025" y="187325"/>
                </a:cubicBezTo>
                <a:cubicBezTo>
                  <a:pt x="70307" y="193442"/>
                  <a:pt x="68792" y="200025"/>
                  <a:pt x="66675" y="206375"/>
                </a:cubicBezTo>
                <a:cubicBezTo>
                  <a:pt x="65617" y="209550"/>
                  <a:pt x="65356" y="213115"/>
                  <a:pt x="63500" y="215900"/>
                </a:cubicBezTo>
                <a:lnTo>
                  <a:pt x="44450" y="244475"/>
                </a:lnTo>
                <a:cubicBezTo>
                  <a:pt x="42333" y="247650"/>
                  <a:pt x="39307" y="250380"/>
                  <a:pt x="38100" y="254000"/>
                </a:cubicBezTo>
                <a:cubicBezTo>
                  <a:pt x="30120" y="277941"/>
                  <a:pt x="40885" y="248431"/>
                  <a:pt x="28575" y="273050"/>
                </a:cubicBezTo>
                <a:cubicBezTo>
                  <a:pt x="27078" y="276043"/>
                  <a:pt x="26897" y="279582"/>
                  <a:pt x="25400" y="282575"/>
                </a:cubicBezTo>
                <a:cubicBezTo>
                  <a:pt x="23693" y="285988"/>
                  <a:pt x="20757" y="288687"/>
                  <a:pt x="19050" y="292100"/>
                </a:cubicBezTo>
                <a:cubicBezTo>
                  <a:pt x="17553" y="295093"/>
                  <a:pt x="17372" y="298632"/>
                  <a:pt x="15875" y="301625"/>
                </a:cubicBezTo>
                <a:cubicBezTo>
                  <a:pt x="14168" y="305038"/>
                  <a:pt x="11075" y="307663"/>
                  <a:pt x="9525" y="311150"/>
                </a:cubicBezTo>
                <a:cubicBezTo>
                  <a:pt x="3666" y="324333"/>
                  <a:pt x="2716" y="332494"/>
                  <a:pt x="0" y="346075"/>
                </a:cubicBezTo>
                <a:cubicBezTo>
                  <a:pt x="8805" y="372489"/>
                  <a:pt x="-4595" y="330397"/>
                  <a:pt x="6350" y="377825"/>
                </a:cubicBezTo>
                <a:cubicBezTo>
                  <a:pt x="7855" y="384347"/>
                  <a:pt x="10583" y="390525"/>
                  <a:pt x="12700" y="396875"/>
                </a:cubicBezTo>
                <a:lnTo>
                  <a:pt x="15875" y="406400"/>
                </a:lnTo>
                <a:cubicBezTo>
                  <a:pt x="16933" y="409575"/>
                  <a:pt x="17194" y="413140"/>
                  <a:pt x="19050" y="415925"/>
                </a:cubicBezTo>
                <a:cubicBezTo>
                  <a:pt x="21167" y="419100"/>
                  <a:pt x="22528" y="422937"/>
                  <a:pt x="25400" y="425450"/>
                </a:cubicBezTo>
                <a:cubicBezTo>
                  <a:pt x="31143" y="430476"/>
                  <a:pt x="44450" y="438150"/>
                  <a:pt x="44450" y="438150"/>
                </a:cubicBezTo>
                <a:cubicBezTo>
                  <a:pt x="55154" y="454207"/>
                  <a:pt x="44989" y="443182"/>
                  <a:pt x="60325" y="450850"/>
                </a:cubicBezTo>
                <a:cubicBezTo>
                  <a:pt x="63738" y="452557"/>
                  <a:pt x="66363" y="455650"/>
                  <a:pt x="69850" y="457200"/>
                </a:cubicBezTo>
                <a:cubicBezTo>
                  <a:pt x="75967" y="459918"/>
                  <a:pt x="83331" y="459837"/>
                  <a:pt x="88900" y="463550"/>
                </a:cubicBezTo>
                <a:cubicBezTo>
                  <a:pt x="103781" y="473471"/>
                  <a:pt x="94661" y="469273"/>
                  <a:pt x="117475" y="473075"/>
                </a:cubicBezTo>
                <a:lnTo>
                  <a:pt x="193675" y="469900"/>
                </a:lnTo>
                <a:lnTo>
                  <a:pt x="365125" y="466725"/>
                </a:lnTo>
                <a:cubicBezTo>
                  <a:pt x="379752" y="466253"/>
                  <a:pt x="395056" y="462311"/>
                  <a:pt x="409575" y="460375"/>
                </a:cubicBezTo>
                <a:cubicBezTo>
                  <a:pt x="529618" y="444369"/>
                  <a:pt x="363046" y="467929"/>
                  <a:pt x="460375" y="454025"/>
                </a:cubicBezTo>
                <a:cubicBezTo>
                  <a:pt x="478584" y="447955"/>
                  <a:pt x="460871" y="453422"/>
                  <a:pt x="485775" y="447675"/>
                </a:cubicBezTo>
                <a:cubicBezTo>
                  <a:pt x="513769" y="441215"/>
                  <a:pt x="504250" y="442295"/>
                  <a:pt x="527050" y="438150"/>
                </a:cubicBezTo>
                <a:cubicBezTo>
                  <a:pt x="536870" y="436365"/>
                  <a:pt x="556455" y="434422"/>
                  <a:pt x="565150" y="428625"/>
                </a:cubicBezTo>
                <a:cubicBezTo>
                  <a:pt x="588356" y="413154"/>
                  <a:pt x="559177" y="432038"/>
                  <a:pt x="587375" y="415925"/>
                </a:cubicBezTo>
                <a:cubicBezTo>
                  <a:pt x="590688" y="414032"/>
                  <a:pt x="593487" y="411282"/>
                  <a:pt x="596900" y="409575"/>
                </a:cubicBezTo>
                <a:cubicBezTo>
                  <a:pt x="599893" y="408078"/>
                  <a:pt x="603499" y="408025"/>
                  <a:pt x="606425" y="406400"/>
                </a:cubicBezTo>
                <a:cubicBezTo>
                  <a:pt x="613096" y="402694"/>
                  <a:pt x="619125" y="397933"/>
                  <a:pt x="625475" y="393700"/>
                </a:cubicBezTo>
                <a:lnTo>
                  <a:pt x="635000" y="387350"/>
                </a:lnTo>
                <a:cubicBezTo>
                  <a:pt x="638175" y="385233"/>
                  <a:pt x="641827" y="383698"/>
                  <a:pt x="644525" y="381000"/>
                </a:cubicBezTo>
                <a:cubicBezTo>
                  <a:pt x="672352" y="353173"/>
                  <a:pt x="637053" y="387227"/>
                  <a:pt x="663575" y="365125"/>
                </a:cubicBezTo>
                <a:cubicBezTo>
                  <a:pt x="688021" y="344753"/>
                  <a:pt x="658976" y="365016"/>
                  <a:pt x="682625" y="349250"/>
                </a:cubicBezTo>
                <a:cubicBezTo>
                  <a:pt x="684742" y="346075"/>
                  <a:pt x="686440" y="342577"/>
                  <a:pt x="688975" y="339725"/>
                </a:cubicBezTo>
                <a:lnTo>
                  <a:pt x="717550" y="311150"/>
                </a:lnTo>
                <a:cubicBezTo>
                  <a:pt x="720725" y="307975"/>
                  <a:pt x="724584" y="305361"/>
                  <a:pt x="727075" y="301625"/>
                </a:cubicBezTo>
                <a:lnTo>
                  <a:pt x="746125" y="273050"/>
                </a:lnTo>
                <a:cubicBezTo>
                  <a:pt x="748242" y="269875"/>
                  <a:pt x="750768" y="266938"/>
                  <a:pt x="752475" y="263525"/>
                </a:cubicBezTo>
                <a:cubicBezTo>
                  <a:pt x="754592" y="259292"/>
                  <a:pt x="756961" y="255175"/>
                  <a:pt x="758825" y="250825"/>
                </a:cubicBezTo>
                <a:cubicBezTo>
                  <a:pt x="760143" y="247749"/>
                  <a:pt x="760503" y="244293"/>
                  <a:pt x="762000" y="241300"/>
                </a:cubicBezTo>
                <a:cubicBezTo>
                  <a:pt x="763707" y="237887"/>
                  <a:pt x="766643" y="235188"/>
                  <a:pt x="768350" y="231775"/>
                </a:cubicBezTo>
                <a:cubicBezTo>
                  <a:pt x="769847" y="228782"/>
                  <a:pt x="770028" y="225243"/>
                  <a:pt x="771525" y="222250"/>
                </a:cubicBezTo>
                <a:cubicBezTo>
                  <a:pt x="773232" y="218837"/>
                  <a:pt x="776325" y="216212"/>
                  <a:pt x="777875" y="212725"/>
                </a:cubicBezTo>
                <a:cubicBezTo>
                  <a:pt x="780593" y="206608"/>
                  <a:pt x="782108" y="200025"/>
                  <a:pt x="784225" y="193675"/>
                </a:cubicBezTo>
                <a:lnTo>
                  <a:pt x="787400" y="184150"/>
                </a:lnTo>
                <a:cubicBezTo>
                  <a:pt x="788458" y="180975"/>
                  <a:pt x="789919" y="177907"/>
                  <a:pt x="790575" y="174625"/>
                </a:cubicBezTo>
                <a:cubicBezTo>
                  <a:pt x="792692" y="164042"/>
                  <a:pt x="793512" y="153114"/>
                  <a:pt x="796925" y="142875"/>
                </a:cubicBezTo>
                <a:cubicBezTo>
                  <a:pt x="801480" y="129210"/>
                  <a:pt x="799288" y="136597"/>
                  <a:pt x="803275" y="120650"/>
                </a:cubicBezTo>
                <a:cubicBezTo>
                  <a:pt x="802217" y="106892"/>
                  <a:pt x="802252" y="93005"/>
                  <a:pt x="800100" y="79375"/>
                </a:cubicBezTo>
                <a:cubicBezTo>
                  <a:pt x="799056" y="72763"/>
                  <a:pt x="793750" y="60325"/>
                  <a:pt x="787400" y="50800"/>
                </a:cubicBezTo>
                <a:close/>
              </a:path>
            </a:pathLst>
          </a:custGeom>
          <a:noFill/>
          <a:ln w="9525">
            <a:solidFill>
              <a:srgbClr val="0054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DC803DB-C884-3047-967C-DBCF5F075550}"/>
              </a:ext>
            </a:extLst>
          </p:cNvPr>
          <p:cNvCxnSpPr>
            <a:cxnSpLocks/>
          </p:cNvCxnSpPr>
          <p:nvPr/>
        </p:nvCxnSpPr>
        <p:spPr>
          <a:xfrm>
            <a:off x="1115394" y="653079"/>
            <a:ext cx="0" cy="7200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6649F4-86B0-674E-B637-9383A5493E1A}"/>
              </a:ext>
            </a:extLst>
          </p:cNvPr>
          <p:cNvCxnSpPr>
            <a:cxnSpLocks/>
          </p:cNvCxnSpPr>
          <p:nvPr/>
        </p:nvCxnSpPr>
        <p:spPr>
          <a:xfrm flipH="1">
            <a:off x="1079394" y="689079"/>
            <a:ext cx="72000" cy="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B5894F-B8DE-3944-B961-E86FBE47F08D}"/>
              </a:ext>
            </a:extLst>
          </p:cNvPr>
          <p:cNvCxnSpPr>
            <a:cxnSpLocks/>
          </p:cNvCxnSpPr>
          <p:nvPr/>
        </p:nvCxnSpPr>
        <p:spPr>
          <a:xfrm>
            <a:off x="1316354" y="1293850"/>
            <a:ext cx="0" cy="7200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F108C75-4561-3F47-AA2E-DE65A7A022D4}"/>
              </a:ext>
            </a:extLst>
          </p:cNvPr>
          <p:cNvCxnSpPr>
            <a:cxnSpLocks/>
          </p:cNvCxnSpPr>
          <p:nvPr/>
        </p:nvCxnSpPr>
        <p:spPr>
          <a:xfrm flipH="1">
            <a:off x="1280354" y="1329850"/>
            <a:ext cx="72000" cy="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F82972-C54E-0848-8F22-C743380A0980}"/>
              </a:ext>
            </a:extLst>
          </p:cNvPr>
          <p:cNvCxnSpPr>
            <a:cxnSpLocks/>
          </p:cNvCxnSpPr>
          <p:nvPr/>
        </p:nvCxnSpPr>
        <p:spPr>
          <a:xfrm>
            <a:off x="507493" y="921101"/>
            <a:ext cx="0" cy="7200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462F94A-F83E-FB43-93B6-20FFACBB41B4}"/>
              </a:ext>
            </a:extLst>
          </p:cNvPr>
          <p:cNvCxnSpPr>
            <a:cxnSpLocks/>
          </p:cNvCxnSpPr>
          <p:nvPr/>
        </p:nvCxnSpPr>
        <p:spPr>
          <a:xfrm flipH="1">
            <a:off x="471493" y="957101"/>
            <a:ext cx="72000" cy="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35A7590-4C7E-A548-8F70-89B0FA021C99}"/>
              </a:ext>
            </a:extLst>
          </p:cNvPr>
          <p:cNvSpPr txBox="1"/>
          <p:nvPr/>
        </p:nvSpPr>
        <p:spPr>
          <a:xfrm>
            <a:off x="4074522" y="2051096"/>
            <a:ext cx="2039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 Distinct clusters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69BFDEF-B485-6D4B-9F7C-AEA8FB84753B}"/>
              </a:ext>
            </a:extLst>
          </p:cNvPr>
          <p:cNvSpPr/>
          <p:nvPr/>
        </p:nvSpPr>
        <p:spPr>
          <a:xfrm>
            <a:off x="3806534" y="778792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A6D8C56-458B-6948-8739-A101B13EFB58}"/>
              </a:ext>
            </a:extLst>
          </p:cNvPr>
          <p:cNvSpPr/>
          <p:nvPr/>
        </p:nvSpPr>
        <p:spPr>
          <a:xfrm>
            <a:off x="3720021" y="787647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FAA9BBF-1536-264B-95AA-2C282336BE8C}"/>
              </a:ext>
            </a:extLst>
          </p:cNvPr>
          <p:cNvSpPr/>
          <p:nvPr/>
        </p:nvSpPr>
        <p:spPr>
          <a:xfrm>
            <a:off x="3875476" y="935203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1BC1248-9A3D-7A41-AFD1-B728975E0E2A}"/>
              </a:ext>
            </a:extLst>
          </p:cNvPr>
          <p:cNvSpPr/>
          <p:nvPr/>
        </p:nvSpPr>
        <p:spPr>
          <a:xfrm>
            <a:off x="4241957" y="1310692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0058C44-B905-BC4C-8BBC-D700E7276EF2}"/>
              </a:ext>
            </a:extLst>
          </p:cNvPr>
          <p:cNvSpPr/>
          <p:nvPr/>
        </p:nvSpPr>
        <p:spPr>
          <a:xfrm>
            <a:off x="4213357" y="1492118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CC7EC6A-1B00-844B-9818-FAFCBA767E4B}"/>
              </a:ext>
            </a:extLst>
          </p:cNvPr>
          <p:cNvSpPr/>
          <p:nvPr/>
        </p:nvSpPr>
        <p:spPr>
          <a:xfrm>
            <a:off x="4387448" y="1416878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825D320-3279-7040-AAF1-5BA51377E9AF}"/>
              </a:ext>
            </a:extLst>
          </p:cNvPr>
          <p:cNvSpPr/>
          <p:nvPr/>
        </p:nvSpPr>
        <p:spPr>
          <a:xfrm>
            <a:off x="4609875" y="838818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04620DD-9A56-F549-8038-DB3EB2ED3D79}"/>
              </a:ext>
            </a:extLst>
          </p:cNvPr>
          <p:cNvSpPr/>
          <p:nvPr/>
        </p:nvSpPr>
        <p:spPr>
          <a:xfrm>
            <a:off x="4744420" y="859732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854DE9D-5C1F-1443-9951-165C6813702A}"/>
              </a:ext>
            </a:extLst>
          </p:cNvPr>
          <p:cNvSpPr/>
          <p:nvPr/>
        </p:nvSpPr>
        <p:spPr>
          <a:xfrm>
            <a:off x="4568063" y="505256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644A2C1-8551-F74E-AE07-B7E2A02E240C}"/>
              </a:ext>
            </a:extLst>
          </p:cNvPr>
          <p:cNvSpPr/>
          <p:nvPr/>
        </p:nvSpPr>
        <p:spPr>
          <a:xfrm>
            <a:off x="4666103" y="549033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3A85C95-0DE7-4E41-9CC5-1BB210BEA878}"/>
              </a:ext>
            </a:extLst>
          </p:cNvPr>
          <p:cNvSpPr/>
          <p:nvPr/>
        </p:nvSpPr>
        <p:spPr>
          <a:xfrm>
            <a:off x="4451141" y="525809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2ECA850-C129-1346-B47D-03D7560D634F}"/>
              </a:ext>
            </a:extLst>
          </p:cNvPr>
          <p:cNvSpPr/>
          <p:nvPr/>
        </p:nvSpPr>
        <p:spPr>
          <a:xfrm>
            <a:off x="4744420" y="660643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3A7A6B2-6F2B-4C44-957E-B8214B658168}"/>
              </a:ext>
            </a:extLst>
          </p:cNvPr>
          <p:cNvSpPr/>
          <p:nvPr/>
        </p:nvSpPr>
        <p:spPr>
          <a:xfrm>
            <a:off x="4608051" y="709442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24ADC89-A4D4-FC46-9399-03E020226F86}"/>
              </a:ext>
            </a:extLst>
          </p:cNvPr>
          <p:cNvSpPr/>
          <p:nvPr/>
        </p:nvSpPr>
        <p:spPr>
          <a:xfrm>
            <a:off x="4471581" y="725773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143D66D-06AD-E14B-ABC0-00328B5A6D48}"/>
              </a:ext>
            </a:extLst>
          </p:cNvPr>
          <p:cNvSpPr/>
          <p:nvPr/>
        </p:nvSpPr>
        <p:spPr>
          <a:xfrm>
            <a:off x="4374133" y="624968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3ACF9A9-6576-A440-93FE-7107A892A001}"/>
              </a:ext>
            </a:extLst>
          </p:cNvPr>
          <p:cNvSpPr/>
          <p:nvPr/>
        </p:nvSpPr>
        <p:spPr>
          <a:xfrm>
            <a:off x="3902654" y="836844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7319C55-4FB1-5645-B9FF-8E9E6403953D}"/>
              </a:ext>
            </a:extLst>
          </p:cNvPr>
          <p:cNvSpPr/>
          <p:nvPr/>
        </p:nvSpPr>
        <p:spPr>
          <a:xfrm>
            <a:off x="3654027" y="853735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72EA7C6-215E-7141-B021-5B9A1754A616}"/>
              </a:ext>
            </a:extLst>
          </p:cNvPr>
          <p:cNvSpPr/>
          <p:nvPr/>
        </p:nvSpPr>
        <p:spPr>
          <a:xfrm>
            <a:off x="3720021" y="969272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ED10BE1-A3B6-5F48-8F63-1535289356CC}"/>
              </a:ext>
            </a:extLst>
          </p:cNvPr>
          <p:cNvSpPr/>
          <p:nvPr/>
        </p:nvSpPr>
        <p:spPr>
          <a:xfrm>
            <a:off x="3690995" y="1048056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74A65DA-7B9C-9F43-A0B9-D24C85B520EF}"/>
              </a:ext>
            </a:extLst>
          </p:cNvPr>
          <p:cNvSpPr/>
          <p:nvPr/>
        </p:nvSpPr>
        <p:spPr>
          <a:xfrm>
            <a:off x="4151803" y="1314890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CA3F8BC-B65B-404A-8690-5DA061833D0F}"/>
              </a:ext>
            </a:extLst>
          </p:cNvPr>
          <p:cNvSpPr/>
          <p:nvPr/>
        </p:nvSpPr>
        <p:spPr>
          <a:xfrm>
            <a:off x="4061741" y="1391700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26A7350-BA4D-C646-BC93-A3CC2F0CC08D}"/>
              </a:ext>
            </a:extLst>
          </p:cNvPr>
          <p:cNvSpPr/>
          <p:nvPr/>
        </p:nvSpPr>
        <p:spPr>
          <a:xfrm>
            <a:off x="4600799" y="1492118"/>
            <a:ext cx="58052" cy="58052"/>
          </a:xfrm>
          <a:prstGeom prst="ellipse">
            <a:avLst/>
          </a:prstGeom>
          <a:solidFill>
            <a:srgbClr val="8EB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33E628-B8A5-7643-95CF-021D0B71890C}"/>
              </a:ext>
            </a:extLst>
          </p:cNvPr>
          <p:cNvCxnSpPr>
            <a:cxnSpLocks/>
          </p:cNvCxnSpPr>
          <p:nvPr/>
        </p:nvCxnSpPr>
        <p:spPr>
          <a:xfrm>
            <a:off x="3814074" y="874245"/>
            <a:ext cx="0" cy="7200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A5F80D0-9FDE-A947-8631-2F1B1FF43113}"/>
              </a:ext>
            </a:extLst>
          </p:cNvPr>
          <p:cNvCxnSpPr>
            <a:cxnSpLocks/>
          </p:cNvCxnSpPr>
          <p:nvPr/>
        </p:nvCxnSpPr>
        <p:spPr>
          <a:xfrm flipH="1">
            <a:off x="3778074" y="910245"/>
            <a:ext cx="72000" cy="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6531597-F5C8-EF4A-A688-1E67CD249078}"/>
              </a:ext>
            </a:extLst>
          </p:cNvPr>
          <p:cNvCxnSpPr>
            <a:cxnSpLocks/>
          </p:cNvCxnSpPr>
          <p:nvPr/>
        </p:nvCxnSpPr>
        <p:spPr>
          <a:xfrm>
            <a:off x="4589686" y="636471"/>
            <a:ext cx="0" cy="7200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A30B750-58F2-4140-AFFA-D46595182197}"/>
              </a:ext>
            </a:extLst>
          </p:cNvPr>
          <p:cNvCxnSpPr>
            <a:cxnSpLocks/>
          </p:cNvCxnSpPr>
          <p:nvPr/>
        </p:nvCxnSpPr>
        <p:spPr>
          <a:xfrm flipH="1">
            <a:off x="4553686" y="672471"/>
            <a:ext cx="72000" cy="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7AD8EF8-21A9-2147-9771-0B5067FC49D8}"/>
              </a:ext>
            </a:extLst>
          </p:cNvPr>
          <p:cNvCxnSpPr>
            <a:cxnSpLocks/>
          </p:cNvCxnSpPr>
          <p:nvPr/>
        </p:nvCxnSpPr>
        <p:spPr>
          <a:xfrm>
            <a:off x="4301579" y="1402911"/>
            <a:ext cx="0" cy="7200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99D7C7A-2A8F-4F41-836A-EE3F3D049BBC}"/>
              </a:ext>
            </a:extLst>
          </p:cNvPr>
          <p:cNvCxnSpPr>
            <a:cxnSpLocks/>
          </p:cNvCxnSpPr>
          <p:nvPr/>
        </p:nvCxnSpPr>
        <p:spPr>
          <a:xfrm flipH="1">
            <a:off x="4265579" y="1438911"/>
            <a:ext cx="72000" cy="0"/>
          </a:xfrm>
          <a:prstGeom prst="line">
            <a:avLst/>
          </a:prstGeom>
          <a:ln w="1270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reeform 140">
            <a:extLst>
              <a:ext uri="{FF2B5EF4-FFF2-40B4-BE49-F238E27FC236}">
                <a16:creationId xmlns:a16="http://schemas.microsoft.com/office/drawing/2014/main" id="{AE3C7110-A5C9-F841-B5F7-336D69CE2D5B}"/>
              </a:ext>
            </a:extLst>
          </p:cNvPr>
          <p:cNvSpPr/>
          <p:nvPr/>
        </p:nvSpPr>
        <p:spPr>
          <a:xfrm>
            <a:off x="3615029" y="753433"/>
            <a:ext cx="401115" cy="400216"/>
          </a:xfrm>
          <a:custGeom>
            <a:avLst/>
            <a:gdLst>
              <a:gd name="connsiteX0" fmla="*/ 57150 w 600075"/>
              <a:gd name="connsiteY0" fmla="*/ 104775 h 749300"/>
              <a:gd name="connsiteX1" fmla="*/ 41275 w 600075"/>
              <a:gd name="connsiteY1" fmla="*/ 117475 h 749300"/>
              <a:gd name="connsiteX2" fmla="*/ 38100 w 600075"/>
              <a:gd name="connsiteY2" fmla="*/ 127000 h 749300"/>
              <a:gd name="connsiteX3" fmla="*/ 25400 w 600075"/>
              <a:gd name="connsiteY3" fmla="*/ 146050 h 749300"/>
              <a:gd name="connsiteX4" fmla="*/ 12700 w 600075"/>
              <a:gd name="connsiteY4" fmla="*/ 184150 h 749300"/>
              <a:gd name="connsiteX5" fmla="*/ 6350 w 600075"/>
              <a:gd name="connsiteY5" fmla="*/ 203200 h 749300"/>
              <a:gd name="connsiteX6" fmla="*/ 3175 w 600075"/>
              <a:gd name="connsiteY6" fmla="*/ 212725 h 749300"/>
              <a:gd name="connsiteX7" fmla="*/ 0 w 600075"/>
              <a:gd name="connsiteY7" fmla="*/ 225425 h 749300"/>
              <a:gd name="connsiteX8" fmla="*/ 3175 w 600075"/>
              <a:gd name="connsiteY8" fmla="*/ 352425 h 749300"/>
              <a:gd name="connsiteX9" fmla="*/ 9525 w 600075"/>
              <a:gd name="connsiteY9" fmla="*/ 450850 h 749300"/>
              <a:gd name="connsiteX10" fmla="*/ 12700 w 600075"/>
              <a:gd name="connsiteY10" fmla="*/ 460375 h 749300"/>
              <a:gd name="connsiteX11" fmla="*/ 15875 w 600075"/>
              <a:gd name="connsiteY11" fmla="*/ 473075 h 749300"/>
              <a:gd name="connsiteX12" fmla="*/ 19050 w 600075"/>
              <a:gd name="connsiteY12" fmla="*/ 492125 h 749300"/>
              <a:gd name="connsiteX13" fmla="*/ 25400 w 600075"/>
              <a:gd name="connsiteY13" fmla="*/ 511175 h 749300"/>
              <a:gd name="connsiteX14" fmla="*/ 28575 w 600075"/>
              <a:gd name="connsiteY14" fmla="*/ 520700 h 749300"/>
              <a:gd name="connsiteX15" fmla="*/ 31750 w 600075"/>
              <a:gd name="connsiteY15" fmla="*/ 530225 h 749300"/>
              <a:gd name="connsiteX16" fmla="*/ 34925 w 600075"/>
              <a:gd name="connsiteY16" fmla="*/ 542925 h 749300"/>
              <a:gd name="connsiteX17" fmla="*/ 38100 w 600075"/>
              <a:gd name="connsiteY17" fmla="*/ 552450 h 749300"/>
              <a:gd name="connsiteX18" fmla="*/ 47625 w 600075"/>
              <a:gd name="connsiteY18" fmla="*/ 590550 h 749300"/>
              <a:gd name="connsiteX19" fmla="*/ 50800 w 600075"/>
              <a:gd name="connsiteY19" fmla="*/ 603250 h 749300"/>
              <a:gd name="connsiteX20" fmla="*/ 63500 w 600075"/>
              <a:gd name="connsiteY20" fmla="*/ 641350 h 749300"/>
              <a:gd name="connsiteX21" fmla="*/ 69850 w 600075"/>
              <a:gd name="connsiteY21" fmla="*/ 660400 h 749300"/>
              <a:gd name="connsiteX22" fmla="*/ 73025 w 600075"/>
              <a:gd name="connsiteY22" fmla="*/ 669925 h 749300"/>
              <a:gd name="connsiteX23" fmla="*/ 85725 w 600075"/>
              <a:gd name="connsiteY23" fmla="*/ 688975 h 749300"/>
              <a:gd name="connsiteX24" fmla="*/ 95250 w 600075"/>
              <a:gd name="connsiteY24" fmla="*/ 708025 h 749300"/>
              <a:gd name="connsiteX25" fmla="*/ 104775 w 600075"/>
              <a:gd name="connsiteY25" fmla="*/ 714375 h 749300"/>
              <a:gd name="connsiteX26" fmla="*/ 114300 w 600075"/>
              <a:gd name="connsiteY26" fmla="*/ 723900 h 749300"/>
              <a:gd name="connsiteX27" fmla="*/ 142875 w 600075"/>
              <a:gd name="connsiteY27" fmla="*/ 739775 h 749300"/>
              <a:gd name="connsiteX28" fmla="*/ 168275 w 600075"/>
              <a:gd name="connsiteY28" fmla="*/ 749300 h 749300"/>
              <a:gd name="connsiteX29" fmla="*/ 212725 w 600075"/>
              <a:gd name="connsiteY29" fmla="*/ 739775 h 749300"/>
              <a:gd name="connsiteX30" fmla="*/ 222250 w 600075"/>
              <a:gd name="connsiteY30" fmla="*/ 736600 h 749300"/>
              <a:gd name="connsiteX31" fmla="*/ 231775 w 600075"/>
              <a:gd name="connsiteY31" fmla="*/ 733425 h 749300"/>
              <a:gd name="connsiteX32" fmla="*/ 244475 w 600075"/>
              <a:gd name="connsiteY32" fmla="*/ 714375 h 749300"/>
              <a:gd name="connsiteX33" fmla="*/ 250825 w 600075"/>
              <a:gd name="connsiteY33" fmla="*/ 704850 h 749300"/>
              <a:gd name="connsiteX34" fmla="*/ 254000 w 600075"/>
              <a:gd name="connsiteY34" fmla="*/ 695325 h 749300"/>
              <a:gd name="connsiteX35" fmla="*/ 266700 w 600075"/>
              <a:gd name="connsiteY35" fmla="*/ 676275 h 749300"/>
              <a:gd name="connsiteX36" fmla="*/ 279400 w 600075"/>
              <a:gd name="connsiteY36" fmla="*/ 657225 h 749300"/>
              <a:gd name="connsiteX37" fmla="*/ 292100 w 600075"/>
              <a:gd name="connsiteY37" fmla="*/ 641350 h 749300"/>
              <a:gd name="connsiteX38" fmla="*/ 307975 w 600075"/>
              <a:gd name="connsiteY38" fmla="*/ 622300 h 749300"/>
              <a:gd name="connsiteX39" fmla="*/ 327025 w 600075"/>
              <a:gd name="connsiteY39" fmla="*/ 609600 h 749300"/>
              <a:gd name="connsiteX40" fmla="*/ 355600 w 600075"/>
              <a:gd name="connsiteY40" fmla="*/ 587375 h 749300"/>
              <a:gd name="connsiteX41" fmla="*/ 365125 w 600075"/>
              <a:gd name="connsiteY41" fmla="*/ 584200 h 749300"/>
              <a:gd name="connsiteX42" fmla="*/ 384175 w 600075"/>
              <a:gd name="connsiteY42" fmla="*/ 571500 h 749300"/>
              <a:gd name="connsiteX43" fmla="*/ 415925 w 600075"/>
              <a:gd name="connsiteY43" fmla="*/ 561975 h 749300"/>
              <a:gd name="connsiteX44" fmla="*/ 444500 w 600075"/>
              <a:gd name="connsiteY44" fmla="*/ 549275 h 749300"/>
              <a:gd name="connsiteX45" fmla="*/ 476250 w 600075"/>
              <a:gd name="connsiteY45" fmla="*/ 536575 h 749300"/>
              <a:gd name="connsiteX46" fmla="*/ 495300 w 600075"/>
              <a:gd name="connsiteY46" fmla="*/ 527050 h 749300"/>
              <a:gd name="connsiteX47" fmla="*/ 504825 w 600075"/>
              <a:gd name="connsiteY47" fmla="*/ 523875 h 749300"/>
              <a:gd name="connsiteX48" fmla="*/ 523875 w 600075"/>
              <a:gd name="connsiteY48" fmla="*/ 511175 h 749300"/>
              <a:gd name="connsiteX49" fmla="*/ 542925 w 600075"/>
              <a:gd name="connsiteY49" fmla="*/ 498475 h 749300"/>
              <a:gd name="connsiteX50" fmla="*/ 552450 w 600075"/>
              <a:gd name="connsiteY50" fmla="*/ 492125 h 749300"/>
              <a:gd name="connsiteX51" fmla="*/ 558800 w 600075"/>
              <a:gd name="connsiteY51" fmla="*/ 482600 h 749300"/>
              <a:gd name="connsiteX52" fmla="*/ 574675 w 600075"/>
              <a:gd name="connsiteY52" fmla="*/ 463550 h 749300"/>
              <a:gd name="connsiteX53" fmla="*/ 577850 w 600075"/>
              <a:gd name="connsiteY53" fmla="*/ 454025 h 749300"/>
              <a:gd name="connsiteX54" fmla="*/ 584200 w 600075"/>
              <a:gd name="connsiteY54" fmla="*/ 444500 h 749300"/>
              <a:gd name="connsiteX55" fmla="*/ 593725 w 600075"/>
              <a:gd name="connsiteY55" fmla="*/ 412750 h 749300"/>
              <a:gd name="connsiteX56" fmla="*/ 596900 w 600075"/>
              <a:gd name="connsiteY56" fmla="*/ 365125 h 749300"/>
              <a:gd name="connsiteX57" fmla="*/ 600075 w 600075"/>
              <a:gd name="connsiteY57" fmla="*/ 349250 h 749300"/>
              <a:gd name="connsiteX58" fmla="*/ 596900 w 600075"/>
              <a:gd name="connsiteY58" fmla="*/ 311150 h 749300"/>
              <a:gd name="connsiteX59" fmla="*/ 587375 w 600075"/>
              <a:gd name="connsiteY59" fmla="*/ 257175 h 749300"/>
              <a:gd name="connsiteX60" fmla="*/ 584200 w 600075"/>
              <a:gd name="connsiteY60" fmla="*/ 244475 h 749300"/>
              <a:gd name="connsiteX61" fmla="*/ 574675 w 600075"/>
              <a:gd name="connsiteY61" fmla="*/ 209550 h 749300"/>
              <a:gd name="connsiteX62" fmla="*/ 571500 w 600075"/>
              <a:gd name="connsiteY62" fmla="*/ 200025 h 749300"/>
              <a:gd name="connsiteX63" fmla="*/ 568325 w 600075"/>
              <a:gd name="connsiteY63" fmla="*/ 190500 h 749300"/>
              <a:gd name="connsiteX64" fmla="*/ 565150 w 600075"/>
              <a:gd name="connsiteY64" fmla="*/ 177800 h 749300"/>
              <a:gd name="connsiteX65" fmla="*/ 558800 w 600075"/>
              <a:gd name="connsiteY65" fmla="*/ 168275 h 749300"/>
              <a:gd name="connsiteX66" fmla="*/ 555625 w 600075"/>
              <a:gd name="connsiteY66" fmla="*/ 158750 h 749300"/>
              <a:gd name="connsiteX67" fmla="*/ 542925 w 600075"/>
              <a:gd name="connsiteY67" fmla="*/ 139700 h 749300"/>
              <a:gd name="connsiteX68" fmla="*/ 527050 w 600075"/>
              <a:gd name="connsiteY68" fmla="*/ 111125 h 749300"/>
              <a:gd name="connsiteX69" fmla="*/ 517525 w 600075"/>
              <a:gd name="connsiteY69" fmla="*/ 101600 h 749300"/>
              <a:gd name="connsiteX70" fmla="*/ 504825 w 600075"/>
              <a:gd name="connsiteY70" fmla="*/ 82550 h 749300"/>
              <a:gd name="connsiteX71" fmla="*/ 495300 w 600075"/>
              <a:gd name="connsiteY71" fmla="*/ 73025 h 749300"/>
              <a:gd name="connsiteX72" fmla="*/ 488950 w 600075"/>
              <a:gd name="connsiteY72" fmla="*/ 63500 h 749300"/>
              <a:gd name="connsiteX73" fmla="*/ 469900 w 600075"/>
              <a:gd name="connsiteY73" fmla="*/ 44450 h 749300"/>
              <a:gd name="connsiteX74" fmla="*/ 460375 w 600075"/>
              <a:gd name="connsiteY74" fmla="*/ 34925 h 749300"/>
              <a:gd name="connsiteX75" fmla="*/ 450850 w 600075"/>
              <a:gd name="connsiteY75" fmla="*/ 25400 h 749300"/>
              <a:gd name="connsiteX76" fmla="*/ 441325 w 600075"/>
              <a:gd name="connsiteY76" fmla="*/ 19050 h 749300"/>
              <a:gd name="connsiteX77" fmla="*/ 419100 w 600075"/>
              <a:gd name="connsiteY77" fmla="*/ 9525 h 749300"/>
              <a:gd name="connsiteX78" fmla="*/ 393700 w 600075"/>
              <a:gd name="connsiteY78" fmla="*/ 3175 h 749300"/>
              <a:gd name="connsiteX79" fmla="*/ 361950 w 600075"/>
              <a:gd name="connsiteY79" fmla="*/ 0 h 749300"/>
              <a:gd name="connsiteX80" fmla="*/ 266700 w 600075"/>
              <a:gd name="connsiteY80" fmla="*/ 6350 h 749300"/>
              <a:gd name="connsiteX81" fmla="*/ 238125 w 600075"/>
              <a:gd name="connsiteY81" fmla="*/ 9525 h 749300"/>
              <a:gd name="connsiteX82" fmla="*/ 212725 w 600075"/>
              <a:gd name="connsiteY82" fmla="*/ 15875 h 749300"/>
              <a:gd name="connsiteX83" fmla="*/ 193675 w 600075"/>
              <a:gd name="connsiteY83" fmla="*/ 22225 h 749300"/>
              <a:gd name="connsiteX84" fmla="*/ 158750 w 600075"/>
              <a:gd name="connsiteY84" fmla="*/ 31750 h 749300"/>
              <a:gd name="connsiteX85" fmla="*/ 149225 w 600075"/>
              <a:gd name="connsiteY85" fmla="*/ 38100 h 749300"/>
              <a:gd name="connsiteX86" fmla="*/ 139700 w 600075"/>
              <a:gd name="connsiteY86" fmla="*/ 41275 h 749300"/>
              <a:gd name="connsiteX87" fmla="*/ 120650 w 600075"/>
              <a:gd name="connsiteY87" fmla="*/ 53975 h 749300"/>
              <a:gd name="connsiteX88" fmla="*/ 101600 w 600075"/>
              <a:gd name="connsiteY88" fmla="*/ 63500 h 749300"/>
              <a:gd name="connsiteX89" fmla="*/ 92075 w 600075"/>
              <a:gd name="connsiteY89" fmla="*/ 69850 h 749300"/>
              <a:gd name="connsiteX90" fmla="*/ 82550 w 600075"/>
              <a:gd name="connsiteY90" fmla="*/ 73025 h 749300"/>
              <a:gd name="connsiteX91" fmla="*/ 63500 w 600075"/>
              <a:gd name="connsiteY91" fmla="*/ 85725 h 749300"/>
              <a:gd name="connsiteX92" fmla="*/ 57150 w 600075"/>
              <a:gd name="connsiteY92" fmla="*/ 104775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600075" h="749300">
                <a:moveTo>
                  <a:pt x="57150" y="104775"/>
                </a:moveTo>
                <a:cubicBezTo>
                  <a:pt x="53446" y="110067"/>
                  <a:pt x="45685" y="112330"/>
                  <a:pt x="41275" y="117475"/>
                </a:cubicBezTo>
                <a:cubicBezTo>
                  <a:pt x="39097" y="120016"/>
                  <a:pt x="39725" y="124074"/>
                  <a:pt x="38100" y="127000"/>
                </a:cubicBezTo>
                <a:cubicBezTo>
                  <a:pt x="34394" y="133671"/>
                  <a:pt x="27813" y="138810"/>
                  <a:pt x="25400" y="146050"/>
                </a:cubicBezTo>
                <a:lnTo>
                  <a:pt x="12700" y="184150"/>
                </a:lnTo>
                <a:lnTo>
                  <a:pt x="6350" y="203200"/>
                </a:lnTo>
                <a:cubicBezTo>
                  <a:pt x="5292" y="206375"/>
                  <a:pt x="3987" y="209478"/>
                  <a:pt x="3175" y="212725"/>
                </a:cubicBezTo>
                <a:lnTo>
                  <a:pt x="0" y="225425"/>
                </a:lnTo>
                <a:cubicBezTo>
                  <a:pt x="1058" y="267758"/>
                  <a:pt x="1690" y="310104"/>
                  <a:pt x="3175" y="352425"/>
                </a:cubicBezTo>
                <a:cubicBezTo>
                  <a:pt x="3407" y="359046"/>
                  <a:pt x="8210" y="439675"/>
                  <a:pt x="9525" y="450850"/>
                </a:cubicBezTo>
                <a:cubicBezTo>
                  <a:pt x="9916" y="454174"/>
                  <a:pt x="11781" y="457157"/>
                  <a:pt x="12700" y="460375"/>
                </a:cubicBezTo>
                <a:cubicBezTo>
                  <a:pt x="13899" y="464571"/>
                  <a:pt x="15019" y="468796"/>
                  <a:pt x="15875" y="473075"/>
                </a:cubicBezTo>
                <a:cubicBezTo>
                  <a:pt x="17138" y="479388"/>
                  <a:pt x="17489" y="485880"/>
                  <a:pt x="19050" y="492125"/>
                </a:cubicBezTo>
                <a:cubicBezTo>
                  <a:pt x="20673" y="498619"/>
                  <a:pt x="23283" y="504825"/>
                  <a:pt x="25400" y="511175"/>
                </a:cubicBezTo>
                <a:lnTo>
                  <a:pt x="28575" y="520700"/>
                </a:lnTo>
                <a:cubicBezTo>
                  <a:pt x="29633" y="523875"/>
                  <a:pt x="30938" y="526978"/>
                  <a:pt x="31750" y="530225"/>
                </a:cubicBezTo>
                <a:cubicBezTo>
                  <a:pt x="32808" y="534458"/>
                  <a:pt x="33726" y="538729"/>
                  <a:pt x="34925" y="542925"/>
                </a:cubicBezTo>
                <a:cubicBezTo>
                  <a:pt x="35844" y="546143"/>
                  <a:pt x="37219" y="549221"/>
                  <a:pt x="38100" y="552450"/>
                </a:cubicBezTo>
                <a:lnTo>
                  <a:pt x="47625" y="590550"/>
                </a:lnTo>
                <a:cubicBezTo>
                  <a:pt x="48683" y="594783"/>
                  <a:pt x="49420" y="599110"/>
                  <a:pt x="50800" y="603250"/>
                </a:cubicBezTo>
                <a:lnTo>
                  <a:pt x="63500" y="641350"/>
                </a:lnTo>
                <a:lnTo>
                  <a:pt x="69850" y="660400"/>
                </a:lnTo>
                <a:cubicBezTo>
                  <a:pt x="70908" y="663575"/>
                  <a:pt x="71169" y="667140"/>
                  <a:pt x="73025" y="669925"/>
                </a:cubicBezTo>
                <a:cubicBezTo>
                  <a:pt x="77258" y="676275"/>
                  <a:pt x="83312" y="681735"/>
                  <a:pt x="85725" y="688975"/>
                </a:cubicBezTo>
                <a:cubicBezTo>
                  <a:pt x="88307" y="696722"/>
                  <a:pt x="89095" y="701870"/>
                  <a:pt x="95250" y="708025"/>
                </a:cubicBezTo>
                <a:cubicBezTo>
                  <a:pt x="97948" y="710723"/>
                  <a:pt x="101844" y="711932"/>
                  <a:pt x="104775" y="714375"/>
                </a:cubicBezTo>
                <a:cubicBezTo>
                  <a:pt x="108224" y="717250"/>
                  <a:pt x="110756" y="721143"/>
                  <a:pt x="114300" y="723900"/>
                </a:cubicBezTo>
                <a:cubicBezTo>
                  <a:pt x="150339" y="751930"/>
                  <a:pt x="119881" y="728278"/>
                  <a:pt x="142875" y="739775"/>
                </a:cubicBezTo>
                <a:cubicBezTo>
                  <a:pt x="164676" y="750676"/>
                  <a:pt x="137647" y="743174"/>
                  <a:pt x="168275" y="749300"/>
                </a:cubicBezTo>
                <a:cubicBezTo>
                  <a:pt x="200317" y="745295"/>
                  <a:pt x="185580" y="748823"/>
                  <a:pt x="212725" y="739775"/>
                </a:cubicBezTo>
                <a:lnTo>
                  <a:pt x="222250" y="736600"/>
                </a:lnTo>
                <a:lnTo>
                  <a:pt x="231775" y="733425"/>
                </a:lnTo>
                <a:lnTo>
                  <a:pt x="244475" y="714375"/>
                </a:lnTo>
                <a:cubicBezTo>
                  <a:pt x="246592" y="711200"/>
                  <a:pt x="249618" y="708470"/>
                  <a:pt x="250825" y="704850"/>
                </a:cubicBezTo>
                <a:cubicBezTo>
                  <a:pt x="251883" y="701675"/>
                  <a:pt x="252375" y="698251"/>
                  <a:pt x="254000" y="695325"/>
                </a:cubicBezTo>
                <a:cubicBezTo>
                  <a:pt x="257706" y="688654"/>
                  <a:pt x="264287" y="683515"/>
                  <a:pt x="266700" y="676275"/>
                </a:cubicBezTo>
                <a:cubicBezTo>
                  <a:pt x="271295" y="662490"/>
                  <a:pt x="267508" y="669117"/>
                  <a:pt x="279400" y="657225"/>
                </a:cubicBezTo>
                <a:cubicBezTo>
                  <a:pt x="285581" y="638682"/>
                  <a:pt x="277739" y="655711"/>
                  <a:pt x="292100" y="641350"/>
                </a:cubicBezTo>
                <a:cubicBezTo>
                  <a:pt x="310444" y="623006"/>
                  <a:pt x="284569" y="640505"/>
                  <a:pt x="307975" y="622300"/>
                </a:cubicBezTo>
                <a:cubicBezTo>
                  <a:pt x="313999" y="617615"/>
                  <a:pt x="321629" y="614996"/>
                  <a:pt x="327025" y="609600"/>
                </a:cubicBezTo>
                <a:cubicBezTo>
                  <a:pt x="335243" y="601382"/>
                  <a:pt x="344207" y="591173"/>
                  <a:pt x="355600" y="587375"/>
                </a:cubicBezTo>
                <a:cubicBezTo>
                  <a:pt x="358775" y="586317"/>
                  <a:pt x="362199" y="585825"/>
                  <a:pt x="365125" y="584200"/>
                </a:cubicBezTo>
                <a:cubicBezTo>
                  <a:pt x="371796" y="580494"/>
                  <a:pt x="376771" y="573351"/>
                  <a:pt x="384175" y="571500"/>
                </a:cubicBezTo>
                <a:cubicBezTo>
                  <a:pt x="391274" y="569725"/>
                  <a:pt x="411287" y="565067"/>
                  <a:pt x="415925" y="561975"/>
                </a:cubicBezTo>
                <a:cubicBezTo>
                  <a:pt x="443943" y="543296"/>
                  <a:pt x="399160" y="571945"/>
                  <a:pt x="444500" y="549275"/>
                </a:cubicBezTo>
                <a:cubicBezTo>
                  <a:pt x="463187" y="539932"/>
                  <a:pt x="452710" y="544422"/>
                  <a:pt x="476250" y="536575"/>
                </a:cubicBezTo>
                <a:cubicBezTo>
                  <a:pt x="500191" y="528595"/>
                  <a:pt x="470681" y="539360"/>
                  <a:pt x="495300" y="527050"/>
                </a:cubicBezTo>
                <a:cubicBezTo>
                  <a:pt x="498293" y="525553"/>
                  <a:pt x="501899" y="525500"/>
                  <a:pt x="504825" y="523875"/>
                </a:cubicBezTo>
                <a:cubicBezTo>
                  <a:pt x="511496" y="520169"/>
                  <a:pt x="517525" y="515408"/>
                  <a:pt x="523875" y="511175"/>
                </a:cubicBezTo>
                <a:lnTo>
                  <a:pt x="542925" y="498475"/>
                </a:lnTo>
                <a:lnTo>
                  <a:pt x="552450" y="492125"/>
                </a:lnTo>
                <a:cubicBezTo>
                  <a:pt x="554567" y="488950"/>
                  <a:pt x="556357" y="485531"/>
                  <a:pt x="558800" y="482600"/>
                </a:cubicBezTo>
                <a:cubicBezTo>
                  <a:pt x="567577" y="472067"/>
                  <a:pt x="568763" y="475374"/>
                  <a:pt x="574675" y="463550"/>
                </a:cubicBezTo>
                <a:cubicBezTo>
                  <a:pt x="576172" y="460557"/>
                  <a:pt x="576353" y="457018"/>
                  <a:pt x="577850" y="454025"/>
                </a:cubicBezTo>
                <a:cubicBezTo>
                  <a:pt x="579557" y="450612"/>
                  <a:pt x="582650" y="447987"/>
                  <a:pt x="584200" y="444500"/>
                </a:cubicBezTo>
                <a:cubicBezTo>
                  <a:pt x="588617" y="434562"/>
                  <a:pt x="591086" y="423305"/>
                  <a:pt x="593725" y="412750"/>
                </a:cubicBezTo>
                <a:cubicBezTo>
                  <a:pt x="594783" y="396875"/>
                  <a:pt x="595317" y="380956"/>
                  <a:pt x="596900" y="365125"/>
                </a:cubicBezTo>
                <a:cubicBezTo>
                  <a:pt x="597437" y="359755"/>
                  <a:pt x="600075" y="354646"/>
                  <a:pt x="600075" y="349250"/>
                </a:cubicBezTo>
                <a:cubicBezTo>
                  <a:pt x="600075" y="336506"/>
                  <a:pt x="598481" y="323796"/>
                  <a:pt x="596900" y="311150"/>
                </a:cubicBezTo>
                <a:cubicBezTo>
                  <a:pt x="595741" y="301879"/>
                  <a:pt x="590527" y="271361"/>
                  <a:pt x="587375" y="257175"/>
                </a:cubicBezTo>
                <a:cubicBezTo>
                  <a:pt x="586428" y="252915"/>
                  <a:pt x="585147" y="248735"/>
                  <a:pt x="584200" y="244475"/>
                </a:cubicBezTo>
                <a:cubicBezTo>
                  <a:pt x="578216" y="217549"/>
                  <a:pt x="584587" y="239286"/>
                  <a:pt x="574675" y="209550"/>
                </a:cubicBezTo>
                <a:lnTo>
                  <a:pt x="571500" y="200025"/>
                </a:lnTo>
                <a:cubicBezTo>
                  <a:pt x="570442" y="196850"/>
                  <a:pt x="569137" y="193747"/>
                  <a:pt x="568325" y="190500"/>
                </a:cubicBezTo>
                <a:cubicBezTo>
                  <a:pt x="567267" y="186267"/>
                  <a:pt x="566869" y="181811"/>
                  <a:pt x="565150" y="177800"/>
                </a:cubicBezTo>
                <a:cubicBezTo>
                  <a:pt x="563647" y="174293"/>
                  <a:pt x="560507" y="171688"/>
                  <a:pt x="558800" y="168275"/>
                </a:cubicBezTo>
                <a:cubicBezTo>
                  <a:pt x="557303" y="165282"/>
                  <a:pt x="557250" y="161676"/>
                  <a:pt x="555625" y="158750"/>
                </a:cubicBezTo>
                <a:cubicBezTo>
                  <a:pt x="551919" y="152079"/>
                  <a:pt x="545338" y="146940"/>
                  <a:pt x="542925" y="139700"/>
                </a:cubicBezTo>
                <a:cubicBezTo>
                  <a:pt x="538932" y="127722"/>
                  <a:pt x="537967" y="122042"/>
                  <a:pt x="527050" y="111125"/>
                </a:cubicBezTo>
                <a:cubicBezTo>
                  <a:pt x="523875" y="107950"/>
                  <a:pt x="520282" y="105144"/>
                  <a:pt x="517525" y="101600"/>
                </a:cubicBezTo>
                <a:cubicBezTo>
                  <a:pt x="512840" y="95576"/>
                  <a:pt x="510221" y="87946"/>
                  <a:pt x="504825" y="82550"/>
                </a:cubicBezTo>
                <a:cubicBezTo>
                  <a:pt x="501650" y="79375"/>
                  <a:pt x="498175" y="76474"/>
                  <a:pt x="495300" y="73025"/>
                </a:cubicBezTo>
                <a:cubicBezTo>
                  <a:pt x="492857" y="70094"/>
                  <a:pt x="491485" y="66352"/>
                  <a:pt x="488950" y="63500"/>
                </a:cubicBezTo>
                <a:cubicBezTo>
                  <a:pt x="482984" y="56788"/>
                  <a:pt x="476250" y="50800"/>
                  <a:pt x="469900" y="44450"/>
                </a:cubicBezTo>
                <a:lnTo>
                  <a:pt x="460375" y="34925"/>
                </a:lnTo>
                <a:cubicBezTo>
                  <a:pt x="457200" y="31750"/>
                  <a:pt x="454586" y="27891"/>
                  <a:pt x="450850" y="25400"/>
                </a:cubicBezTo>
                <a:cubicBezTo>
                  <a:pt x="447675" y="23283"/>
                  <a:pt x="444638" y="20943"/>
                  <a:pt x="441325" y="19050"/>
                </a:cubicBezTo>
                <a:cubicBezTo>
                  <a:pt x="433406" y="14525"/>
                  <a:pt x="427618" y="11848"/>
                  <a:pt x="419100" y="9525"/>
                </a:cubicBezTo>
                <a:cubicBezTo>
                  <a:pt x="410680" y="7229"/>
                  <a:pt x="402384" y="4043"/>
                  <a:pt x="393700" y="3175"/>
                </a:cubicBezTo>
                <a:lnTo>
                  <a:pt x="361950" y="0"/>
                </a:lnTo>
                <a:cubicBezTo>
                  <a:pt x="304380" y="7196"/>
                  <a:pt x="369773" y="-300"/>
                  <a:pt x="266700" y="6350"/>
                </a:cubicBezTo>
                <a:cubicBezTo>
                  <a:pt x="257136" y="6967"/>
                  <a:pt x="247650" y="8467"/>
                  <a:pt x="238125" y="9525"/>
                </a:cubicBezTo>
                <a:cubicBezTo>
                  <a:pt x="229658" y="11642"/>
                  <a:pt x="221004" y="13115"/>
                  <a:pt x="212725" y="15875"/>
                </a:cubicBezTo>
                <a:cubicBezTo>
                  <a:pt x="206375" y="17992"/>
                  <a:pt x="200239" y="20912"/>
                  <a:pt x="193675" y="22225"/>
                </a:cubicBezTo>
                <a:cubicBezTo>
                  <a:pt x="185155" y="23929"/>
                  <a:pt x="165656" y="27146"/>
                  <a:pt x="158750" y="31750"/>
                </a:cubicBezTo>
                <a:cubicBezTo>
                  <a:pt x="155575" y="33867"/>
                  <a:pt x="152638" y="36393"/>
                  <a:pt x="149225" y="38100"/>
                </a:cubicBezTo>
                <a:cubicBezTo>
                  <a:pt x="146232" y="39597"/>
                  <a:pt x="142626" y="39650"/>
                  <a:pt x="139700" y="41275"/>
                </a:cubicBezTo>
                <a:cubicBezTo>
                  <a:pt x="133029" y="44981"/>
                  <a:pt x="127000" y="49742"/>
                  <a:pt x="120650" y="53975"/>
                </a:cubicBezTo>
                <a:cubicBezTo>
                  <a:pt x="93353" y="72173"/>
                  <a:pt x="127890" y="50355"/>
                  <a:pt x="101600" y="63500"/>
                </a:cubicBezTo>
                <a:cubicBezTo>
                  <a:pt x="98187" y="65207"/>
                  <a:pt x="95488" y="68143"/>
                  <a:pt x="92075" y="69850"/>
                </a:cubicBezTo>
                <a:cubicBezTo>
                  <a:pt x="89082" y="71347"/>
                  <a:pt x="85476" y="71400"/>
                  <a:pt x="82550" y="73025"/>
                </a:cubicBezTo>
                <a:cubicBezTo>
                  <a:pt x="75879" y="76731"/>
                  <a:pt x="63500" y="85725"/>
                  <a:pt x="63500" y="85725"/>
                </a:cubicBezTo>
                <a:cubicBezTo>
                  <a:pt x="56563" y="96131"/>
                  <a:pt x="60854" y="99483"/>
                  <a:pt x="57150" y="104775"/>
                </a:cubicBezTo>
                <a:close/>
              </a:path>
            </a:pathLst>
          </a:custGeom>
          <a:noFill/>
          <a:ln w="9525">
            <a:solidFill>
              <a:srgbClr val="00549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B589E558-339A-894E-8201-77E3E4C9B60A}"/>
              </a:ext>
            </a:extLst>
          </p:cNvPr>
          <p:cNvSpPr/>
          <p:nvPr/>
        </p:nvSpPr>
        <p:spPr>
          <a:xfrm>
            <a:off x="4016144" y="1275523"/>
            <a:ext cx="653014" cy="325313"/>
          </a:xfrm>
          <a:custGeom>
            <a:avLst/>
            <a:gdLst>
              <a:gd name="connsiteX0" fmla="*/ 69850 w 673100"/>
              <a:gd name="connsiteY0" fmla="*/ 19050 h 365125"/>
              <a:gd name="connsiteX1" fmla="*/ 41275 w 673100"/>
              <a:gd name="connsiteY1" fmla="*/ 47625 h 365125"/>
              <a:gd name="connsiteX2" fmla="*/ 19050 w 673100"/>
              <a:gd name="connsiteY2" fmla="*/ 76200 h 365125"/>
              <a:gd name="connsiteX3" fmla="*/ 6350 w 673100"/>
              <a:gd name="connsiteY3" fmla="*/ 104775 h 365125"/>
              <a:gd name="connsiteX4" fmla="*/ 3175 w 673100"/>
              <a:gd name="connsiteY4" fmla="*/ 114300 h 365125"/>
              <a:gd name="connsiteX5" fmla="*/ 0 w 673100"/>
              <a:gd name="connsiteY5" fmla="*/ 146050 h 365125"/>
              <a:gd name="connsiteX6" fmla="*/ 3175 w 673100"/>
              <a:gd name="connsiteY6" fmla="*/ 155575 h 365125"/>
              <a:gd name="connsiteX7" fmla="*/ 9525 w 673100"/>
              <a:gd name="connsiteY7" fmla="*/ 206375 h 365125"/>
              <a:gd name="connsiteX8" fmla="*/ 12700 w 673100"/>
              <a:gd name="connsiteY8" fmla="*/ 215900 h 365125"/>
              <a:gd name="connsiteX9" fmla="*/ 25400 w 673100"/>
              <a:gd name="connsiteY9" fmla="*/ 234950 h 365125"/>
              <a:gd name="connsiteX10" fmla="*/ 34925 w 673100"/>
              <a:gd name="connsiteY10" fmla="*/ 241300 h 365125"/>
              <a:gd name="connsiteX11" fmla="*/ 60325 w 673100"/>
              <a:gd name="connsiteY11" fmla="*/ 263525 h 365125"/>
              <a:gd name="connsiteX12" fmla="*/ 88900 w 673100"/>
              <a:gd name="connsiteY12" fmla="*/ 285750 h 365125"/>
              <a:gd name="connsiteX13" fmla="*/ 98425 w 673100"/>
              <a:gd name="connsiteY13" fmla="*/ 292100 h 365125"/>
              <a:gd name="connsiteX14" fmla="*/ 107950 w 673100"/>
              <a:gd name="connsiteY14" fmla="*/ 298450 h 365125"/>
              <a:gd name="connsiteX15" fmla="*/ 117475 w 673100"/>
              <a:gd name="connsiteY15" fmla="*/ 301625 h 365125"/>
              <a:gd name="connsiteX16" fmla="*/ 146050 w 673100"/>
              <a:gd name="connsiteY16" fmla="*/ 314325 h 365125"/>
              <a:gd name="connsiteX17" fmla="*/ 155575 w 673100"/>
              <a:gd name="connsiteY17" fmla="*/ 317500 h 365125"/>
              <a:gd name="connsiteX18" fmla="*/ 165100 w 673100"/>
              <a:gd name="connsiteY18" fmla="*/ 320675 h 365125"/>
              <a:gd name="connsiteX19" fmla="*/ 193675 w 673100"/>
              <a:gd name="connsiteY19" fmla="*/ 333375 h 365125"/>
              <a:gd name="connsiteX20" fmla="*/ 212725 w 673100"/>
              <a:gd name="connsiteY20" fmla="*/ 339725 h 365125"/>
              <a:gd name="connsiteX21" fmla="*/ 222250 w 673100"/>
              <a:gd name="connsiteY21" fmla="*/ 342900 h 365125"/>
              <a:gd name="connsiteX22" fmla="*/ 238125 w 673100"/>
              <a:gd name="connsiteY22" fmla="*/ 346075 h 365125"/>
              <a:gd name="connsiteX23" fmla="*/ 257175 w 673100"/>
              <a:gd name="connsiteY23" fmla="*/ 349250 h 365125"/>
              <a:gd name="connsiteX24" fmla="*/ 269875 w 673100"/>
              <a:gd name="connsiteY24" fmla="*/ 352425 h 365125"/>
              <a:gd name="connsiteX25" fmla="*/ 311150 w 673100"/>
              <a:gd name="connsiteY25" fmla="*/ 358775 h 365125"/>
              <a:gd name="connsiteX26" fmla="*/ 323850 w 673100"/>
              <a:gd name="connsiteY26" fmla="*/ 361950 h 365125"/>
              <a:gd name="connsiteX27" fmla="*/ 352425 w 673100"/>
              <a:gd name="connsiteY27" fmla="*/ 365125 h 365125"/>
              <a:gd name="connsiteX28" fmla="*/ 463550 w 673100"/>
              <a:gd name="connsiteY28" fmla="*/ 361950 h 365125"/>
              <a:gd name="connsiteX29" fmla="*/ 549275 w 673100"/>
              <a:gd name="connsiteY29" fmla="*/ 355600 h 365125"/>
              <a:gd name="connsiteX30" fmla="*/ 561975 w 673100"/>
              <a:gd name="connsiteY30" fmla="*/ 352425 h 365125"/>
              <a:gd name="connsiteX31" fmla="*/ 571500 w 673100"/>
              <a:gd name="connsiteY31" fmla="*/ 349250 h 365125"/>
              <a:gd name="connsiteX32" fmla="*/ 596900 w 673100"/>
              <a:gd name="connsiteY32" fmla="*/ 342900 h 365125"/>
              <a:gd name="connsiteX33" fmla="*/ 615950 w 673100"/>
              <a:gd name="connsiteY33" fmla="*/ 336550 h 365125"/>
              <a:gd name="connsiteX34" fmla="*/ 625475 w 673100"/>
              <a:gd name="connsiteY34" fmla="*/ 333375 h 365125"/>
              <a:gd name="connsiteX35" fmla="*/ 638175 w 673100"/>
              <a:gd name="connsiteY35" fmla="*/ 330200 h 365125"/>
              <a:gd name="connsiteX36" fmla="*/ 657225 w 673100"/>
              <a:gd name="connsiteY36" fmla="*/ 323850 h 365125"/>
              <a:gd name="connsiteX37" fmla="*/ 673100 w 673100"/>
              <a:gd name="connsiteY37" fmla="*/ 295275 h 365125"/>
              <a:gd name="connsiteX38" fmla="*/ 666750 w 673100"/>
              <a:gd name="connsiteY38" fmla="*/ 257175 h 365125"/>
              <a:gd name="connsiteX39" fmla="*/ 660400 w 673100"/>
              <a:gd name="connsiteY39" fmla="*/ 238125 h 365125"/>
              <a:gd name="connsiteX40" fmla="*/ 628650 w 673100"/>
              <a:gd name="connsiteY40" fmla="*/ 200025 h 365125"/>
              <a:gd name="connsiteX41" fmla="*/ 609600 w 673100"/>
              <a:gd name="connsiteY41" fmla="*/ 187325 h 365125"/>
              <a:gd name="connsiteX42" fmla="*/ 600075 w 673100"/>
              <a:gd name="connsiteY42" fmla="*/ 180975 h 365125"/>
              <a:gd name="connsiteX43" fmla="*/ 581025 w 673100"/>
              <a:gd name="connsiteY43" fmla="*/ 165100 h 365125"/>
              <a:gd name="connsiteX44" fmla="*/ 565150 w 673100"/>
              <a:gd name="connsiteY44" fmla="*/ 152400 h 365125"/>
              <a:gd name="connsiteX45" fmla="*/ 558800 w 673100"/>
              <a:gd name="connsiteY45" fmla="*/ 142875 h 365125"/>
              <a:gd name="connsiteX46" fmla="*/ 549275 w 673100"/>
              <a:gd name="connsiteY46" fmla="*/ 136525 h 365125"/>
              <a:gd name="connsiteX47" fmla="*/ 539750 w 673100"/>
              <a:gd name="connsiteY47" fmla="*/ 127000 h 365125"/>
              <a:gd name="connsiteX48" fmla="*/ 520700 w 673100"/>
              <a:gd name="connsiteY48" fmla="*/ 114300 h 365125"/>
              <a:gd name="connsiteX49" fmla="*/ 501650 w 673100"/>
              <a:gd name="connsiteY49" fmla="*/ 101600 h 365125"/>
              <a:gd name="connsiteX50" fmla="*/ 473075 w 673100"/>
              <a:gd name="connsiteY50" fmla="*/ 82550 h 365125"/>
              <a:gd name="connsiteX51" fmla="*/ 463550 w 673100"/>
              <a:gd name="connsiteY51" fmla="*/ 76200 h 365125"/>
              <a:gd name="connsiteX52" fmla="*/ 454025 w 673100"/>
              <a:gd name="connsiteY52" fmla="*/ 69850 h 365125"/>
              <a:gd name="connsiteX53" fmla="*/ 434975 w 673100"/>
              <a:gd name="connsiteY53" fmla="*/ 63500 h 365125"/>
              <a:gd name="connsiteX54" fmla="*/ 425450 w 673100"/>
              <a:gd name="connsiteY54" fmla="*/ 57150 h 365125"/>
              <a:gd name="connsiteX55" fmla="*/ 393700 w 673100"/>
              <a:gd name="connsiteY55" fmla="*/ 47625 h 365125"/>
              <a:gd name="connsiteX56" fmla="*/ 374650 w 673100"/>
              <a:gd name="connsiteY56" fmla="*/ 41275 h 365125"/>
              <a:gd name="connsiteX57" fmla="*/ 317500 w 673100"/>
              <a:gd name="connsiteY57" fmla="*/ 22225 h 365125"/>
              <a:gd name="connsiteX58" fmla="*/ 298450 w 673100"/>
              <a:gd name="connsiteY58" fmla="*/ 15875 h 365125"/>
              <a:gd name="connsiteX59" fmla="*/ 288925 w 673100"/>
              <a:gd name="connsiteY59" fmla="*/ 12700 h 365125"/>
              <a:gd name="connsiteX60" fmla="*/ 257175 w 673100"/>
              <a:gd name="connsiteY60" fmla="*/ 6350 h 365125"/>
              <a:gd name="connsiteX61" fmla="*/ 228600 w 673100"/>
              <a:gd name="connsiteY61" fmla="*/ 0 h 365125"/>
              <a:gd name="connsiteX62" fmla="*/ 136525 w 673100"/>
              <a:gd name="connsiteY62" fmla="*/ 3175 h 365125"/>
              <a:gd name="connsiteX63" fmla="*/ 101600 w 673100"/>
              <a:gd name="connsiteY63" fmla="*/ 12700 h 365125"/>
              <a:gd name="connsiteX64" fmla="*/ 79375 w 673100"/>
              <a:gd name="connsiteY64" fmla="*/ 19050 h 365125"/>
              <a:gd name="connsiteX65" fmla="*/ 69850 w 673100"/>
              <a:gd name="connsiteY65" fmla="*/ 19050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73100" h="365125">
                <a:moveTo>
                  <a:pt x="69850" y="19050"/>
                </a:moveTo>
                <a:cubicBezTo>
                  <a:pt x="60325" y="28575"/>
                  <a:pt x="48747" y="36417"/>
                  <a:pt x="41275" y="47625"/>
                </a:cubicBezTo>
                <a:cubicBezTo>
                  <a:pt x="9177" y="95773"/>
                  <a:pt x="43919" y="46357"/>
                  <a:pt x="19050" y="76200"/>
                </a:cubicBezTo>
                <a:cubicBezTo>
                  <a:pt x="10664" y="86263"/>
                  <a:pt x="10965" y="90931"/>
                  <a:pt x="6350" y="104775"/>
                </a:cubicBezTo>
                <a:lnTo>
                  <a:pt x="3175" y="114300"/>
                </a:lnTo>
                <a:cubicBezTo>
                  <a:pt x="2117" y="124883"/>
                  <a:pt x="0" y="135414"/>
                  <a:pt x="0" y="146050"/>
                </a:cubicBezTo>
                <a:cubicBezTo>
                  <a:pt x="0" y="149397"/>
                  <a:pt x="2702" y="152262"/>
                  <a:pt x="3175" y="155575"/>
                </a:cubicBezTo>
                <a:cubicBezTo>
                  <a:pt x="7775" y="187778"/>
                  <a:pt x="3625" y="182775"/>
                  <a:pt x="9525" y="206375"/>
                </a:cubicBezTo>
                <a:cubicBezTo>
                  <a:pt x="10337" y="209622"/>
                  <a:pt x="11075" y="212974"/>
                  <a:pt x="12700" y="215900"/>
                </a:cubicBezTo>
                <a:cubicBezTo>
                  <a:pt x="16406" y="222571"/>
                  <a:pt x="19050" y="230717"/>
                  <a:pt x="25400" y="234950"/>
                </a:cubicBezTo>
                <a:lnTo>
                  <a:pt x="34925" y="241300"/>
                </a:lnTo>
                <a:cubicBezTo>
                  <a:pt x="52917" y="268287"/>
                  <a:pt x="23283" y="226483"/>
                  <a:pt x="60325" y="263525"/>
                </a:cubicBezTo>
                <a:cubicBezTo>
                  <a:pt x="75246" y="278446"/>
                  <a:pt x="66114" y="270559"/>
                  <a:pt x="88900" y="285750"/>
                </a:cubicBezTo>
                <a:lnTo>
                  <a:pt x="98425" y="292100"/>
                </a:lnTo>
                <a:cubicBezTo>
                  <a:pt x="101600" y="294217"/>
                  <a:pt x="104330" y="297243"/>
                  <a:pt x="107950" y="298450"/>
                </a:cubicBezTo>
                <a:cubicBezTo>
                  <a:pt x="111125" y="299508"/>
                  <a:pt x="114482" y="300128"/>
                  <a:pt x="117475" y="301625"/>
                </a:cubicBezTo>
                <a:cubicBezTo>
                  <a:pt x="147664" y="316719"/>
                  <a:pt x="96903" y="297943"/>
                  <a:pt x="146050" y="314325"/>
                </a:cubicBezTo>
                <a:lnTo>
                  <a:pt x="155575" y="317500"/>
                </a:lnTo>
                <a:cubicBezTo>
                  <a:pt x="158750" y="318558"/>
                  <a:pt x="162315" y="318819"/>
                  <a:pt x="165100" y="320675"/>
                </a:cubicBezTo>
                <a:cubicBezTo>
                  <a:pt x="180194" y="330738"/>
                  <a:pt x="171005" y="325818"/>
                  <a:pt x="193675" y="333375"/>
                </a:cubicBezTo>
                <a:lnTo>
                  <a:pt x="212725" y="339725"/>
                </a:lnTo>
                <a:cubicBezTo>
                  <a:pt x="215900" y="340783"/>
                  <a:pt x="218968" y="342244"/>
                  <a:pt x="222250" y="342900"/>
                </a:cubicBezTo>
                <a:lnTo>
                  <a:pt x="238125" y="346075"/>
                </a:lnTo>
                <a:cubicBezTo>
                  <a:pt x="244459" y="347227"/>
                  <a:pt x="250862" y="347987"/>
                  <a:pt x="257175" y="349250"/>
                </a:cubicBezTo>
                <a:cubicBezTo>
                  <a:pt x="261454" y="350106"/>
                  <a:pt x="265596" y="351569"/>
                  <a:pt x="269875" y="352425"/>
                </a:cubicBezTo>
                <a:cubicBezTo>
                  <a:pt x="300565" y="358563"/>
                  <a:pt x="277602" y="352675"/>
                  <a:pt x="311150" y="358775"/>
                </a:cubicBezTo>
                <a:cubicBezTo>
                  <a:pt x="315443" y="359556"/>
                  <a:pt x="319537" y="361286"/>
                  <a:pt x="323850" y="361950"/>
                </a:cubicBezTo>
                <a:cubicBezTo>
                  <a:pt x="333322" y="363407"/>
                  <a:pt x="342900" y="364067"/>
                  <a:pt x="352425" y="365125"/>
                </a:cubicBezTo>
                <a:lnTo>
                  <a:pt x="463550" y="361950"/>
                </a:lnTo>
                <a:cubicBezTo>
                  <a:pt x="492170" y="360565"/>
                  <a:pt x="549275" y="355600"/>
                  <a:pt x="549275" y="355600"/>
                </a:cubicBezTo>
                <a:cubicBezTo>
                  <a:pt x="553508" y="354542"/>
                  <a:pt x="557779" y="353624"/>
                  <a:pt x="561975" y="352425"/>
                </a:cubicBezTo>
                <a:cubicBezTo>
                  <a:pt x="565193" y="351506"/>
                  <a:pt x="568271" y="350131"/>
                  <a:pt x="571500" y="349250"/>
                </a:cubicBezTo>
                <a:cubicBezTo>
                  <a:pt x="579920" y="346954"/>
                  <a:pt x="588621" y="345660"/>
                  <a:pt x="596900" y="342900"/>
                </a:cubicBezTo>
                <a:lnTo>
                  <a:pt x="615950" y="336550"/>
                </a:lnTo>
                <a:cubicBezTo>
                  <a:pt x="619125" y="335492"/>
                  <a:pt x="622228" y="334187"/>
                  <a:pt x="625475" y="333375"/>
                </a:cubicBezTo>
                <a:cubicBezTo>
                  <a:pt x="629708" y="332317"/>
                  <a:pt x="633995" y="331454"/>
                  <a:pt x="638175" y="330200"/>
                </a:cubicBezTo>
                <a:cubicBezTo>
                  <a:pt x="644586" y="328277"/>
                  <a:pt x="657225" y="323850"/>
                  <a:pt x="657225" y="323850"/>
                </a:cubicBezTo>
                <a:cubicBezTo>
                  <a:pt x="671781" y="302015"/>
                  <a:pt x="667512" y="312040"/>
                  <a:pt x="673100" y="295275"/>
                </a:cubicBezTo>
                <a:cubicBezTo>
                  <a:pt x="670849" y="277265"/>
                  <a:pt x="671245" y="272159"/>
                  <a:pt x="666750" y="257175"/>
                </a:cubicBezTo>
                <a:cubicBezTo>
                  <a:pt x="664827" y="250764"/>
                  <a:pt x="664113" y="243694"/>
                  <a:pt x="660400" y="238125"/>
                </a:cubicBezTo>
                <a:cubicBezTo>
                  <a:pt x="651029" y="224068"/>
                  <a:pt x="643318" y="209804"/>
                  <a:pt x="628650" y="200025"/>
                </a:cubicBezTo>
                <a:lnTo>
                  <a:pt x="609600" y="187325"/>
                </a:lnTo>
                <a:cubicBezTo>
                  <a:pt x="606425" y="185208"/>
                  <a:pt x="602773" y="183673"/>
                  <a:pt x="600075" y="180975"/>
                </a:cubicBezTo>
                <a:cubicBezTo>
                  <a:pt x="587852" y="168752"/>
                  <a:pt x="594286" y="173941"/>
                  <a:pt x="581025" y="165100"/>
                </a:cubicBezTo>
                <a:cubicBezTo>
                  <a:pt x="562827" y="137803"/>
                  <a:pt x="587058" y="169927"/>
                  <a:pt x="565150" y="152400"/>
                </a:cubicBezTo>
                <a:cubicBezTo>
                  <a:pt x="562170" y="150016"/>
                  <a:pt x="561498" y="145573"/>
                  <a:pt x="558800" y="142875"/>
                </a:cubicBezTo>
                <a:cubicBezTo>
                  <a:pt x="556102" y="140177"/>
                  <a:pt x="552206" y="138968"/>
                  <a:pt x="549275" y="136525"/>
                </a:cubicBezTo>
                <a:cubicBezTo>
                  <a:pt x="545826" y="133650"/>
                  <a:pt x="543294" y="129757"/>
                  <a:pt x="539750" y="127000"/>
                </a:cubicBezTo>
                <a:cubicBezTo>
                  <a:pt x="533726" y="122315"/>
                  <a:pt x="527050" y="118533"/>
                  <a:pt x="520700" y="114300"/>
                </a:cubicBezTo>
                <a:lnTo>
                  <a:pt x="501650" y="101600"/>
                </a:lnTo>
                <a:lnTo>
                  <a:pt x="473075" y="82550"/>
                </a:lnTo>
                <a:lnTo>
                  <a:pt x="463550" y="76200"/>
                </a:lnTo>
                <a:cubicBezTo>
                  <a:pt x="460375" y="74083"/>
                  <a:pt x="457645" y="71057"/>
                  <a:pt x="454025" y="69850"/>
                </a:cubicBezTo>
                <a:cubicBezTo>
                  <a:pt x="447675" y="67733"/>
                  <a:pt x="440544" y="67213"/>
                  <a:pt x="434975" y="63500"/>
                </a:cubicBezTo>
                <a:cubicBezTo>
                  <a:pt x="431800" y="61383"/>
                  <a:pt x="428937" y="58700"/>
                  <a:pt x="425450" y="57150"/>
                </a:cubicBezTo>
                <a:cubicBezTo>
                  <a:pt x="409907" y="50242"/>
                  <a:pt x="407908" y="51888"/>
                  <a:pt x="393700" y="47625"/>
                </a:cubicBezTo>
                <a:cubicBezTo>
                  <a:pt x="387289" y="45702"/>
                  <a:pt x="381000" y="43392"/>
                  <a:pt x="374650" y="41275"/>
                </a:cubicBezTo>
                <a:lnTo>
                  <a:pt x="317500" y="22225"/>
                </a:lnTo>
                <a:lnTo>
                  <a:pt x="298450" y="15875"/>
                </a:lnTo>
                <a:cubicBezTo>
                  <a:pt x="295275" y="14817"/>
                  <a:pt x="292207" y="13356"/>
                  <a:pt x="288925" y="12700"/>
                </a:cubicBezTo>
                <a:cubicBezTo>
                  <a:pt x="278342" y="10583"/>
                  <a:pt x="267646" y="8968"/>
                  <a:pt x="257175" y="6350"/>
                </a:cubicBezTo>
                <a:cubicBezTo>
                  <a:pt x="239240" y="1866"/>
                  <a:pt x="248754" y="4031"/>
                  <a:pt x="228600" y="0"/>
                </a:cubicBezTo>
                <a:cubicBezTo>
                  <a:pt x="197908" y="1058"/>
                  <a:pt x="167182" y="1372"/>
                  <a:pt x="136525" y="3175"/>
                </a:cubicBezTo>
                <a:cubicBezTo>
                  <a:pt x="125626" y="3816"/>
                  <a:pt x="111456" y="9415"/>
                  <a:pt x="101600" y="12700"/>
                </a:cubicBezTo>
                <a:cubicBezTo>
                  <a:pt x="87935" y="17255"/>
                  <a:pt x="95322" y="15063"/>
                  <a:pt x="79375" y="19050"/>
                </a:cubicBezTo>
                <a:lnTo>
                  <a:pt x="69850" y="19050"/>
                </a:lnTo>
                <a:close/>
              </a:path>
            </a:pathLst>
          </a:custGeom>
          <a:noFill/>
          <a:ln w="9525">
            <a:solidFill>
              <a:srgbClr val="0054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D245A459-1171-F143-B441-A2324775402C}"/>
              </a:ext>
            </a:extLst>
          </p:cNvPr>
          <p:cNvSpPr/>
          <p:nvPr/>
        </p:nvSpPr>
        <p:spPr>
          <a:xfrm>
            <a:off x="4337578" y="468357"/>
            <a:ext cx="542717" cy="487432"/>
          </a:xfrm>
          <a:custGeom>
            <a:avLst/>
            <a:gdLst>
              <a:gd name="connsiteX0" fmla="*/ 196850 w 777875"/>
              <a:gd name="connsiteY0" fmla="*/ 69850 h 815975"/>
              <a:gd name="connsiteX1" fmla="*/ 177800 w 777875"/>
              <a:gd name="connsiteY1" fmla="*/ 82550 h 815975"/>
              <a:gd name="connsiteX2" fmla="*/ 155575 w 777875"/>
              <a:gd name="connsiteY2" fmla="*/ 92075 h 815975"/>
              <a:gd name="connsiteX3" fmla="*/ 139700 w 777875"/>
              <a:gd name="connsiteY3" fmla="*/ 107950 h 815975"/>
              <a:gd name="connsiteX4" fmla="*/ 120650 w 777875"/>
              <a:gd name="connsiteY4" fmla="*/ 127000 h 815975"/>
              <a:gd name="connsiteX5" fmla="*/ 114300 w 777875"/>
              <a:gd name="connsiteY5" fmla="*/ 136525 h 815975"/>
              <a:gd name="connsiteX6" fmla="*/ 104775 w 777875"/>
              <a:gd name="connsiteY6" fmla="*/ 142875 h 815975"/>
              <a:gd name="connsiteX7" fmla="*/ 98425 w 777875"/>
              <a:gd name="connsiteY7" fmla="*/ 152400 h 815975"/>
              <a:gd name="connsiteX8" fmla="*/ 79375 w 777875"/>
              <a:gd name="connsiteY8" fmla="*/ 168275 h 815975"/>
              <a:gd name="connsiteX9" fmla="*/ 73025 w 777875"/>
              <a:gd name="connsiteY9" fmla="*/ 177800 h 815975"/>
              <a:gd name="connsiteX10" fmla="*/ 63500 w 777875"/>
              <a:gd name="connsiteY10" fmla="*/ 184150 h 815975"/>
              <a:gd name="connsiteX11" fmla="*/ 50800 w 777875"/>
              <a:gd name="connsiteY11" fmla="*/ 203200 h 815975"/>
              <a:gd name="connsiteX12" fmla="*/ 44450 w 777875"/>
              <a:gd name="connsiteY12" fmla="*/ 212725 h 815975"/>
              <a:gd name="connsiteX13" fmla="*/ 34925 w 777875"/>
              <a:gd name="connsiteY13" fmla="*/ 222250 h 815975"/>
              <a:gd name="connsiteX14" fmla="*/ 31750 w 777875"/>
              <a:gd name="connsiteY14" fmla="*/ 231775 h 815975"/>
              <a:gd name="connsiteX15" fmla="*/ 15875 w 777875"/>
              <a:gd name="connsiteY15" fmla="*/ 250825 h 815975"/>
              <a:gd name="connsiteX16" fmla="*/ 9525 w 777875"/>
              <a:gd name="connsiteY16" fmla="*/ 269875 h 815975"/>
              <a:gd name="connsiteX17" fmla="*/ 3175 w 777875"/>
              <a:gd name="connsiteY17" fmla="*/ 288925 h 815975"/>
              <a:gd name="connsiteX18" fmla="*/ 0 w 777875"/>
              <a:gd name="connsiteY18" fmla="*/ 298450 h 815975"/>
              <a:gd name="connsiteX19" fmla="*/ 3175 w 777875"/>
              <a:gd name="connsiteY19" fmla="*/ 371475 h 815975"/>
              <a:gd name="connsiteX20" fmla="*/ 6350 w 777875"/>
              <a:gd name="connsiteY20" fmla="*/ 384175 h 815975"/>
              <a:gd name="connsiteX21" fmla="*/ 9525 w 777875"/>
              <a:gd name="connsiteY21" fmla="*/ 403225 h 815975"/>
              <a:gd name="connsiteX22" fmla="*/ 19050 w 777875"/>
              <a:gd name="connsiteY22" fmla="*/ 431800 h 815975"/>
              <a:gd name="connsiteX23" fmla="*/ 22225 w 777875"/>
              <a:gd name="connsiteY23" fmla="*/ 441325 h 815975"/>
              <a:gd name="connsiteX24" fmla="*/ 25400 w 777875"/>
              <a:gd name="connsiteY24" fmla="*/ 454025 h 815975"/>
              <a:gd name="connsiteX25" fmla="*/ 34925 w 777875"/>
              <a:gd name="connsiteY25" fmla="*/ 466725 h 815975"/>
              <a:gd name="connsiteX26" fmla="*/ 44450 w 777875"/>
              <a:gd name="connsiteY26" fmla="*/ 485775 h 815975"/>
              <a:gd name="connsiteX27" fmla="*/ 47625 w 777875"/>
              <a:gd name="connsiteY27" fmla="*/ 495300 h 815975"/>
              <a:gd name="connsiteX28" fmla="*/ 57150 w 777875"/>
              <a:gd name="connsiteY28" fmla="*/ 501650 h 815975"/>
              <a:gd name="connsiteX29" fmla="*/ 85725 w 777875"/>
              <a:gd name="connsiteY29" fmla="*/ 536575 h 815975"/>
              <a:gd name="connsiteX30" fmla="*/ 95250 w 777875"/>
              <a:gd name="connsiteY30" fmla="*/ 549275 h 815975"/>
              <a:gd name="connsiteX31" fmla="*/ 101600 w 777875"/>
              <a:gd name="connsiteY31" fmla="*/ 558800 h 815975"/>
              <a:gd name="connsiteX32" fmla="*/ 111125 w 777875"/>
              <a:gd name="connsiteY32" fmla="*/ 568325 h 815975"/>
              <a:gd name="connsiteX33" fmla="*/ 127000 w 777875"/>
              <a:gd name="connsiteY33" fmla="*/ 584200 h 815975"/>
              <a:gd name="connsiteX34" fmla="*/ 142875 w 777875"/>
              <a:gd name="connsiteY34" fmla="*/ 606425 h 815975"/>
              <a:gd name="connsiteX35" fmla="*/ 155575 w 777875"/>
              <a:gd name="connsiteY35" fmla="*/ 612775 h 815975"/>
              <a:gd name="connsiteX36" fmla="*/ 165100 w 777875"/>
              <a:gd name="connsiteY36" fmla="*/ 622300 h 815975"/>
              <a:gd name="connsiteX37" fmla="*/ 184150 w 777875"/>
              <a:gd name="connsiteY37" fmla="*/ 635000 h 815975"/>
              <a:gd name="connsiteX38" fmla="*/ 203200 w 777875"/>
              <a:gd name="connsiteY38" fmla="*/ 647700 h 815975"/>
              <a:gd name="connsiteX39" fmla="*/ 212725 w 777875"/>
              <a:gd name="connsiteY39" fmla="*/ 654050 h 815975"/>
              <a:gd name="connsiteX40" fmla="*/ 222250 w 777875"/>
              <a:gd name="connsiteY40" fmla="*/ 657225 h 815975"/>
              <a:gd name="connsiteX41" fmla="*/ 231775 w 777875"/>
              <a:gd name="connsiteY41" fmla="*/ 663575 h 815975"/>
              <a:gd name="connsiteX42" fmla="*/ 254000 w 777875"/>
              <a:gd name="connsiteY42" fmla="*/ 676275 h 815975"/>
              <a:gd name="connsiteX43" fmla="*/ 266700 w 777875"/>
              <a:gd name="connsiteY43" fmla="*/ 685800 h 815975"/>
              <a:gd name="connsiteX44" fmla="*/ 285750 w 777875"/>
              <a:gd name="connsiteY44" fmla="*/ 692150 h 815975"/>
              <a:gd name="connsiteX45" fmla="*/ 304800 w 777875"/>
              <a:gd name="connsiteY45" fmla="*/ 704850 h 815975"/>
              <a:gd name="connsiteX46" fmla="*/ 327025 w 777875"/>
              <a:gd name="connsiteY46" fmla="*/ 714375 h 815975"/>
              <a:gd name="connsiteX47" fmla="*/ 336550 w 777875"/>
              <a:gd name="connsiteY47" fmla="*/ 720725 h 815975"/>
              <a:gd name="connsiteX48" fmla="*/ 365125 w 777875"/>
              <a:gd name="connsiteY48" fmla="*/ 730250 h 815975"/>
              <a:gd name="connsiteX49" fmla="*/ 374650 w 777875"/>
              <a:gd name="connsiteY49" fmla="*/ 733425 h 815975"/>
              <a:gd name="connsiteX50" fmla="*/ 396875 w 777875"/>
              <a:gd name="connsiteY50" fmla="*/ 742950 h 815975"/>
              <a:gd name="connsiteX51" fmla="*/ 406400 w 777875"/>
              <a:gd name="connsiteY51" fmla="*/ 749300 h 815975"/>
              <a:gd name="connsiteX52" fmla="*/ 415925 w 777875"/>
              <a:gd name="connsiteY52" fmla="*/ 752475 h 815975"/>
              <a:gd name="connsiteX53" fmla="*/ 434975 w 777875"/>
              <a:gd name="connsiteY53" fmla="*/ 765175 h 815975"/>
              <a:gd name="connsiteX54" fmla="*/ 454025 w 777875"/>
              <a:gd name="connsiteY54" fmla="*/ 774700 h 815975"/>
              <a:gd name="connsiteX55" fmla="*/ 463550 w 777875"/>
              <a:gd name="connsiteY55" fmla="*/ 777875 h 815975"/>
              <a:gd name="connsiteX56" fmla="*/ 473075 w 777875"/>
              <a:gd name="connsiteY56" fmla="*/ 784225 h 815975"/>
              <a:gd name="connsiteX57" fmla="*/ 492125 w 777875"/>
              <a:gd name="connsiteY57" fmla="*/ 790575 h 815975"/>
              <a:gd name="connsiteX58" fmla="*/ 511175 w 777875"/>
              <a:gd name="connsiteY58" fmla="*/ 796925 h 815975"/>
              <a:gd name="connsiteX59" fmla="*/ 539750 w 777875"/>
              <a:gd name="connsiteY59" fmla="*/ 806450 h 815975"/>
              <a:gd name="connsiteX60" fmla="*/ 549275 w 777875"/>
              <a:gd name="connsiteY60" fmla="*/ 809625 h 815975"/>
              <a:gd name="connsiteX61" fmla="*/ 558800 w 777875"/>
              <a:gd name="connsiteY61" fmla="*/ 812800 h 815975"/>
              <a:gd name="connsiteX62" fmla="*/ 574675 w 777875"/>
              <a:gd name="connsiteY62" fmla="*/ 815975 h 815975"/>
              <a:gd name="connsiteX63" fmla="*/ 638175 w 777875"/>
              <a:gd name="connsiteY63" fmla="*/ 812800 h 815975"/>
              <a:gd name="connsiteX64" fmla="*/ 650875 w 777875"/>
              <a:gd name="connsiteY64" fmla="*/ 809625 h 815975"/>
              <a:gd name="connsiteX65" fmla="*/ 669925 w 777875"/>
              <a:gd name="connsiteY65" fmla="*/ 803275 h 815975"/>
              <a:gd name="connsiteX66" fmla="*/ 708025 w 777875"/>
              <a:gd name="connsiteY66" fmla="*/ 771525 h 815975"/>
              <a:gd name="connsiteX67" fmla="*/ 720725 w 777875"/>
              <a:gd name="connsiteY67" fmla="*/ 752475 h 815975"/>
              <a:gd name="connsiteX68" fmla="*/ 727075 w 777875"/>
              <a:gd name="connsiteY68" fmla="*/ 742950 h 815975"/>
              <a:gd name="connsiteX69" fmla="*/ 733425 w 777875"/>
              <a:gd name="connsiteY69" fmla="*/ 733425 h 815975"/>
              <a:gd name="connsiteX70" fmla="*/ 742950 w 777875"/>
              <a:gd name="connsiteY70" fmla="*/ 714375 h 815975"/>
              <a:gd name="connsiteX71" fmla="*/ 746125 w 777875"/>
              <a:gd name="connsiteY71" fmla="*/ 701675 h 815975"/>
              <a:gd name="connsiteX72" fmla="*/ 758825 w 777875"/>
              <a:gd name="connsiteY72" fmla="*/ 669925 h 815975"/>
              <a:gd name="connsiteX73" fmla="*/ 762000 w 777875"/>
              <a:gd name="connsiteY73" fmla="*/ 657225 h 815975"/>
              <a:gd name="connsiteX74" fmla="*/ 765175 w 777875"/>
              <a:gd name="connsiteY74" fmla="*/ 647700 h 815975"/>
              <a:gd name="connsiteX75" fmla="*/ 774700 w 777875"/>
              <a:gd name="connsiteY75" fmla="*/ 606425 h 815975"/>
              <a:gd name="connsiteX76" fmla="*/ 777875 w 777875"/>
              <a:gd name="connsiteY76" fmla="*/ 549275 h 815975"/>
              <a:gd name="connsiteX77" fmla="*/ 771525 w 777875"/>
              <a:gd name="connsiteY77" fmla="*/ 454025 h 815975"/>
              <a:gd name="connsiteX78" fmla="*/ 765175 w 777875"/>
              <a:gd name="connsiteY78" fmla="*/ 412750 h 815975"/>
              <a:gd name="connsiteX79" fmla="*/ 762000 w 777875"/>
              <a:gd name="connsiteY79" fmla="*/ 371475 h 815975"/>
              <a:gd name="connsiteX80" fmla="*/ 758825 w 777875"/>
              <a:gd name="connsiteY80" fmla="*/ 352425 h 815975"/>
              <a:gd name="connsiteX81" fmla="*/ 755650 w 777875"/>
              <a:gd name="connsiteY81" fmla="*/ 323850 h 815975"/>
              <a:gd name="connsiteX82" fmla="*/ 752475 w 777875"/>
              <a:gd name="connsiteY82" fmla="*/ 307975 h 815975"/>
              <a:gd name="connsiteX83" fmla="*/ 749300 w 777875"/>
              <a:gd name="connsiteY83" fmla="*/ 279400 h 815975"/>
              <a:gd name="connsiteX84" fmla="*/ 742950 w 777875"/>
              <a:gd name="connsiteY84" fmla="*/ 260350 h 815975"/>
              <a:gd name="connsiteX85" fmla="*/ 739775 w 777875"/>
              <a:gd name="connsiteY85" fmla="*/ 250825 h 815975"/>
              <a:gd name="connsiteX86" fmla="*/ 736600 w 777875"/>
              <a:gd name="connsiteY86" fmla="*/ 241300 h 815975"/>
              <a:gd name="connsiteX87" fmla="*/ 733425 w 777875"/>
              <a:gd name="connsiteY87" fmla="*/ 228600 h 815975"/>
              <a:gd name="connsiteX88" fmla="*/ 727075 w 777875"/>
              <a:gd name="connsiteY88" fmla="*/ 209550 h 815975"/>
              <a:gd name="connsiteX89" fmla="*/ 723900 w 777875"/>
              <a:gd name="connsiteY89" fmla="*/ 196850 h 815975"/>
              <a:gd name="connsiteX90" fmla="*/ 717550 w 777875"/>
              <a:gd name="connsiteY90" fmla="*/ 177800 h 815975"/>
              <a:gd name="connsiteX91" fmla="*/ 714375 w 777875"/>
              <a:gd name="connsiteY91" fmla="*/ 168275 h 815975"/>
              <a:gd name="connsiteX92" fmla="*/ 698500 w 777875"/>
              <a:gd name="connsiteY92" fmla="*/ 149225 h 815975"/>
              <a:gd name="connsiteX93" fmla="*/ 685800 w 777875"/>
              <a:gd name="connsiteY93" fmla="*/ 130175 h 815975"/>
              <a:gd name="connsiteX94" fmla="*/ 676275 w 777875"/>
              <a:gd name="connsiteY94" fmla="*/ 120650 h 815975"/>
              <a:gd name="connsiteX95" fmla="*/ 650875 w 777875"/>
              <a:gd name="connsiteY95" fmla="*/ 92075 h 815975"/>
              <a:gd name="connsiteX96" fmla="*/ 631825 w 777875"/>
              <a:gd name="connsiteY96" fmla="*/ 79375 h 815975"/>
              <a:gd name="connsiteX97" fmla="*/ 622300 w 777875"/>
              <a:gd name="connsiteY97" fmla="*/ 73025 h 815975"/>
              <a:gd name="connsiteX98" fmla="*/ 596900 w 777875"/>
              <a:gd name="connsiteY98" fmla="*/ 50800 h 815975"/>
              <a:gd name="connsiteX99" fmla="*/ 587375 w 777875"/>
              <a:gd name="connsiteY99" fmla="*/ 44450 h 815975"/>
              <a:gd name="connsiteX100" fmla="*/ 577850 w 777875"/>
              <a:gd name="connsiteY100" fmla="*/ 41275 h 815975"/>
              <a:gd name="connsiteX101" fmla="*/ 558800 w 777875"/>
              <a:gd name="connsiteY101" fmla="*/ 28575 h 815975"/>
              <a:gd name="connsiteX102" fmla="*/ 539750 w 777875"/>
              <a:gd name="connsiteY102" fmla="*/ 22225 h 815975"/>
              <a:gd name="connsiteX103" fmla="*/ 511175 w 777875"/>
              <a:gd name="connsiteY103" fmla="*/ 9525 h 815975"/>
              <a:gd name="connsiteX104" fmla="*/ 444500 w 777875"/>
              <a:gd name="connsiteY104" fmla="*/ 3175 h 815975"/>
              <a:gd name="connsiteX105" fmla="*/ 415925 w 777875"/>
              <a:gd name="connsiteY105" fmla="*/ 0 h 815975"/>
              <a:gd name="connsiteX106" fmla="*/ 396875 w 777875"/>
              <a:gd name="connsiteY106" fmla="*/ 3175 h 815975"/>
              <a:gd name="connsiteX107" fmla="*/ 384175 w 777875"/>
              <a:gd name="connsiteY107" fmla="*/ 6350 h 815975"/>
              <a:gd name="connsiteX108" fmla="*/ 368300 w 777875"/>
              <a:gd name="connsiteY108" fmla="*/ 9525 h 815975"/>
              <a:gd name="connsiteX109" fmla="*/ 355600 w 777875"/>
              <a:gd name="connsiteY109" fmla="*/ 12700 h 815975"/>
              <a:gd name="connsiteX110" fmla="*/ 327025 w 777875"/>
              <a:gd name="connsiteY110" fmla="*/ 19050 h 815975"/>
              <a:gd name="connsiteX111" fmla="*/ 307975 w 777875"/>
              <a:gd name="connsiteY111" fmla="*/ 25400 h 815975"/>
              <a:gd name="connsiteX112" fmla="*/ 269875 w 777875"/>
              <a:gd name="connsiteY112" fmla="*/ 38100 h 815975"/>
              <a:gd name="connsiteX113" fmla="*/ 260350 w 777875"/>
              <a:gd name="connsiteY113" fmla="*/ 41275 h 815975"/>
              <a:gd name="connsiteX114" fmla="*/ 250825 w 777875"/>
              <a:gd name="connsiteY114" fmla="*/ 44450 h 815975"/>
              <a:gd name="connsiteX115" fmla="*/ 222250 w 777875"/>
              <a:gd name="connsiteY115" fmla="*/ 57150 h 815975"/>
              <a:gd name="connsiteX116" fmla="*/ 203200 w 777875"/>
              <a:gd name="connsiteY116" fmla="*/ 63500 h 815975"/>
              <a:gd name="connsiteX117" fmla="*/ 196850 w 777875"/>
              <a:gd name="connsiteY117" fmla="*/ 69850 h 81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777875" h="815975">
                <a:moveTo>
                  <a:pt x="196850" y="69850"/>
                </a:moveTo>
                <a:cubicBezTo>
                  <a:pt x="190500" y="74083"/>
                  <a:pt x="184344" y="78623"/>
                  <a:pt x="177800" y="82550"/>
                </a:cubicBezTo>
                <a:cubicBezTo>
                  <a:pt x="167992" y="88435"/>
                  <a:pt x="165429" y="88790"/>
                  <a:pt x="155575" y="92075"/>
                </a:cubicBezTo>
                <a:cubicBezTo>
                  <a:pt x="142490" y="111702"/>
                  <a:pt x="157018" y="92556"/>
                  <a:pt x="139700" y="107950"/>
                </a:cubicBezTo>
                <a:cubicBezTo>
                  <a:pt x="132988" y="113916"/>
                  <a:pt x="125631" y="119528"/>
                  <a:pt x="120650" y="127000"/>
                </a:cubicBezTo>
                <a:cubicBezTo>
                  <a:pt x="118533" y="130175"/>
                  <a:pt x="116998" y="133827"/>
                  <a:pt x="114300" y="136525"/>
                </a:cubicBezTo>
                <a:cubicBezTo>
                  <a:pt x="111602" y="139223"/>
                  <a:pt x="107950" y="140758"/>
                  <a:pt x="104775" y="142875"/>
                </a:cubicBezTo>
                <a:cubicBezTo>
                  <a:pt x="102658" y="146050"/>
                  <a:pt x="100868" y="149469"/>
                  <a:pt x="98425" y="152400"/>
                </a:cubicBezTo>
                <a:cubicBezTo>
                  <a:pt x="90785" y="161567"/>
                  <a:pt x="88741" y="162031"/>
                  <a:pt x="79375" y="168275"/>
                </a:cubicBezTo>
                <a:cubicBezTo>
                  <a:pt x="77258" y="171450"/>
                  <a:pt x="75723" y="175102"/>
                  <a:pt x="73025" y="177800"/>
                </a:cubicBezTo>
                <a:cubicBezTo>
                  <a:pt x="70327" y="180498"/>
                  <a:pt x="66013" y="181278"/>
                  <a:pt x="63500" y="184150"/>
                </a:cubicBezTo>
                <a:cubicBezTo>
                  <a:pt x="58474" y="189893"/>
                  <a:pt x="55033" y="196850"/>
                  <a:pt x="50800" y="203200"/>
                </a:cubicBezTo>
                <a:cubicBezTo>
                  <a:pt x="48683" y="206375"/>
                  <a:pt x="47148" y="210027"/>
                  <a:pt x="44450" y="212725"/>
                </a:cubicBezTo>
                <a:lnTo>
                  <a:pt x="34925" y="222250"/>
                </a:lnTo>
                <a:cubicBezTo>
                  <a:pt x="33867" y="225425"/>
                  <a:pt x="33606" y="228990"/>
                  <a:pt x="31750" y="231775"/>
                </a:cubicBezTo>
                <a:cubicBezTo>
                  <a:pt x="21781" y="246729"/>
                  <a:pt x="22800" y="235243"/>
                  <a:pt x="15875" y="250825"/>
                </a:cubicBezTo>
                <a:cubicBezTo>
                  <a:pt x="13157" y="256942"/>
                  <a:pt x="11642" y="263525"/>
                  <a:pt x="9525" y="269875"/>
                </a:cubicBezTo>
                <a:lnTo>
                  <a:pt x="3175" y="288925"/>
                </a:lnTo>
                <a:lnTo>
                  <a:pt x="0" y="298450"/>
                </a:lnTo>
                <a:cubicBezTo>
                  <a:pt x="1058" y="322792"/>
                  <a:pt x="1375" y="347177"/>
                  <a:pt x="3175" y="371475"/>
                </a:cubicBezTo>
                <a:cubicBezTo>
                  <a:pt x="3497" y="375827"/>
                  <a:pt x="5494" y="379896"/>
                  <a:pt x="6350" y="384175"/>
                </a:cubicBezTo>
                <a:cubicBezTo>
                  <a:pt x="7613" y="390488"/>
                  <a:pt x="7964" y="396980"/>
                  <a:pt x="9525" y="403225"/>
                </a:cubicBezTo>
                <a:lnTo>
                  <a:pt x="19050" y="431800"/>
                </a:lnTo>
                <a:cubicBezTo>
                  <a:pt x="20108" y="434975"/>
                  <a:pt x="21413" y="438078"/>
                  <a:pt x="22225" y="441325"/>
                </a:cubicBezTo>
                <a:cubicBezTo>
                  <a:pt x="23283" y="445558"/>
                  <a:pt x="23449" y="450122"/>
                  <a:pt x="25400" y="454025"/>
                </a:cubicBezTo>
                <a:cubicBezTo>
                  <a:pt x="27767" y="458758"/>
                  <a:pt x="31750" y="462492"/>
                  <a:pt x="34925" y="466725"/>
                </a:cubicBezTo>
                <a:cubicBezTo>
                  <a:pt x="42905" y="490666"/>
                  <a:pt x="32140" y="461156"/>
                  <a:pt x="44450" y="485775"/>
                </a:cubicBezTo>
                <a:cubicBezTo>
                  <a:pt x="45947" y="488768"/>
                  <a:pt x="45534" y="492687"/>
                  <a:pt x="47625" y="495300"/>
                </a:cubicBezTo>
                <a:cubicBezTo>
                  <a:pt x="50009" y="498280"/>
                  <a:pt x="53975" y="499533"/>
                  <a:pt x="57150" y="501650"/>
                </a:cubicBezTo>
                <a:cubicBezTo>
                  <a:pt x="73962" y="535273"/>
                  <a:pt x="47367" y="485432"/>
                  <a:pt x="85725" y="536575"/>
                </a:cubicBezTo>
                <a:cubicBezTo>
                  <a:pt x="88900" y="540808"/>
                  <a:pt x="92174" y="544969"/>
                  <a:pt x="95250" y="549275"/>
                </a:cubicBezTo>
                <a:cubicBezTo>
                  <a:pt x="97468" y="552380"/>
                  <a:pt x="99157" y="555869"/>
                  <a:pt x="101600" y="558800"/>
                </a:cubicBezTo>
                <a:cubicBezTo>
                  <a:pt x="104475" y="562249"/>
                  <a:pt x="108250" y="564876"/>
                  <a:pt x="111125" y="568325"/>
                </a:cubicBezTo>
                <a:cubicBezTo>
                  <a:pt x="124354" y="584200"/>
                  <a:pt x="109538" y="572558"/>
                  <a:pt x="127000" y="584200"/>
                </a:cubicBezTo>
                <a:cubicBezTo>
                  <a:pt x="129974" y="588662"/>
                  <a:pt x="139812" y="603800"/>
                  <a:pt x="142875" y="606425"/>
                </a:cubicBezTo>
                <a:cubicBezTo>
                  <a:pt x="146469" y="609505"/>
                  <a:pt x="151724" y="610024"/>
                  <a:pt x="155575" y="612775"/>
                </a:cubicBezTo>
                <a:cubicBezTo>
                  <a:pt x="159229" y="615385"/>
                  <a:pt x="161556" y="619543"/>
                  <a:pt x="165100" y="622300"/>
                </a:cubicBezTo>
                <a:cubicBezTo>
                  <a:pt x="171124" y="626985"/>
                  <a:pt x="177800" y="630767"/>
                  <a:pt x="184150" y="635000"/>
                </a:cubicBezTo>
                <a:lnTo>
                  <a:pt x="203200" y="647700"/>
                </a:lnTo>
                <a:cubicBezTo>
                  <a:pt x="206375" y="649817"/>
                  <a:pt x="209105" y="652843"/>
                  <a:pt x="212725" y="654050"/>
                </a:cubicBezTo>
                <a:cubicBezTo>
                  <a:pt x="215900" y="655108"/>
                  <a:pt x="219257" y="655728"/>
                  <a:pt x="222250" y="657225"/>
                </a:cubicBezTo>
                <a:cubicBezTo>
                  <a:pt x="225663" y="658932"/>
                  <a:pt x="228462" y="661682"/>
                  <a:pt x="231775" y="663575"/>
                </a:cubicBezTo>
                <a:cubicBezTo>
                  <a:pt x="250378" y="674205"/>
                  <a:pt x="238529" y="665224"/>
                  <a:pt x="254000" y="676275"/>
                </a:cubicBezTo>
                <a:cubicBezTo>
                  <a:pt x="258306" y="679351"/>
                  <a:pt x="261967" y="683433"/>
                  <a:pt x="266700" y="685800"/>
                </a:cubicBezTo>
                <a:cubicBezTo>
                  <a:pt x="272687" y="688793"/>
                  <a:pt x="280181" y="688437"/>
                  <a:pt x="285750" y="692150"/>
                </a:cubicBezTo>
                <a:cubicBezTo>
                  <a:pt x="292100" y="696383"/>
                  <a:pt x="297560" y="702437"/>
                  <a:pt x="304800" y="704850"/>
                </a:cubicBezTo>
                <a:cubicBezTo>
                  <a:pt x="315486" y="708412"/>
                  <a:pt x="316040" y="708098"/>
                  <a:pt x="327025" y="714375"/>
                </a:cubicBezTo>
                <a:cubicBezTo>
                  <a:pt x="330338" y="716268"/>
                  <a:pt x="333063" y="719175"/>
                  <a:pt x="336550" y="720725"/>
                </a:cubicBezTo>
                <a:lnTo>
                  <a:pt x="365125" y="730250"/>
                </a:lnTo>
                <a:cubicBezTo>
                  <a:pt x="368300" y="731308"/>
                  <a:pt x="371865" y="731569"/>
                  <a:pt x="374650" y="733425"/>
                </a:cubicBezTo>
                <a:cubicBezTo>
                  <a:pt x="387806" y="742196"/>
                  <a:pt x="380473" y="738850"/>
                  <a:pt x="396875" y="742950"/>
                </a:cubicBezTo>
                <a:cubicBezTo>
                  <a:pt x="400050" y="745067"/>
                  <a:pt x="402987" y="747593"/>
                  <a:pt x="406400" y="749300"/>
                </a:cubicBezTo>
                <a:cubicBezTo>
                  <a:pt x="409393" y="750797"/>
                  <a:pt x="412999" y="750850"/>
                  <a:pt x="415925" y="752475"/>
                </a:cubicBezTo>
                <a:cubicBezTo>
                  <a:pt x="422596" y="756181"/>
                  <a:pt x="427735" y="762762"/>
                  <a:pt x="434975" y="765175"/>
                </a:cubicBezTo>
                <a:cubicBezTo>
                  <a:pt x="458916" y="773155"/>
                  <a:pt x="429406" y="762390"/>
                  <a:pt x="454025" y="774700"/>
                </a:cubicBezTo>
                <a:cubicBezTo>
                  <a:pt x="457018" y="776197"/>
                  <a:pt x="460557" y="776378"/>
                  <a:pt x="463550" y="777875"/>
                </a:cubicBezTo>
                <a:cubicBezTo>
                  <a:pt x="466963" y="779582"/>
                  <a:pt x="469588" y="782675"/>
                  <a:pt x="473075" y="784225"/>
                </a:cubicBezTo>
                <a:cubicBezTo>
                  <a:pt x="479192" y="786943"/>
                  <a:pt x="485775" y="788458"/>
                  <a:pt x="492125" y="790575"/>
                </a:cubicBezTo>
                <a:lnTo>
                  <a:pt x="511175" y="796925"/>
                </a:lnTo>
                <a:lnTo>
                  <a:pt x="539750" y="806450"/>
                </a:lnTo>
                <a:lnTo>
                  <a:pt x="549275" y="809625"/>
                </a:lnTo>
                <a:cubicBezTo>
                  <a:pt x="552450" y="810683"/>
                  <a:pt x="555518" y="812144"/>
                  <a:pt x="558800" y="812800"/>
                </a:cubicBezTo>
                <a:lnTo>
                  <a:pt x="574675" y="815975"/>
                </a:lnTo>
                <a:cubicBezTo>
                  <a:pt x="595842" y="814917"/>
                  <a:pt x="617055" y="814560"/>
                  <a:pt x="638175" y="812800"/>
                </a:cubicBezTo>
                <a:cubicBezTo>
                  <a:pt x="642524" y="812438"/>
                  <a:pt x="646695" y="810879"/>
                  <a:pt x="650875" y="809625"/>
                </a:cubicBezTo>
                <a:cubicBezTo>
                  <a:pt x="657286" y="807702"/>
                  <a:pt x="664356" y="806988"/>
                  <a:pt x="669925" y="803275"/>
                </a:cubicBezTo>
                <a:cubicBezTo>
                  <a:pt x="683982" y="793904"/>
                  <a:pt x="698246" y="786193"/>
                  <a:pt x="708025" y="771525"/>
                </a:cubicBezTo>
                <a:lnTo>
                  <a:pt x="720725" y="752475"/>
                </a:lnTo>
                <a:lnTo>
                  <a:pt x="727075" y="742950"/>
                </a:lnTo>
                <a:cubicBezTo>
                  <a:pt x="729192" y="739775"/>
                  <a:pt x="732218" y="737045"/>
                  <a:pt x="733425" y="733425"/>
                </a:cubicBezTo>
                <a:cubicBezTo>
                  <a:pt x="737807" y="720280"/>
                  <a:pt x="734744" y="726685"/>
                  <a:pt x="742950" y="714375"/>
                </a:cubicBezTo>
                <a:cubicBezTo>
                  <a:pt x="744008" y="710142"/>
                  <a:pt x="744593" y="705761"/>
                  <a:pt x="746125" y="701675"/>
                </a:cubicBezTo>
                <a:cubicBezTo>
                  <a:pt x="755979" y="675398"/>
                  <a:pt x="750257" y="704199"/>
                  <a:pt x="758825" y="669925"/>
                </a:cubicBezTo>
                <a:cubicBezTo>
                  <a:pt x="759883" y="665692"/>
                  <a:pt x="760801" y="661421"/>
                  <a:pt x="762000" y="657225"/>
                </a:cubicBezTo>
                <a:cubicBezTo>
                  <a:pt x="762919" y="654007"/>
                  <a:pt x="764294" y="650929"/>
                  <a:pt x="765175" y="647700"/>
                </a:cubicBezTo>
                <a:cubicBezTo>
                  <a:pt x="770919" y="626638"/>
                  <a:pt x="770997" y="624938"/>
                  <a:pt x="774700" y="606425"/>
                </a:cubicBezTo>
                <a:cubicBezTo>
                  <a:pt x="775758" y="587375"/>
                  <a:pt x="777875" y="568354"/>
                  <a:pt x="777875" y="549275"/>
                </a:cubicBezTo>
                <a:cubicBezTo>
                  <a:pt x="777875" y="492897"/>
                  <a:pt x="776287" y="494500"/>
                  <a:pt x="771525" y="454025"/>
                </a:cubicBezTo>
                <a:cubicBezTo>
                  <a:pt x="767462" y="419488"/>
                  <a:pt x="770859" y="435487"/>
                  <a:pt x="765175" y="412750"/>
                </a:cubicBezTo>
                <a:cubicBezTo>
                  <a:pt x="764117" y="398992"/>
                  <a:pt x="763445" y="385198"/>
                  <a:pt x="762000" y="371475"/>
                </a:cubicBezTo>
                <a:cubicBezTo>
                  <a:pt x="761326" y="365073"/>
                  <a:pt x="759676" y="358806"/>
                  <a:pt x="758825" y="352425"/>
                </a:cubicBezTo>
                <a:cubicBezTo>
                  <a:pt x="757558" y="342925"/>
                  <a:pt x="757005" y="333337"/>
                  <a:pt x="755650" y="323850"/>
                </a:cubicBezTo>
                <a:cubicBezTo>
                  <a:pt x="754887" y="318508"/>
                  <a:pt x="753238" y="313317"/>
                  <a:pt x="752475" y="307975"/>
                </a:cubicBezTo>
                <a:cubicBezTo>
                  <a:pt x="751120" y="298488"/>
                  <a:pt x="751180" y="288798"/>
                  <a:pt x="749300" y="279400"/>
                </a:cubicBezTo>
                <a:cubicBezTo>
                  <a:pt x="747987" y="272836"/>
                  <a:pt x="745067" y="266700"/>
                  <a:pt x="742950" y="260350"/>
                </a:cubicBezTo>
                <a:lnTo>
                  <a:pt x="739775" y="250825"/>
                </a:lnTo>
                <a:cubicBezTo>
                  <a:pt x="738717" y="247650"/>
                  <a:pt x="737412" y="244547"/>
                  <a:pt x="736600" y="241300"/>
                </a:cubicBezTo>
                <a:cubicBezTo>
                  <a:pt x="735542" y="237067"/>
                  <a:pt x="734679" y="232780"/>
                  <a:pt x="733425" y="228600"/>
                </a:cubicBezTo>
                <a:cubicBezTo>
                  <a:pt x="731502" y="222189"/>
                  <a:pt x="728698" y="216044"/>
                  <a:pt x="727075" y="209550"/>
                </a:cubicBezTo>
                <a:cubicBezTo>
                  <a:pt x="726017" y="205317"/>
                  <a:pt x="725154" y="201030"/>
                  <a:pt x="723900" y="196850"/>
                </a:cubicBezTo>
                <a:cubicBezTo>
                  <a:pt x="721977" y="190439"/>
                  <a:pt x="719667" y="184150"/>
                  <a:pt x="717550" y="177800"/>
                </a:cubicBezTo>
                <a:cubicBezTo>
                  <a:pt x="716492" y="174625"/>
                  <a:pt x="716231" y="171060"/>
                  <a:pt x="714375" y="168275"/>
                </a:cubicBezTo>
                <a:cubicBezTo>
                  <a:pt x="691684" y="134238"/>
                  <a:pt x="727021" y="185895"/>
                  <a:pt x="698500" y="149225"/>
                </a:cubicBezTo>
                <a:cubicBezTo>
                  <a:pt x="693815" y="143201"/>
                  <a:pt x="691196" y="135571"/>
                  <a:pt x="685800" y="130175"/>
                </a:cubicBezTo>
                <a:cubicBezTo>
                  <a:pt x="682625" y="127000"/>
                  <a:pt x="679150" y="124099"/>
                  <a:pt x="676275" y="120650"/>
                </a:cubicBezTo>
                <a:cubicBezTo>
                  <a:pt x="664346" y="106335"/>
                  <a:pt x="674031" y="107512"/>
                  <a:pt x="650875" y="92075"/>
                </a:cubicBezTo>
                <a:lnTo>
                  <a:pt x="631825" y="79375"/>
                </a:lnTo>
                <a:lnTo>
                  <a:pt x="622300" y="73025"/>
                </a:lnTo>
                <a:cubicBezTo>
                  <a:pt x="611717" y="57150"/>
                  <a:pt x="619125" y="65617"/>
                  <a:pt x="596900" y="50800"/>
                </a:cubicBezTo>
                <a:cubicBezTo>
                  <a:pt x="593725" y="48683"/>
                  <a:pt x="590995" y="45657"/>
                  <a:pt x="587375" y="44450"/>
                </a:cubicBezTo>
                <a:cubicBezTo>
                  <a:pt x="584200" y="43392"/>
                  <a:pt x="580776" y="42900"/>
                  <a:pt x="577850" y="41275"/>
                </a:cubicBezTo>
                <a:cubicBezTo>
                  <a:pt x="571179" y="37569"/>
                  <a:pt x="566040" y="30988"/>
                  <a:pt x="558800" y="28575"/>
                </a:cubicBezTo>
                <a:cubicBezTo>
                  <a:pt x="552450" y="26458"/>
                  <a:pt x="545319" y="25938"/>
                  <a:pt x="539750" y="22225"/>
                </a:cubicBezTo>
                <a:cubicBezTo>
                  <a:pt x="528348" y="14624"/>
                  <a:pt x="527368" y="12764"/>
                  <a:pt x="511175" y="9525"/>
                </a:cubicBezTo>
                <a:cubicBezTo>
                  <a:pt x="476057" y="2501"/>
                  <a:pt x="508880" y="8325"/>
                  <a:pt x="444500" y="3175"/>
                </a:cubicBezTo>
                <a:cubicBezTo>
                  <a:pt x="434947" y="2411"/>
                  <a:pt x="425450" y="1058"/>
                  <a:pt x="415925" y="0"/>
                </a:cubicBezTo>
                <a:cubicBezTo>
                  <a:pt x="409575" y="1058"/>
                  <a:pt x="403188" y="1912"/>
                  <a:pt x="396875" y="3175"/>
                </a:cubicBezTo>
                <a:cubicBezTo>
                  <a:pt x="392596" y="4031"/>
                  <a:pt x="388435" y="5403"/>
                  <a:pt x="384175" y="6350"/>
                </a:cubicBezTo>
                <a:cubicBezTo>
                  <a:pt x="378907" y="7521"/>
                  <a:pt x="373568" y="8354"/>
                  <a:pt x="368300" y="9525"/>
                </a:cubicBezTo>
                <a:cubicBezTo>
                  <a:pt x="364040" y="10472"/>
                  <a:pt x="359860" y="11753"/>
                  <a:pt x="355600" y="12700"/>
                </a:cubicBezTo>
                <a:cubicBezTo>
                  <a:pt x="343947" y="15290"/>
                  <a:pt x="338087" y="15732"/>
                  <a:pt x="327025" y="19050"/>
                </a:cubicBezTo>
                <a:cubicBezTo>
                  <a:pt x="320614" y="20973"/>
                  <a:pt x="314325" y="23283"/>
                  <a:pt x="307975" y="25400"/>
                </a:cubicBezTo>
                <a:lnTo>
                  <a:pt x="269875" y="38100"/>
                </a:lnTo>
                <a:lnTo>
                  <a:pt x="260350" y="41275"/>
                </a:lnTo>
                <a:cubicBezTo>
                  <a:pt x="257175" y="42333"/>
                  <a:pt x="253610" y="42594"/>
                  <a:pt x="250825" y="44450"/>
                </a:cubicBezTo>
                <a:cubicBezTo>
                  <a:pt x="235731" y="54513"/>
                  <a:pt x="244920" y="49593"/>
                  <a:pt x="222250" y="57150"/>
                </a:cubicBezTo>
                <a:lnTo>
                  <a:pt x="203200" y="63500"/>
                </a:lnTo>
                <a:lnTo>
                  <a:pt x="196850" y="69850"/>
                </a:lnTo>
                <a:close/>
              </a:path>
            </a:pathLst>
          </a:custGeom>
          <a:noFill/>
          <a:ln w="9525">
            <a:solidFill>
              <a:srgbClr val="00549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B9E092D-69AA-3C47-B075-FB9B7D0BEDC1}"/>
              </a:ext>
            </a:extLst>
          </p:cNvPr>
          <p:cNvSpPr/>
          <p:nvPr/>
        </p:nvSpPr>
        <p:spPr>
          <a:xfrm>
            <a:off x="3543025" y="287299"/>
            <a:ext cx="1463458" cy="1373902"/>
          </a:xfrm>
          <a:prstGeom prst="rect">
            <a:avLst/>
          </a:prstGeom>
          <a:noFill/>
          <a:ln w="12700"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646200F-ED9E-824E-8405-286F15648D22}"/>
              </a:ext>
            </a:extLst>
          </p:cNvPr>
          <p:cNvSpPr/>
          <p:nvPr/>
        </p:nvSpPr>
        <p:spPr>
          <a:xfrm>
            <a:off x="1891694" y="287299"/>
            <a:ext cx="1463458" cy="1373902"/>
          </a:xfrm>
          <a:prstGeom prst="rect">
            <a:avLst/>
          </a:prstGeom>
          <a:noFill/>
          <a:ln w="12700"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745F76-7087-2F46-B8F6-B9EB271ADF0F}"/>
              </a:ext>
            </a:extLst>
          </p:cNvPr>
          <p:cNvSpPr/>
          <p:nvPr/>
        </p:nvSpPr>
        <p:spPr>
          <a:xfrm>
            <a:off x="5188269" y="299176"/>
            <a:ext cx="1463458" cy="1373902"/>
          </a:xfrm>
          <a:prstGeom prst="rect">
            <a:avLst/>
          </a:prstGeom>
          <a:noFill/>
          <a:ln w="12700"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CF4E9A7-F6F2-B443-843B-F27F5B37C770}"/>
              </a:ext>
            </a:extLst>
          </p:cNvPr>
          <p:cNvSpPr txBox="1"/>
          <p:nvPr/>
        </p:nvSpPr>
        <p:spPr>
          <a:xfrm>
            <a:off x="3317670" y="1671433"/>
            <a:ext cx="2039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Datapoints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D4DD77-B9FB-4344-AC8C-10EEE91B9768}"/>
              </a:ext>
            </a:extLst>
          </p:cNvPr>
          <p:cNvSpPr txBox="1"/>
          <p:nvPr/>
        </p:nvSpPr>
        <p:spPr>
          <a:xfrm>
            <a:off x="4900090" y="1676840"/>
            <a:ext cx="2039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Time series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9E444CA-F083-0246-8962-23697A657367}"/>
              </a:ext>
            </a:extLst>
          </p:cNvPr>
          <p:cNvSpPr txBox="1"/>
          <p:nvPr/>
        </p:nvSpPr>
        <p:spPr>
          <a:xfrm>
            <a:off x="-16387" y="1675067"/>
            <a:ext cx="2039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Datapoints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4BE11E4-E2A5-9A47-9738-1533C2EA1C3E}"/>
              </a:ext>
            </a:extLst>
          </p:cNvPr>
          <p:cNvSpPr txBox="1"/>
          <p:nvPr/>
        </p:nvSpPr>
        <p:spPr>
          <a:xfrm>
            <a:off x="1566033" y="1680474"/>
            <a:ext cx="2039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Time series</a:t>
            </a:r>
          </a:p>
        </p:txBody>
      </p:sp>
      <p:sp>
        <p:nvSpPr>
          <p:cNvPr id="35" name="Half-frame 34">
            <a:extLst>
              <a:ext uri="{FF2B5EF4-FFF2-40B4-BE49-F238E27FC236}">
                <a16:creationId xmlns:a16="http://schemas.microsoft.com/office/drawing/2014/main" id="{B7F5C9CB-9670-054B-A86F-9705EB3846BC}"/>
              </a:ext>
            </a:extLst>
          </p:cNvPr>
          <p:cNvSpPr/>
          <p:nvPr/>
        </p:nvSpPr>
        <p:spPr>
          <a:xfrm flipV="1">
            <a:off x="5278187" y="677603"/>
            <a:ext cx="602738" cy="542773"/>
          </a:xfrm>
          <a:custGeom>
            <a:avLst/>
            <a:gdLst>
              <a:gd name="connsiteX0" fmla="*/ 0 w 567727"/>
              <a:gd name="connsiteY0" fmla="*/ 0 h 511245"/>
              <a:gd name="connsiteX1" fmla="*/ 567727 w 567727"/>
              <a:gd name="connsiteY1" fmla="*/ 0 h 511245"/>
              <a:gd name="connsiteX2" fmla="*/ 378487 w 567727"/>
              <a:gd name="connsiteY2" fmla="*/ 170413 h 511245"/>
              <a:gd name="connsiteX3" fmla="*/ 170413 w 567727"/>
              <a:gd name="connsiteY3" fmla="*/ 170413 h 511245"/>
              <a:gd name="connsiteX4" fmla="*/ 170413 w 567727"/>
              <a:gd name="connsiteY4" fmla="*/ 357786 h 511245"/>
              <a:gd name="connsiteX5" fmla="*/ 0 w 567727"/>
              <a:gd name="connsiteY5" fmla="*/ 511245 h 511245"/>
              <a:gd name="connsiteX6" fmla="*/ 0 w 567727"/>
              <a:gd name="connsiteY6" fmla="*/ 0 h 511245"/>
              <a:gd name="connsiteX0" fmla="*/ 0 w 567727"/>
              <a:gd name="connsiteY0" fmla="*/ 0 h 511245"/>
              <a:gd name="connsiteX1" fmla="*/ 567727 w 567727"/>
              <a:gd name="connsiteY1" fmla="*/ 0 h 511245"/>
              <a:gd name="connsiteX2" fmla="*/ 378487 w 567727"/>
              <a:gd name="connsiteY2" fmla="*/ 170413 h 511245"/>
              <a:gd name="connsiteX3" fmla="*/ 170413 w 567727"/>
              <a:gd name="connsiteY3" fmla="*/ 357786 h 511245"/>
              <a:gd name="connsiteX4" fmla="*/ 0 w 567727"/>
              <a:gd name="connsiteY4" fmla="*/ 511245 h 511245"/>
              <a:gd name="connsiteX5" fmla="*/ 0 w 567727"/>
              <a:gd name="connsiteY5" fmla="*/ 0 h 511245"/>
              <a:gd name="connsiteX0" fmla="*/ 0 w 567727"/>
              <a:gd name="connsiteY0" fmla="*/ 511245 h 511245"/>
              <a:gd name="connsiteX1" fmla="*/ 0 w 567727"/>
              <a:gd name="connsiteY1" fmla="*/ 0 h 511245"/>
              <a:gd name="connsiteX2" fmla="*/ 567727 w 567727"/>
              <a:gd name="connsiteY2" fmla="*/ 0 h 511245"/>
              <a:gd name="connsiteX3" fmla="*/ 378487 w 567727"/>
              <a:gd name="connsiteY3" fmla="*/ 170413 h 511245"/>
              <a:gd name="connsiteX4" fmla="*/ 261853 w 567727"/>
              <a:gd name="connsiteY4" fmla="*/ 449226 h 511245"/>
              <a:gd name="connsiteX0" fmla="*/ 0 w 567727"/>
              <a:gd name="connsiteY0" fmla="*/ 511245 h 511245"/>
              <a:gd name="connsiteX1" fmla="*/ 0 w 567727"/>
              <a:gd name="connsiteY1" fmla="*/ 0 h 511245"/>
              <a:gd name="connsiteX2" fmla="*/ 567727 w 567727"/>
              <a:gd name="connsiteY2" fmla="*/ 0 h 511245"/>
              <a:gd name="connsiteX3" fmla="*/ 378487 w 567727"/>
              <a:gd name="connsiteY3" fmla="*/ 170413 h 511245"/>
              <a:gd name="connsiteX0" fmla="*/ 0 w 567727"/>
              <a:gd name="connsiteY0" fmla="*/ 511245 h 511245"/>
              <a:gd name="connsiteX1" fmla="*/ 0 w 567727"/>
              <a:gd name="connsiteY1" fmla="*/ 0 h 511245"/>
              <a:gd name="connsiteX2" fmla="*/ 567727 w 567727"/>
              <a:gd name="connsiteY2" fmla="*/ 0 h 51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7727" h="511245">
                <a:moveTo>
                  <a:pt x="0" y="511245"/>
                </a:moveTo>
                <a:lnTo>
                  <a:pt x="0" y="0"/>
                </a:lnTo>
                <a:lnTo>
                  <a:pt x="567727" y="0"/>
                </a:lnTo>
              </a:path>
            </a:pathLst>
          </a:custGeom>
          <a:noFill/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52" name="Half-frame 34">
            <a:extLst>
              <a:ext uri="{FF2B5EF4-FFF2-40B4-BE49-F238E27FC236}">
                <a16:creationId xmlns:a16="http://schemas.microsoft.com/office/drawing/2014/main" id="{60281C5B-B24C-4B40-9BED-799B53396C72}"/>
              </a:ext>
            </a:extLst>
          </p:cNvPr>
          <p:cNvSpPr/>
          <p:nvPr/>
        </p:nvSpPr>
        <p:spPr>
          <a:xfrm flipV="1">
            <a:off x="5990392" y="684402"/>
            <a:ext cx="602738" cy="542773"/>
          </a:xfrm>
          <a:custGeom>
            <a:avLst/>
            <a:gdLst>
              <a:gd name="connsiteX0" fmla="*/ 0 w 567727"/>
              <a:gd name="connsiteY0" fmla="*/ 0 h 511245"/>
              <a:gd name="connsiteX1" fmla="*/ 567727 w 567727"/>
              <a:gd name="connsiteY1" fmla="*/ 0 h 511245"/>
              <a:gd name="connsiteX2" fmla="*/ 378487 w 567727"/>
              <a:gd name="connsiteY2" fmla="*/ 170413 h 511245"/>
              <a:gd name="connsiteX3" fmla="*/ 170413 w 567727"/>
              <a:gd name="connsiteY3" fmla="*/ 170413 h 511245"/>
              <a:gd name="connsiteX4" fmla="*/ 170413 w 567727"/>
              <a:gd name="connsiteY4" fmla="*/ 357786 h 511245"/>
              <a:gd name="connsiteX5" fmla="*/ 0 w 567727"/>
              <a:gd name="connsiteY5" fmla="*/ 511245 h 511245"/>
              <a:gd name="connsiteX6" fmla="*/ 0 w 567727"/>
              <a:gd name="connsiteY6" fmla="*/ 0 h 511245"/>
              <a:gd name="connsiteX0" fmla="*/ 0 w 567727"/>
              <a:gd name="connsiteY0" fmla="*/ 0 h 511245"/>
              <a:gd name="connsiteX1" fmla="*/ 567727 w 567727"/>
              <a:gd name="connsiteY1" fmla="*/ 0 h 511245"/>
              <a:gd name="connsiteX2" fmla="*/ 378487 w 567727"/>
              <a:gd name="connsiteY2" fmla="*/ 170413 h 511245"/>
              <a:gd name="connsiteX3" fmla="*/ 170413 w 567727"/>
              <a:gd name="connsiteY3" fmla="*/ 357786 h 511245"/>
              <a:gd name="connsiteX4" fmla="*/ 0 w 567727"/>
              <a:gd name="connsiteY4" fmla="*/ 511245 h 511245"/>
              <a:gd name="connsiteX5" fmla="*/ 0 w 567727"/>
              <a:gd name="connsiteY5" fmla="*/ 0 h 511245"/>
              <a:gd name="connsiteX0" fmla="*/ 0 w 567727"/>
              <a:gd name="connsiteY0" fmla="*/ 511245 h 511245"/>
              <a:gd name="connsiteX1" fmla="*/ 0 w 567727"/>
              <a:gd name="connsiteY1" fmla="*/ 0 h 511245"/>
              <a:gd name="connsiteX2" fmla="*/ 567727 w 567727"/>
              <a:gd name="connsiteY2" fmla="*/ 0 h 511245"/>
              <a:gd name="connsiteX3" fmla="*/ 378487 w 567727"/>
              <a:gd name="connsiteY3" fmla="*/ 170413 h 511245"/>
              <a:gd name="connsiteX4" fmla="*/ 261853 w 567727"/>
              <a:gd name="connsiteY4" fmla="*/ 449226 h 511245"/>
              <a:gd name="connsiteX0" fmla="*/ 0 w 567727"/>
              <a:gd name="connsiteY0" fmla="*/ 511245 h 511245"/>
              <a:gd name="connsiteX1" fmla="*/ 0 w 567727"/>
              <a:gd name="connsiteY1" fmla="*/ 0 h 511245"/>
              <a:gd name="connsiteX2" fmla="*/ 567727 w 567727"/>
              <a:gd name="connsiteY2" fmla="*/ 0 h 511245"/>
              <a:gd name="connsiteX3" fmla="*/ 378487 w 567727"/>
              <a:gd name="connsiteY3" fmla="*/ 170413 h 511245"/>
              <a:gd name="connsiteX0" fmla="*/ 0 w 567727"/>
              <a:gd name="connsiteY0" fmla="*/ 511245 h 511245"/>
              <a:gd name="connsiteX1" fmla="*/ 0 w 567727"/>
              <a:gd name="connsiteY1" fmla="*/ 0 h 511245"/>
              <a:gd name="connsiteX2" fmla="*/ 567727 w 567727"/>
              <a:gd name="connsiteY2" fmla="*/ 0 h 51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7727" h="511245">
                <a:moveTo>
                  <a:pt x="0" y="511245"/>
                </a:moveTo>
                <a:lnTo>
                  <a:pt x="0" y="0"/>
                </a:lnTo>
                <a:lnTo>
                  <a:pt x="567727" y="0"/>
                </a:lnTo>
              </a:path>
            </a:pathLst>
          </a:custGeom>
          <a:noFill/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ADBD5D3-A78E-914B-AC32-DFACCB92465E}"/>
              </a:ext>
            </a:extLst>
          </p:cNvPr>
          <p:cNvSpPr txBox="1"/>
          <p:nvPr/>
        </p:nvSpPr>
        <p:spPr>
          <a:xfrm>
            <a:off x="5422798" y="1206231"/>
            <a:ext cx="316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C6A3935-A462-BD4D-BA87-122CA8F58ED9}"/>
              </a:ext>
            </a:extLst>
          </p:cNvPr>
          <p:cNvSpPr txBox="1"/>
          <p:nvPr/>
        </p:nvSpPr>
        <p:spPr>
          <a:xfrm>
            <a:off x="6123340" y="1200292"/>
            <a:ext cx="316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163" name="Half-frame 34">
            <a:extLst>
              <a:ext uri="{FF2B5EF4-FFF2-40B4-BE49-F238E27FC236}">
                <a16:creationId xmlns:a16="http://schemas.microsoft.com/office/drawing/2014/main" id="{6477A3FD-6F93-E540-ADC6-FAB84333553B}"/>
              </a:ext>
            </a:extLst>
          </p:cNvPr>
          <p:cNvSpPr/>
          <p:nvPr/>
        </p:nvSpPr>
        <p:spPr>
          <a:xfrm flipV="1">
            <a:off x="1966052" y="681187"/>
            <a:ext cx="602738" cy="542773"/>
          </a:xfrm>
          <a:custGeom>
            <a:avLst/>
            <a:gdLst>
              <a:gd name="connsiteX0" fmla="*/ 0 w 567727"/>
              <a:gd name="connsiteY0" fmla="*/ 0 h 511245"/>
              <a:gd name="connsiteX1" fmla="*/ 567727 w 567727"/>
              <a:gd name="connsiteY1" fmla="*/ 0 h 511245"/>
              <a:gd name="connsiteX2" fmla="*/ 378487 w 567727"/>
              <a:gd name="connsiteY2" fmla="*/ 170413 h 511245"/>
              <a:gd name="connsiteX3" fmla="*/ 170413 w 567727"/>
              <a:gd name="connsiteY3" fmla="*/ 170413 h 511245"/>
              <a:gd name="connsiteX4" fmla="*/ 170413 w 567727"/>
              <a:gd name="connsiteY4" fmla="*/ 357786 h 511245"/>
              <a:gd name="connsiteX5" fmla="*/ 0 w 567727"/>
              <a:gd name="connsiteY5" fmla="*/ 511245 h 511245"/>
              <a:gd name="connsiteX6" fmla="*/ 0 w 567727"/>
              <a:gd name="connsiteY6" fmla="*/ 0 h 511245"/>
              <a:gd name="connsiteX0" fmla="*/ 0 w 567727"/>
              <a:gd name="connsiteY0" fmla="*/ 0 h 511245"/>
              <a:gd name="connsiteX1" fmla="*/ 567727 w 567727"/>
              <a:gd name="connsiteY1" fmla="*/ 0 h 511245"/>
              <a:gd name="connsiteX2" fmla="*/ 378487 w 567727"/>
              <a:gd name="connsiteY2" fmla="*/ 170413 h 511245"/>
              <a:gd name="connsiteX3" fmla="*/ 170413 w 567727"/>
              <a:gd name="connsiteY3" fmla="*/ 357786 h 511245"/>
              <a:gd name="connsiteX4" fmla="*/ 0 w 567727"/>
              <a:gd name="connsiteY4" fmla="*/ 511245 h 511245"/>
              <a:gd name="connsiteX5" fmla="*/ 0 w 567727"/>
              <a:gd name="connsiteY5" fmla="*/ 0 h 511245"/>
              <a:gd name="connsiteX0" fmla="*/ 0 w 567727"/>
              <a:gd name="connsiteY0" fmla="*/ 511245 h 511245"/>
              <a:gd name="connsiteX1" fmla="*/ 0 w 567727"/>
              <a:gd name="connsiteY1" fmla="*/ 0 h 511245"/>
              <a:gd name="connsiteX2" fmla="*/ 567727 w 567727"/>
              <a:gd name="connsiteY2" fmla="*/ 0 h 511245"/>
              <a:gd name="connsiteX3" fmla="*/ 378487 w 567727"/>
              <a:gd name="connsiteY3" fmla="*/ 170413 h 511245"/>
              <a:gd name="connsiteX4" fmla="*/ 261853 w 567727"/>
              <a:gd name="connsiteY4" fmla="*/ 449226 h 511245"/>
              <a:gd name="connsiteX0" fmla="*/ 0 w 567727"/>
              <a:gd name="connsiteY0" fmla="*/ 511245 h 511245"/>
              <a:gd name="connsiteX1" fmla="*/ 0 w 567727"/>
              <a:gd name="connsiteY1" fmla="*/ 0 h 511245"/>
              <a:gd name="connsiteX2" fmla="*/ 567727 w 567727"/>
              <a:gd name="connsiteY2" fmla="*/ 0 h 511245"/>
              <a:gd name="connsiteX3" fmla="*/ 378487 w 567727"/>
              <a:gd name="connsiteY3" fmla="*/ 170413 h 511245"/>
              <a:gd name="connsiteX0" fmla="*/ 0 w 567727"/>
              <a:gd name="connsiteY0" fmla="*/ 511245 h 511245"/>
              <a:gd name="connsiteX1" fmla="*/ 0 w 567727"/>
              <a:gd name="connsiteY1" fmla="*/ 0 h 511245"/>
              <a:gd name="connsiteX2" fmla="*/ 567727 w 567727"/>
              <a:gd name="connsiteY2" fmla="*/ 0 h 51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7727" h="511245">
                <a:moveTo>
                  <a:pt x="0" y="511245"/>
                </a:moveTo>
                <a:lnTo>
                  <a:pt x="0" y="0"/>
                </a:lnTo>
                <a:lnTo>
                  <a:pt x="567727" y="0"/>
                </a:lnTo>
              </a:path>
            </a:pathLst>
          </a:custGeom>
          <a:noFill/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75D77CE-DF39-064E-9EFD-1ED2AE877039}"/>
              </a:ext>
            </a:extLst>
          </p:cNvPr>
          <p:cNvSpPr txBox="1"/>
          <p:nvPr/>
        </p:nvSpPr>
        <p:spPr>
          <a:xfrm>
            <a:off x="2110663" y="1209815"/>
            <a:ext cx="316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DB76936-BD2B-3349-B7D9-30199081568E}"/>
              </a:ext>
            </a:extLst>
          </p:cNvPr>
          <p:cNvSpPr txBox="1"/>
          <p:nvPr/>
        </p:nvSpPr>
        <p:spPr>
          <a:xfrm>
            <a:off x="2811205" y="1203876"/>
            <a:ext cx="316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164" name="Half-frame 34">
            <a:extLst>
              <a:ext uri="{FF2B5EF4-FFF2-40B4-BE49-F238E27FC236}">
                <a16:creationId xmlns:a16="http://schemas.microsoft.com/office/drawing/2014/main" id="{8997E217-4EF3-E34A-BC7A-96624F0E968C}"/>
              </a:ext>
            </a:extLst>
          </p:cNvPr>
          <p:cNvSpPr/>
          <p:nvPr/>
        </p:nvSpPr>
        <p:spPr>
          <a:xfrm flipV="1">
            <a:off x="2678257" y="687986"/>
            <a:ext cx="602738" cy="542773"/>
          </a:xfrm>
          <a:custGeom>
            <a:avLst/>
            <a:gdLst>
              <a:gd name="connsiteX0" fmla="*/ 0 w 567727"/>
              <a:gd name="connsiteY0" fmla="*/ 0 h 511245"/>
              <a:gd name="connsiteX1" fmla="*/ 567727 w 567727"/>
              <a:gd name="connsiteY1" fmla="*/ 0 h 511245"/>
              <a:gd name="connsiteX2" fmla="*/ 378487 w 567727"/>
              <a:gd name="connsiteY2" fmla="*/ 170413 h 511245"/>
              <a:gd name="connsiteX3" fmla="*/ 170413 w 567727"/>
              <a:gd name="connsiteY3" fmla="*/ 170413 h 511245"/>
              <a:gd name="connsiteX4" fmla="*/ 170413 w 567727"/>
              <a:gd name="connsiteY4" fmla="*/ 357786 h 511245"/>
              <a:gd name="connsiteX5" fmla="*/ 0 w 567727"/>
              <a:gd name="connsiteY5" fmla="*/ 511245 h 511245"/>
              <a:gd name="connsiteX6" fmla="*/ 0 w 567727"/>
              <a:gd name="connsiteY6" fmla="*/ 0 h 511245"/>
              <a:gd name="connsiteX0" fmla="*/ 0 w 567727"/>
              <a:gd name="connsiteY0" fmla="*/ 0 h 511245"/>
              <a:gd name="connsiteX1" fmla="*/ 567727 w 567727"/>
              <a:gd name="connsiteY1" fmla="*/ 0 h 511245"/>
              <a:gd name="connsiteX2" fmla="*/ 378487 w 567727"/>
              <a:gd name="connsiteY2" fmla="*/ 170413 h 511245"/>
              <a:gd name="connsiteX3" fmla="*/ 170413 w 567727"/>
              <a:gd name="connsiteY3" fmla="*/ 357786 h 511245"/>
              <a:gd name="connsiteX4" fmla="*/ 0 w 567727"/>
              <a:gd name="connsiteY4" fmla="*/ 511245 h 511245"/>
              <a:gd name="connsiteX5" fmla="*/ 0 w 567727"/>
              <a:gd name="connsiteY5" fmla="*/ 0 h 511245"/>
              <a:gd name="connsiteX0" fmla="*/ 0 w 567727"/>
              <a:gd name="connsiteY0" fmla="*/ 511245 h 511245"/>
              <a:gd name="connsiteX1" fmla="*/ 0 w 567727"/>
              <a:gd name="connsiteY1" fmla="*/ 0 h 511245"/>
              <a:gd name="connsiteX2" fmla="*/ 567727 w 567727"/>
              <a:gd name="connsiteY2" fmla="*/ 0 h 511245"/>
              <a:gd name="connsiteX3" fmla="*/ 378487 w 567727"/>
              <a:gd name="connsiteY3" fmla="*/ 170413 h 511245"/>
              <a:gd name="connsiteX4" fmla="*/ 261853 w 567727"/>
              <a:gd name="connsiteY4" fmla="*/ 449226 h 511245"/>
              <a:gd name="connsiteX0" fmla="*/ 0 w 567727"/>
              <a:gd name="connsiteY0" fmla="*/ 511245 h 511245"/>
              <a:gd name="connsiteX1" fmla="*/ 0 w 567727"/>
              <a:gd name="connsiteY1" fmla="*/ 0 h 511245"/>
              <a:gd name="connsiteX2" fmla="*/ 567727 w 567727"/>
              <a:gd name="connsiteY2" fmla="*/ 0 h 511245"/>
              <a:gd name="connsiteX3" fmla="*/ 378487 w 567727"/>
              <a:gd name="connsiteY3" fmla="*/ 170413 h 511245"/>
              <a:gd name="connsiteX0" fmla="*/ 0 w 567727"/>
              <a:gd name="connsiteY0" fmla="*/ 511245 h 511245"/>
              <a:gd name="connsiteX1" fmla="*/ 0 w 567727"/>
              <a:gd name="connsiteY1" fmla="*/ 0 h 511245"/>
              <a:gd name="connsiteX2" fmla="*/ 567727 w 567727"/>
              <a:gd name="connsiteY2" fmla="*/ 0 h 51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7727" h="511245">
                <a:moveTo>
                  <a:pt x="0" y="511245"/>
                </a:moveTo>
                <a:lnTo>
                  <a:pt x="0" y="0"/>
                </a:lnTo>
                <a:lnTo>
                  <a:pt x="567727" y="0"/>
                </a:lnTo>
              </a:path>
            </a:pathLst>
          </a:custGeom>
          <a:noFill/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9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21</Words>
  <Application>Microsoft Macintosh PowerPoint</Application>
  <PresentationFormat>A4 Paper (210x297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Wulff</dc:creator>
  <cp:lastModifiedBy>Philipp Wulff</cp:lastModifiedBy>
  <cp:revision>15</cp:revision>
  <dcterms:created xsi:type="dcterms:W3CDTF">2021-01-27T18:52:56Z</dcterms:created>
  <dcterms:modified xsi:type="dcterms:W3CDTF">2021-03-21T13:19:32Z</dcterms:modified>
</cp:coreProperties>
</file>