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8EBAE5"/>
    <a:srgbClr val="F6A800"/>
    <a:srgbClr val="CC071E"/>
    <a:srgbClr val="64646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7"/>
    <p:restoredTop sz="94728"/>
  </p:normalViewPr>
  <p:slideViewPr>
    <p:cSldViewPr snapToGrid="0" snapToObjects="1">
      <p:cViewPr>
        <p:scale>
          <a:sx n="400" d="100"/>
          <a:sy n="4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31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224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7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257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9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522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36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90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29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0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677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480B61-5BCF-5242-93F8-5443C69FC90F}"/>
              </a:ext>
            </a:extLst>
          </p:cNvPr>
          <p:cNvSpPr/>
          <p:nvPr/>
        </p:nvSpPr>
        <p:spPr>
          <a:xfrm>
            <a:off x="511992" y="473380"/>
            <a:ext cx="1781907" cy="1395046"/>
          </a:xfrm>
          <a:prstGeom prst="rect">
            <a:avLst/>
          </a:prstGeom>
          <a:noFill/>
          <a:ln w="127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95B20-FB6F-2D4D-84E3-EF0FAA7EED6E}"/>
              </a:ext>
            </a:extLst>
          </p:cNvPr>
          <p:cNvSpPr txBox="1"/>
          <p:nvPr/>
        </p:nvSpPr>
        <p:spPr>
          <a:xfrm>
            <a:off x="383039" y="1950488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 Initial clustering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E3BF5E-DC42-6943-85EC-3D80DF1D3376}"/>
              </a:ext>
            </a:extLst>
          </p:cNvPr>
          <p:cNvSpPr/>
          <p:nvPr/>
        </p:nvSpPr>
        <p:spPr>
          <a:xfrm>
            <a:off x="901075" y="82276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2933A-23ED-6E4A-839D-1FF632A2BF24}"/>
              </a:ext>
            </a:extLst>
          </p:cNvPr>
          <p:cNvSpPr/>
          <p:nvPr/>
        </p:nvSpPr>
        <p:spPr>
          <a:xfrm>
            <a:off x="777028" y="88081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CCD30F-68DB-AE40-8F9F-AC04889AF743}"/>
              </a:ext>
            </a:extLst>
          </p:cNvPr>
          <p:cNvSpPr/>
          <p:nvPr/>
        </p:nvSpPr>
        <p:spPr>
          <a:xfrm>
            <a:off x="1205875" y="112756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DBFAEC-4CC0-324A-936F-6A9C86DD7D25}"/>
              </a:ext>
            </a:extLst>
          </p:cNvPr>
          <p:cNvSpPr/>
          <p:nvPr/>
        </p:nvSpPr>
        <p:spPr>
          <a:xfrm>
            <a:off x="1368729" y="143236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03D443-2D0D-E74B-8F14-EBF41921FCCE}"/>
              </a:ext>
            </a:extLst>
          </p:cNvPr>
          <p:cNvSpPr/>
          <p:nvPr/>
        </p:nvSpPr>
        <p:spPr>
          <a:xfrm>
            <a:off x="1340129" y="161379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B4D2EC-15DC-CC40-8BDF-B0C484665CBA}"/>
              </a:ext>
            </a:extLst>
          </p:cNvPr>
          <p:cNvSpPr/>
          <p:nvPr/>
        </p:nvSpPr>
        <p:spPr>
          <a:xfrm>
            <a:off x="1514220" y="153855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253689-7423-2C42-9893-B1A6CA718413}"/>
              </a:ext>
            </a:extLst>
          </p:cNvPr>
          <p:cNvSpPr/>
          <p:nvPr/>
        </p:nvSpPr>
        <p:spPr>
          <a:xfrm>
            <a:off x="1829652" y="131626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9C0E0-7D18-9642-8A15-F3E7E2C3A31D}"/>
              </a:ext>
            </a:extLst>
          </p:cNvPr>
          <p:cNvSpPr/>
          <p:nvPr/>
        </p:nvSpPr>
        <p:spPr>
          <a:xfrm>
            <a:off x="1945409" y="137431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80D47-0BD6-2247-A813-3F79C6125099}"/>
              </a:ext>
            </a:extLst>
          </p:cNvPr>
          <p:cNvSpPr/>
          <p:nvPr/>
        </p:nvSpPr>
        <p:spPr>
          <a:xfrm>
            <a:off x="1687884" y="64555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684463-8598-A74A-BB79-B2773FCB8059}"/>
              </a:ext>
            </a:extLst>
          </p:cNvPr>
          <p:cNvSpPr/>
          <p:nvPr/>
        </p:nvSpPr>
        <p:spPr>
          <a:xfrm>
            <a:off x="1887357" y="70360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304FC7-C554-9844-BEB8-EAAB62EA823A}"/>
              </a:ext>
            </a:extLst>
          </p:cNvPr>
          <p:cNvSpPr/>
          <p:nvPr/>
        </p:nvSpPr>
        <p:spPr>
          <a:xfrm>
            <a:off x="1539435" y="77111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323284-1130-6443-ACC4-EC9A1CE17CDE}"/>
              </a:ext>
            </a:extLst>
          </p:cNvPr>
          <p:cNvSpPr/>
          <p:nvPr/>
        </p:nvSpPr>
        <p:spPr>
          <a:xfrm>
            <a:off x="1990810" y="95186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543B58-04A3-1845-BB9D-93A9B2366C30}"/>
              </a:ext>
            </a:extLst>
          </p:cNvPr>
          <p:cNvSpPr/>
          <p:nvPr/>
        </p:nvSpPr>
        <p:spPr>
          <a:xfrm>
            <a:off x="1745936" y="1016323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0A65B4-BC2F-4149-9F25-D9418E90F41B}"/>
              </a:ext>
            </a:extLst>
          </p:cNvPr>
          <p:cNvSpPr/>
          <p:nvPr/>
        </p:nvSpPr>
        <p:spPr>
          <a:xfrm>
            <a:off x="1609466" y="103265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4ED6E6-89FD-A241-8DFD-8F2F9920A25D}"/>
              </a:ext>
            </a:extLst>
          </p:cNvPr>
          <p:cNvSpPr/>
          <p:nvPr/>
        </p:nvSpPr>
        <p:spPr>
          <a:xfrm>
            <a:off x="1390802" y="97176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306CCD-1B71-3D47-BB1A-554C0C28E36E}"/>
              </a:ext>
            </a:extLst>
          </p:cNvPr>
          <p:cNvSpPr/>
          <p:nvPr/>
        </p:nvSpPr>
        <p:spPr>
          <a:xfrm>
            <a:off x="1106638" y="99288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3B5CB7-DEDA-CC40-A859-35E47D32303E}"/>
              </a:ext>
            </a:extLst>
          </p:cNvPr>
          <p:cNvSpPr/>
          <p:nvPr/>
        </p:nvSpPr>
        <p:spPr>
          <a:xfrm>
            <a:off x="777028" y="105038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3940B4-FB93-4147-92DF-DC6AD15D08B3}"/>
              </a:ext>
            </a:extLst>
          </p:cNvPr>
          <p:cNvSpPr/>
          <p:nvPr/>
        </p:nvSpPr>
        <p:spPr>
          <a:xfrm>
            <a:off x="872049" y="123020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F0EE64-178D-FD41-987B-D04E8F3ABE60}"/>
              </a:ext>
            </a:extLst>
          </p:cNvPr>
          <p:cNvSpPr/>
          <p:nvPr/>
        </p:nvSpPr>
        <p:spPr>
          <a:xfrm>
            <a:off x="777028" y="137431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2D4062-B59C-3442-8E77-9026548CDA12}"/>
              </a:ext>
            </a:extLst>
          </p:cNvPr>
          <p:cNvSpPr/>
          <p:nvPr/>
        </p:nvSpPr>
        <p:spPr>
          <a:xfrm>
            <a:off x="1210765" y="137431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352F78-C586-1846-88CA-704118E6C65E}"/>
              </a:ext>
            </a:extLst>
          </p:cNvPr>
          <p:cNvSpPr/>
          <p:nvPr/>
        </p:nvSpPr>
        <p:spPr>
          <a:xfrm>
            <a:off x="1152713" y="151442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E627694-7EA5-194E-B899-6AF3E29C16A8}"/>
              </a:ext>
            </a:extLst>
          </p:cNvPr>
          <p:cNvSpPr/>
          <p:nvPr/>
        </p:nvSpPr>
        <p:spPr>
          <a:xfrm>
            <a:off x="1367282" y="603275"/>
            <a:ext cx="733425" cy="514350"/>
          </a:xfrm>
          <a:custGeom>
            <a:avLst/>
            <a:gdLst>
              <a:gd name="connsiteX0" fmla="*/ 361950 w 733425"/>
              <a:gd name="connsiteY0" fmla="*/ 0 h 514350"/>
              <a:gd name="connsiteX1" fmla="*/ 327025 w 733425"/>
              <a:gd name="connsiteY1" fmla="*/ 12700 h 514350"/>
              <a:gd name="connsiteX2" fmla="*/ 317500 w 733425"/>
              <a:gd name="connsiteY2" fmla="*/ 15875 h 514350"/>
              <a:gd name="connsiteX3" fmla="*/ 298450 w 733425"/>
              <a:gd name="connsiteY3" fmla="*/ 25400 h 514350"/>
              <a:gd name="connsiteX4" fmla="*/ 288925 w 733425"/>
              <a:gd name="connsiteY4" fmla="*/ 31750 h 514350"/>
              <a:gd name="connsiteX5" fmla="*/ 269875 w 733425"/>
              <a:gd name="connsiteY5" fmla="*/ 38100 h 514350"/>
              <a:gd name="connsiteX6" fmla="*/ 250825 w 733425"/>
              <a:gd name="connsiteY6" fmla="*/ 44450 h 514350"/>
              <a:gd name="connsiteX7" fmla="*/ 241300 w 733425"/>
              <a:gd name="connsiteY7" fmla="*/ 47625 h 514350"/>
              <a:gd name="connsiteX8" fmla="*/ 231775 w 733425"/>
              <a:gd name="connsiteY8" fmla="*/ 53975 h 514350"/>
              <a:gd name="connsiteX9" fmla="*/ 222250 w 733425"/>
              <a:gd name="connsiteY9" fmla="*/ 57150 h 514350"/>
              <a:gd name="connsiteX10" fmla="*/ 203200 w 733425"/>
              <a:gd name="connsiteY10" fmla="*/ 69850 h 514350"/>
              <a:gd name="connsiteX11" fmla="*/ 193675 w 733425"/>
              <a:gd name="connsiteY11" fmla="*/ 76200 h 514350"/>
              <a:gd name="connsiteX12" fmla="*/ 184150 w 733425"/>
              <a:gd name="connsiteY12" fmla="*/ 85725 h 514350"/>
              <a:gd name="connsiteX13" fmla="*/ 165100 w 733425"/>
              <a:gd name="connsiteY13" fmla="*/ 98425 h 514350"/>
              <a:gd name="connsiteX14" fmla="*/ 136525 w 733425"/>
              <a:gd name="connsiteY14" fmla="*/ 123825 h 514350"/>
              <a:gd name="connsiteX15" fmla="*/ 114300 w 733425"/>
              <a:gd name="connsiteY15" fmla="*/ 149225 h 514350"/>
              <a:gd name="connsiteX16" fmla="*/ 98425 w 733425"/>
              <a:gd name="connsiteY16" fmla="*/ 168275 h 514350"/>
              <a:gd name="connsiteX17" fmla="*/ 92075 w 733425"/>
              <a:gd name="connsiteY17" fmla="*/ 177800 h 514350"/>
              <a:gd name="connsiteX18" fmla="*/ 63500 w 733425"/>
              <a:gd name="connsiteY18" fmla="*/ 203200 h 514350"/>
              <a:gd name="connsiteX19" fmla="*/ 50800 w 733425"/>
              <a:gd name="connsiteY19" fmla="*/ 222250 h 514350"/>
              <a:gd name="connsiteX20" fmla="*/ 44450 w 733425"/>
              <a:gd name="connsiteY20" fmla="*/ 231775 h 514350"/>
              <a:gd name="connsiteX21" fmla="*/ 41275 w 733425"/>
              <a:gd name="connsiteY21" fmla="*/ 241300 h 514350"/>
              <a:gd name="connsiteX22" fmla="*/ 28575 w 733425"/>
              <a:gd name="connsiteY22" fmla="*/ 260350 h 514350"/>
              <a:gd name="connsiteX23" fmla="*/ 22225 w 733425"/>
              <a:gd name="connsiteY23" fmla="*/ 269875 h 514350"/>
              <a:gd name="connsiteX24" fmla="*/ 12700 w 733425"/>
              <a:gd name="connsiteY24" fmla="*/ 288925 h 514350"/>
              <a:gd name="connsiteX25" fmla="*/ 9525 w 733425"/>
              <a:gd name="connsiteY25" fmla="*/ 301625 h 514350"/>
              <a:gd name="connsiteX26" fmla="*/ 6350 w 733425"/>
              <a:gd name="connsiteY26" fmla="*/ 311150 h 514350"/>
              <a:gd name="connsiteX27" fmla="*/ 0 w 733425"/>
              <a:gd name="connsiteY27" fmla="*/ 336550 h 514350"/>
              <a:gd name="connsiteX28" fmla="*/ 9525 w 733425"/>
              <a:gd name="connsiteY28" fmla="*/ 406400 h 514350"/>
              <a:gd name="connsiteX29" fmla="*/ 15875 w 733425"/>
              <a:gd name="connsiteY29" fmla="*/ 415925 h 514350"/>
              <a:gd name="connsiteX30" fmla="*/ 25400 w 733425"/>
              <a:gd name="connsiteY30" fmla="*/ 434975 h 514350"/>
              <a:gd name="connsiteX31" fmla="*/ 34925 w 733425"/>
              <a:gd name="connsiteY31" fmla="*/ 441325 h 514350"/>
              <a:gd name="connsiteX32" fmla="*/ 50800 w 733425"/>
              <a:gd name="connsiteY32" fmla="*/ 457200 h 514350"/>
              <a:gd name="connsiteX33" fmla="*/ 60325 w 733425"/>
              <a:gd name="connsiteY33" fmla="*/ 466725 h 514350"/>
              <a:gd name="connsiteX34" fmla="*/ 69850 w 733425"/>
              <a:gd name="connsiteY34" fmla="*/ 469900 h 514350"/>
              <a:gd name="connsiteX35" fmla="*/ 88900 w 733425"/>
              <a:gd name="connsiteY35" fmla="*/ 482600 h 514350"/>
              <a:gd name="connsiteX36" fmla="*/ 98425 w 733425"/>
              <a:gd name="connsiteY36" fmla="*/ 488950 h 514350"/>
              <a:gd name="connsiteX37" fmla="*/ 117475 w 733425"/>
              <a:gd name="connsiteY37" fmla="*/ 495300 h 514350"/>
              <a:gd name="connsiteX38" fmla="*/ 136525 w 733425"/>
              <a:gd name="connsiteY38" fmla="*/ 504825 h 514350"/>
              <a:gd name="connsiteX39" fmla="*/ 193675 w 733425"/>
              <a:gd name="connsiteY39" fmla="*/ 508000 h 514350"/>
              <a:gd name="connsiteX40" fmla="*/ 257175 w 733425"/>
              <a:gd name="connsiteY40" fmla="*/ 514350 h 514350"/>
              <a:gd name="connsiteX41" fmla="*/ 355600 w 733425"/>
              <a:gd name="connsiteY41" fmla="*/ 511175 h 514350"/>
              <a:gd name="connsiteX42" fmla="*/ 469900 w 733425"/>
              <a:gd name="connsiteY42" fmla="*/ 504825 h 514350"/>
              <a:gd name="connsiteX43" fmla="*/ 492125 w 733425"/>
              <a:gd name="connsiteY43" fmla="*/ 501650 h 514350"/>
              <a:gd name="connsiteX44" fmla="*/ 501650 w 733425"/>
              <a:gd name="connsiteY44" fmla="*/ 498475 h 514350"/>
              <a:gd name="connsiteX45" fmla="*/ 520700 w 733425"/>
              <a:gd name="connsiteY45" fmla="*/ 495300 h 514350"/>
              <a:gd name="connsiteX46" fmla="*/ 549275 w 733425"/>
              <a:gd name="connsiteY46" fmla="*/ 488950 h 514350"/>
              <a:gd name="connsiteX47" fmla="*/ 577850 w 733425"/>
              <a:gd name="connsiteY47" fmla="*/ 479425 h 514350"/>
              <a:gd name="connsiteX48" fmla="*/ 587375 w 733425"/>
              <a:gd name="connsiteY48" fmla="*/ 476250 h 514350"/>
              <a:gd name="connsiteX49" fmla="*/ 619125 w 733425"/>
              <a:gd name="connsiteY49" fmla="*/ 466725 h 514350"/>
              <a:gd name="connsiteX50" fmla="*/ 628650 w 733425"/>
              <a:gd name="connsiteY50" fmla="*/ 463550 h 514350"/>
              <a:gd name="connsiteX51" fmla="*/ 638175 w 733425"/>
              <a:gd name="connsiteY51" fmla="*/ 460375 h 514350"/>
              <a:gd name="connsiteX52" fmla="*/ 647700 w 733425"/>
              <a:gd name="connsiteY52" fmla="*/ 454025 h 514350"/>
              <a:gd name="connsiteX53" fmla="*/ 657225 w 733425"/>
              <a:gd name="connsiteY53" fmla="*/ 450850 h 514350"/>
              <a:gd name="connsiteX54" fmla="*/ 676275 w 733425"/>
              <a:gd name="connsiteY54" fmla="*/ 438150 h 514350"/>
              <a:gd name="connsiteX55" fmla="*/ 688975 w 733425"/>
              <a:gd name="connsiteY55" fmla="*/ 419100 h 514350"/>
              <a:gd name="connsiteX56" fmla="*/ 695325 w 733425"/>
              <a:gd name="connsiteY56" fmla="*/ 409575 h 514350"/>
              <a:gd name="connsiteX57" fmla="*/ 698500 w 733425"/>
              <a:gd name="connsiteY57" fmla="*/ 400050 h 514350"/>
              <a:gd name="connsiteX58" fmla="*/ 711200 w 733425"/>
              <a:gd name="connsiteY58" fmla="*/ 381000 h 514350"/>
              <a:gd name="connsiteX59" fmla="*/ 714375 w 733425"/>
              <a:gd name="connsiteY59" fmla="*/ 371475 h 514350"/>
              <a:gd name="connsiteX60" fmla="*/ 720725 w 733425"/>
              <a:gd name="connsiteY60" fmla="*/ 361950 h 514350"/>
              <a:gd name="connsiteX61" fmla="*/ 727075 w 733425"/>
              <a:gd name="connsiteY61" fmla="*/ 342900 h 514350"/>
              <a:gd name="connsiteX62" fmla="*/ 730250 w 733425"/>
              <a:gd name="connsiteY62" fmla="*/ 333375 h 514350"/>
              <a:gd name="connsiteX63" fmla="*/ 733425 w 733425"/>
              <a:gd name="connsiteY63" fmla="*/ 323850 h 514350"/>
              <a:gd name="connsiteX64" fmla="*/ 730250 w 733425"/>
              <a:gd name="connsiteY64" fmla="*/ 206375 h 514350"/>
              <a:gd name="connsiteX65" fmla="*/ 723900 w 733425"/>
              <a:gd name="connsiteY65" fmla="*/ 184150 h 514350"/>
              <a:gd name="connsiteX66" fmla="*/ 711200 w 733425"/>
              <a:gd name="connsiteY66" fmla="*/ 165100 h 514350"/>
              <a:gd name="connsiteX67" fmla="*/ 704850 w 733425"/>
              <a:gd name="connsiteY67" fmla="*/ 155575 h 514350"/>
              <a:gd name="connsiteX68" fmla="*/ 698500 w 733425"/>
              <a:gd name="connsiteY68" fmla="*/ 146050 h 514350"/>
              <a:gd name="connsiteX69" fmla="*/ 688975 w 733425"/>
              <a:gd name="connsiteY69" fmla="*/ 139700 h 514350"/>
              <a:gd name="connsiteX70" fmla="*/ 685800 w 733425"/>
              <a:gd name="connsiteY70" fmla="*/ 130175 h 514350"/>
              <a:gd name="connsiteX71" fmla="*/ 669925 w 733425"/>
              <a:gd name="connsiteY71" fmla="*/ 111125 h 514350"/>
              <a:gd name="connsiteX72" fmla="*/ 650875 w 733425"/>
              <a:gd name="connsiteY72" fmla="*/ 98425 h 514350"/>
              <a:gd name="connsiteX73" fmla="*/ 625475 w 733425"/>
              <a:gd name="connsiteY73" fmla="*/ 76200 h 514350"/>
              <a:gd name="connsiteX74" fmla="*/ 615950 w 733425"/>
              <a:gd name="connsiteY74" fmla="*/ 69850 h 514350"/>
              <a:gd name="connsiteX75" fmla="*/ 609600 w 733425"/>
              <a:gd name="connsiteY75" fmla="*/ 60325 h 514350"/>
              <a:gd name="connsiteX76" fmla="*/ 600075 w 733425"/>
              <a:gd name="connsiteY76" fmla="*/ 57150 h 514350"/>
              <a:gd name="connsiteX77" fmla="*/ 590550 w 733425"/>
              <a:gd name="connsiteY77" fmla="*/ 50800 h 514350"/>
              <a:gd name="connsiteX78" fmla="*/ 581025 w 733425"/>
              <a:gd name="connsiteY78" fmla="*/ 47625 h 514350"/>
              <a:gd name="connsiteX79" fmla="*/ 571500 w 733425"/>
              <a:gd name="connsiteY79" fmla="*/ 41275 h 514350"/>
              <a:gd name="connsiteX80" fmla="*/ 561975 w 733425"/>
              <a:gd name="connsiteY80" fmla="*/ 38100 h 514350"/>
              <a:gd name="connsiteX81" fmla="*/ 542925 w 733425"/>
              <a:gd name="connsiteY81" fmla="*/ 25400 h 514350"/>
              <a:gd name="connsiteX82" fmla="*/ 511175 w 733425"/>
              <a:gd name="connsiteY82" fmla="*/ 12700 h 514350"/>
              <a:gd name="connsiteX83" fmla="*/ 498475 w 733425"/>
              <a:gd name="connsiteY83" fmla="*/ 9525 h 514350"/>
              <a:gd name="connsiteX84" fmla="*/ 488950 w 733425"/>
              <a:gd name="connsiteY84" fmla="*/ 6350 h 514350"/>
              <a:gd name="connsiteX85" fmla="*/ 457200 w 733425"/>
              <a:gd name="connsiteY85" fmla="*/ 0 h 514350"/>
              <a:gd name="connsiteX86" fmla="*/ 387350 w 733425"/>
              <a:gd name="connsiteY86" fmla="*/ 0 h 514350"/>
              <a:gd name="connsiteX87" fmla="*/ 361950 w 733425"/>
              <a:gd name="connsiteY87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33425" h="514350">
                <a:moveTo>
                  <a:pt x="361950" y="0"/>
                </a:moveTo>
                <a:cubicBezTo>
                  <a:pt x="339860" y="8836"/>
                  <a:pt x="351482" y="4548"/>
                  <a:pt x="327025" y="12700"/>
                </a:cubicBezTo>
                <a:cubicBezTo>
                  <a:pt x="323850" y="13758"/>
                  <a:pt x="320285" y="14019"/>
                  <a:pt x="317500" y="15875"/>
                </a:cubicBezTo>
                <a:cubicBezTo>
                  <a:pt x="290203" y="34073"/>
                  <a:pt x="324740" y="12255"/>
                  <a:pt x="298450" y="25400"/>
                </a:cubicBezTo>
                <a:cubicBezTo>
                  <a:pt x="295037" y="27107"/>
                  <a:pt x="292412" y="30200"/>
                  <a:pt x="288925" y="31750"/>
                </a:cubicBezTo>
                <a:cubicBezTo>
                  <a:pt x="282808" y="34468"/>
                  <a:pt x="276225" y="35983"/>
                  <a:pt x="269875" y="38100"/>
                </a:cubicBezTo>
                <a:lnTo>
                  <a:pt x="250825" y="44450"/>
                </a:lnTo>
                <a:cubicBezTo>
                  <a:pt x="247650" y="45508"/>
                  <a:pt x="244085" y="45769"/>
                  <a:pt x="241300" y="47625"/>
                </a:cubicBezTo>
                <a:cubicBezTo>
                  <a:pt x="238125" y="49742"/>
                  <a:pt x="235188" y="52268"/>
                  <a:pt x="231775" y="53975"/>
                </a:cubicBezTo>
                <a:cubicBezTo>
                  <a:pt x="228782" y="55472"/>
                  <a:pt x="225176" y="55525"/>
                  <a:pt x="222250" y="57150"/>
                </a:cubicBezTo>
                <a:cubicBezTo>
                  <a:pt x="215579" y="60856"/>
                  <a:pt x="209550" y="65617"/>
                  <a:pt x="203200" y="69850"/>
                </a:cubicBezTo>
                <a:cubicBezTo>
                  <a:pt x="200025" y="71967"/>
                  <a:pt x="196373" y="73502"/>
                  <a:pt x="193675" y="76200"/>
                </a:cubicBezTo>
                <a:cubicBezTo>
                  <a:pt x="190500" y="79375"/>
                  <a:pt x="187694" y="82968"/>
                  <a:pt x="184150" y="85725"/>
                </a:cubicBezTo>
                <a:cubicBezTo>
                  <a:pt x="178126" y="90410"/>
                  <a:pt x="170496" y="93029"/>
                  <a:pt x="165100" y="98425"/>
                </a:cubicBezTo>
                <a:cubicBezTo>
                  <a:pt x="143352" y="120173"/>
                  <a:pt x="153522" y="112494"/>
                  <a:pt x="136525" y="123825"/>
                </a:cubicBezTo>
                <a:cubicBezTo>
                  <a:pt x="121708" y="146050"/>
                  <a:pt x="130175" y="138642"/>
                  <a:pt x="114300" y="149225"/>
                </a:cubicBezTo>
                <a:cubicBezTo>
                  <a:pt x="98534" y="172874"/>
                  <a:pt x="118797" y="143829"/>
                  <a:pt x="98425" y="168275"/>
                </a:cubicBezTo>
                <a:cubicBezTo>
                  <a:pt x="95982" y="171206"/>
                  <a:pt x="94773" y="175102"/>
                  <a:pt x="92075" y="177800"/>
                </a:cubicBezTo>
                <a:cubicBezTo>
                  <a:pt x="72988" y="196887"/>
                  <a:pt x="90167" y="163199"/>
                  <a:pt x="63500" y="203200"/>
                </a:cubicBezTo>
                <a:lnTo>
                  <a:pt x="50800" y="222250"/>
                </a:lnTo>
                <a:cubicBezTo>
                  <a:pt x="48683" y="225425"/>
                  <a:pt x="45657" y="228155"/>
                  <a:pt x="44450" y="231775"/>
                </a:cubicBezTo>
                <a:cubicBezTo>
                  <a:pt x="43392" y="234950"/>
                  <a:pt x="42900" y="238374"/>
                  <a:pt x="41275" y="241300"/>
                </a:cubicBezTo>
                <a:cubicBezTo>
                  <a:pt x="37569" y="247971"/>
                  <a:pt x="32808" y="254000"/>
                  <a:pt x="28575" y="260350"/>
                </a:cubicBezTo>
                <a:cubicBezTo>
                  <a:pt x="26458" y="263525"/>
                  <a:pt x="23432" y="266255"/>
                  <a:pt x="22225" y="269875"/>
                </a:cubicBezTo>
                <a:cubicBezTo>
                  <a:pt x="17843" y="283020"/>
                  <a:pt x="20906" y="276615"/>
                  <a:pt x="12700" y="288925"/>
                </a:cubicBezTo>
                <a:cubicBezTo>
                  <a:pt x="11642" y="293158"/>
                  <a:pt x="10724" y="297429"/>
                  <a:pt x="9525" y="301625"/>
                </a:cubicBezTo>
                <a:cubicBezTo>
                  <a:pt x="8606" y="304843"/>
                  <a:pt x="7231" y="307921"/>
                  <a:pt x="6350" y="311150"/>
                </a:cubicBezTo>
                <a:cubicBezTo>
                  <a:pt x="4054" y="319570"/>
                  <a:pt x="0" y="336550"/>
                  <a:pt x="0" y="336550"/>
                </a:cubicBezTo>
                <a:cubicBezTo>
                  <a:pt x="521" y="344880"/>
                  <a:pt x="-978" y="390645"/>
                  <a:pt x="9525" y="406400"/>
                </a:cubicBezTo>
                <a:cubicBezTo>
                  <a:pt x="11642" y="409575"/>
                  <a:pt x="14168" y="412512"/>
                  <a:pt x="15875" y="415925"/>
                </a:cubicBezTo>
                <a:cubicBezTo>
                  <a:pt x="21040" y="426254"/>
                  <a:pt x="16301" y="425876"/>
                  <a:pt x="25400" y="434975"/>
                </a:cubicBezTo>
                <a:cubicBezTo>
                  <a:pt x="28098" y="437673"/>
                  <a:pt x="31750" y="439208"/>
                  <a:pt x="34925" y="441325"/>
                </a:cubicBezTo>
                <a:cubicBezTo>
                  <a:pt x="46567" y="458787"/>
                  <a:pt x="34925" y="443971"/>
                  <a:pt x="50800" y="457200"/>
                </a:cubicBezTo>
                <a:cubicBezTo>
                  <a:pt x="54249" y="460075"/>
                  <a:pt x="56589" y="464234"/>
                  <a:pt x="60325" y="466725"/>
                </a:cubicBezTo>
                <a:cubicBezTo>
                  <a:pt x="63110" y="468581"/>
                  <a:pt x="66924" y="468275"/>
                  <a:pt x="69850" y="469900"/>
                </a:cubicBezTo>
                <a:cubicBezTo>
                  <a:pt x="76521" y="473606"/>
                  <a:pt x="82550" y="478367"/>
                  <a:pt x="88900" y="482600"/>
                </a:cubicBezTo>
                <a:cubicBezTo>
                  <a:pt x="92075" y="484717"/>
                  <a:pt x="94805" y="487743"/>
                  <a:pt x="98425" y="488950"/>
                </a:cubicBezTo>
                <a:cubicBezTo>
                  <a:pt x="104775" y="491067"/>
                  <a:pt x="111906" y="491587"/>
                  <a:pt x="117475" y="495300"/>
                </a:cubicBezTo>
                <a:cubicBezTo>
                  <a:pt x="123540" y="499343"/>
                  <a:pt x="128857" y="504095"/>
                  <a:pt x="136525" y="504825"/>
                </a:cubicBezTo>
                <a:cubicBezTo>
                  <a:pt x="155518" y="506634"/>
                  <a:pt x="174641" y="506687"/>
                  <a:pt x="193675" y="508000"/>
                </a:cubicBezTo>
                <a:cubicBezTo>
                  <a:pt x="214991" y="509470"/>
                  <a:pt x="235964" y="511993"/>
                  <a:pt x="257175" y="514350"/>
                </a:cubicBezTo>
                <a:lnTo>
                  <a:pt x="355600" y="511175"/>
                </a:lnTo>
                <a:cubicBezTo>
                  <a:pt x="398786" y="509481"/>
                  <a:pt x="427776" y="507458"/>
                  <a:pt x="469900" y="504825"/>
                </a:cubicBezTo>
                <a:cubicBezTo>
                  <a:pt x="477308" y="503767"/>
                  <a:pt x="484787" y="503118"/>
                  <a:pt x="492125" y="501650"/>
                </a:cubicBezTo>
                <a:cubicBezTo>
                  <a:pt x="495407" y="500994"/>
                  <a:pt x="498383" y="499201"/>
                  <a:pt x="501650" y="498475"/>
                </a:cubicBezTo>
                <a:cubicBezTo>
                  <a:pt x="507934" y="497078"/>
                  <a:pt x="514366" y="496452"/>
                  <a:pt x="520700" y="495300"/>
                </a:cubicBezTo>
                <a:cubicBezTo>
                  <a:pt x="528369" y="493906"/>
                  <a:pt x="541435" y="491302"/>
                  <a:pt x="549275" y="488950"/>
                </a:cubicBezTo>
                <a:cubicBezTo>
                  <a:pt x="558892" y="486065"/>
                  <a:pt x="568325" y="482600"/>
                  <a:pt x="577850" y="479425"/>
                </a:cubicBezTo>
                <a:cubicBezTo>
                  <a:pt x="581025" y="478367"/>
                  <a:pt x="584128" y="477062"/>
                  <a:pt x="587375" y="476250"/>
                </a:cubicBezTo>
                <a:cubicBezTo>
                  <a:pt x="606569" y="471452"/>
                  <a:pt x="595935" y="474455"/>
                  <a:pt x="619125" y="466725"/>
                </a:cubicBezTo>
                <a:lnTo>
                  <a:pt x="628650" y="463550"/>
                </a:lnTo>
                <a:cubicBezTo>
                  <a:pt x="631825" y="462492"/>
                  <a:pt x="635390" y="462231"/>
                  <a:pt x="638175" y="460375"/>
                </a:cubicBezTo>
                <a:cubicBezTo>
                  <a:pt x="641350" y="458258"/>
                  <a:pt x="644287" y="455732"/>
                  <a:pt x="647700" y="454025"/>
                </a:cubicBezTo>
                <a:cubicBezTo>
                  <a:pt x="650693" y="452528"/>
                  <a:pt x="654299" y="452475"/>
                  <a:pt x="657225" y="450850"/>
                </a:cubicBezTo>
                <a:cubicBezTo>
                  <a:pt x="663896" y="447144"/>
                  <a:pt x="676275" y="438150"/>
                  <a:pt x="676275" y="438150"/>
                </a:cubicBezTo>
                <a:lnTo>
                  <a:pt x="688975" y="419100"/>
                </a:lnTo>
                <a:cubicBezTo>
                  <a:pt x="691092" y="415925"/>
                  <a:pt x="694118" y="413195"/>
                  <a:pt x="695325" y="409575"/>
                </a:cubicBezTo>
                <a:cubicBezTo>
                  <a:pt x="696383" y="406400"/>
                  <a:pt x="696875" y="402976"/>
                  <a:pt x="698500" y="400050"/>
                </a:cubicBezTo>
                <a:cubicBezTo>
                  <a:pt x="702206" y="393379"/>
                  <a:pt x="708787" y="388240"/>
                  <a:pt x="711200" y="381000"/>
                </a:cubicBezTo>
                <a:cubicBezTo>
                  <a:pt x="712258" y="377825"/>
                  <a:pt x="712878" y="374468"/>
                  <a:pt x="714375" y="371475"/>
                </a:cubicBezTo>
                <a:cubicBezTo>
                  <a:pt x="716082" y="368062"/>
                  <a:pt x="719175" y="365437"/>
                  <a:pt x="720725" y="361950"/>
                </a:cubicBezTo>
                <a:cubicBezTo>
                  <a:pt x="723443" y="355833"/>
                  <a:pt x="724958" y="349250"/>
                  <a:pt x="727075" y="342900"/>
                </a:cubicBezTo>
                <a:lnTo>
                  <a:pt x="730250" y="333375"/>
                </a:lnTo>
                <a:lnTo>
                  <a:pt x="733425" y="323850"/>
                </a:lnTo>
                <a:cubicBezTo>
                  <a:pt x="732367" y="284692"/>
                  <a:pt x="732159" y="245501"/>
                  <a:pt x="730250" y="206375"/>
                </a:cubicBezTo>
                <a:cubicBezTo>
                  <a:pt x="730162" y="204573"/>
                  <a:pt x="725465" y="186966"/>
                  <a:pt x="723900" y="184150"/>
                </a:cubicBezTo>
                <a:cubicBezTo>
                  <a:pt x="720194" y="177479"/>
                  <a:pt x="715433" y="171450"/>
                  <a:pt x="711200" y="165100"/>
                </a:cubicBezTo>
                <a:lnTo>
                  <a:pt x="704850" y="155575"/>
                </a:lnTo>
                <a:cubicBezTo>
                  <a:pt x="702733" y="152400"/>
                  <a:pt x="701675" y="148167"/>
                  <a:pt x="698500" y="146050"/>
                </a:cubicBezTo>
                <a:lnTo>
                  <a:pt x="688975" y="139700"/>
                </a:lnTo>
                <a:cubicBezTo>
                  <a:pt x="687917" y="136525"/>
                  <a:pt x="687297" y="133168"/>
                  <a:pt x="685800" y="130175"/>
                </a:cubicBezTo>
                <a:cubicBezTo>
                  <a:pt x="682465" y="123504"/>
                  <a:pt x="675670" y="115593"/>
                  <a:pt x="669925" y="111125"/>
                </a:cubicBezTo>
                <a:cubicBezTo>
                  <a:pt x="663901" y="106440"/>
                  <a:pt x="650875" y="98425"/>
                  <a:pt x="650875" y="98425"/>
                </a:cubicBezTo>
                <a:cubicBezTo>
                  <a:pt x="640292" y="82550"/>
                  <a:pt x="647700" y="91017"/>
                  <a:pt x="625475" y="76200"/>
                </a:cubicBezTo>
                <a:lnTo>
                  <a:pt x="615950" y="69850"/>
                </a:lnTo>
                <a:cubicBezTo>
                  <a:pt x="613833" y="66675"/>
                  <a:pt x="612580" y="62709"/>
                  <a:pt x="609600" y="60325"/>
                </a:cubicBezTo>
                <a:cubicBezTo>
                  <a:pt x="606987" y="58234"/>
                  <a:pt x="603068" y="58647"/>
                  <a:pt x="600075" y="57150"/>
                </a:cubicBezTo>
                <a:cubicBezTo>
                  <a:pt x="596662" y="55443"/>
                  <a:pt x="593963" y="52507"/>
                  <a:pt x="590550" y="50800"/>
                </a:cubicBezTo>
                <a:cubicBezTo>
                  <a:pt x="587557" y="49303"/>
                  <a:pt x="584018" y="49122"/>
                  <a:pt x="581025" y="47625"/>
                </a:cubicBezTo>
                <a:cubicBezTo>
                  <a:pt x="577612" y="45918"/>
                  <a:pt x="574913" y="42982"/>
                  <a:pt x="571500" y="41275"/>
                </a:cubicBezTo>
                <a:cubicBezTo>
                  <a:pt x="568507" y="39778"/>
                  <a:pt x="564901" y="39725"/>
                  <a:pt x="561975" y="38100"/>
                </a:cubicBezTo>
                <a:cubicBezTo>
                  <a:pt x="555304" y="34394"/>
                  <a:pt x="549751" y="28813"/>
                  <a:pt x="542925" y="25400"/>
                </a:cubicBezTo>
                <a:cubicBezTo>
                  <a:pt x="529787" y="18831"/>
                  <a:pt x="526868" y="16623"/>
                  <a:pt x="511175" y="12700"/>
                </a:cubicBezTo>
                <a:cubicBezTo>
                  <a:pt x="506942" y="11642"/>
                  <a:pt x="502671" y="10724"/>
                  <a:pt x="498475" y="9525"/>
                </a:cubicBezTo>
                <a:cubicBezTo>
                  <a:pt x="495257" y="8606"/>
                  <a:pt x="492211" y="7103"/>
                  <a:pt x="488950" y="6350"/>
                </a:cubicBezTo>
                <a:cubicBezTo>
                  <a:pt x="478433" y="3923"/>
                  <a:pt x="457200" y="0"/>
                  <a:pt x="457200" y="0"/>
                </a:cubicBezTo>
                <a:cubicBezTo>
                  <a:pt x="414382" y="4282"/>
                  <a:pt x="434117" y="4252"/>
                  <a:pt x="387350" y="0"/>
                </a:cubicBezTo>
                <a:lnTo>
                  <a:pt x="361950" y="0"/>
                </a:lnTo>
                <a:close/>
              </a:path>
            </a:pathLst>
          </a:custGeom>
          <a:noFill/>
          <a:ln w="9525">
            <a:solidFill>
              <a:srgbClr val="0054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F631D48-9CB4-3140-A0AF-251CFCCAEE77}"/>
              </a:ext>
            </a:extLst>
          </p:cNvPr>
          <p:cNvSpPr/>
          <p:nvPr/>
        </p:nvSpPr>
        <p:spPr>
          <a:xfrm>
            <a:off x="697357" y="755675"/>
            <a:ext cx="664030" cy="876300"/>
          </a:xfrm>
          <a:custGeom>
            <a:avLst/>
            <a:gdLst>
              <a:gd name="connsiteX0" fmla="*/ 142875 w 664030"/>
              <a:gd name="connsiteY0" fmla="*/ 19050 h 876300"/>
              <a:gd name="connsiteX1" fmla="*/ 127000 w 664030"/>
              <a:gd name="connsiteY1" fmla="*/ 31750 h 876300"/>
              <a:gd name="connsiteX2" fmla="*/ 117475 w 664030"/>
              <a:gd name="connsiteY2" fmla="*/ 41275 h 876300"/>
              <a:gd name="connsiteX3" fmla="*/ 98425 w 664030"/>
              <a:gd name="connsiteY3" fmla="*/ 53975 h 876300"/>
              <a:gd name="connsiteX4" fmla="*/ 92075 w 664030"/>
              <a:gd name="connsiteY4" fmla="*/ 63500 h 876300"/>
              <a:gd name="connsiteX5" fmla="*/ 82550 w 664030"/>
              <a:gd name="connsiteY5" fmla="*/ 69850 h 876300"/>
              <a:gd name="connsiteX6" fmla="*/ 60325 w 664030"/>
              <a:gd name="connsiteY6" fmla="*/ 95250 h 876300"/>
              <a:gd name="connsiteX7" fmla="*/ 57150 w 664030"/>
              <a:gd name="connsiteY7" fmla="*/ 104775 h 876300"/>
              <a:gd name="connsiteX8" fmla="*/ 38100 w 664030"/>
              <a:gd name="connsiteY8" fmla="*/ 133350 h 876300"/>
              <a:gd name="connsiteX9" fmla="*/ 31750 w 664030"/>
              <a:gd name="connsiteY9" fmla="*/ 142875 h 876300"/>
              <a:gd name="connsiteX10" fmla="*/ 22225 w 664030"/>
              <a:gd name="connsiteY10" fmla="*/ 171450 h 876300"/>
              <a:gd name="connsiteX11" fmla="*/ 19050 w 664030"/>
              <a:gd name="connsiteY11" fmla="*/ 180975 h 876300"/>
              <a:gd name="connsiteX12" fmla="*/ 9525 w 664030"/>
              <a:gd name="connsiteY12" fmla="*/ 206375 h 876300"/>
              <a:gd name="connsiteX13" fmla="*/ 6350 w 664030"/>
              <a:gd name="connsiteY13" fmla="*/ 311150 h 876300"/>
              <a:gd name="connsiteX14" fmla="*/ 3175 w 664030"/>
              <a:gd name="connsiteY14" fmla="*/ 349250 h 876300"/>
              <a:gd name="connsiteX15" fmla="*/ 0 w 664030"/>
              <a:gd name="connsiteY15" fmla="*/ 409575 h 876300"/>
              <a:gd name="connsiteX16" fmla="*/ 3175 w 664030"/>
              <a:gd name="connsiteY16" fmla="*/ 473075 h 876300"/>
              <a:gd name="connsiteX17" fmla="*/ 6350 w 664030"/>
              <a:gd name="connsiteY17" fmla="*/ 596900 h 876300"/>
              <a:gd name="connsiteX18" fmla="*/ 12700 w 664030"/>
              <a:gd name="connsiteY18" fmla="*/ 638175 h 876300"/>
              <a:gd name="connsiteX19" fmla="*/ 15875 w 664030"/>
              <a:gd name="connsiteY19" fmla="*/ 647700 h 876300"/>
              <a:gd name="connsiteX20" fmla="*/ 22225 w 664030"/>
              <a:gd name="connsiteY20" fmla="*/ 657225 h 876300"/>
              <a:gd name="connsiteX21" fmla="*/ 25400 w 664030"/>
              <a:gd name="connsiteY21" fmla="*/ 666750 h 876300"/>
              <a:gd name="connsiteX22" fmla="*/ 34925 w 664030"/>
              <a:gd name="connsiteY22" fmla="*/ 676275 h 876300"/>
              <a:gd name="connsiteX23" fmla="*/ 47625 w 664030"/>
              <a:gd name="connsiteY23" fmla="*/ 695325 h 876300"/>
              <a:gd name="connsiteX24" fmla="*/ 53975 w 664030"/>
              <a:gd name="connsiteY24" fmla="*/ 704850 h 876300"/>
              <a:gd name="connsiteX25" fmla="*/ 63500 w 664030"/>
              <a:gd name="connsiteY25" fmla="*/ 714375 h 876300"/>
              <a:gd name="connsiteX26" fmla="*/ 76200 w 664030"/>
              <a:gd name="connsiteY26" fmla="*/ 730250 h 876300"/>
              <a:gd name="connsiteX27" fmla="*/ 92075 w 664030"/>
              <a:gd name="connsiteY27" fmla="*/ 749300 h 876300"/>
              <a:gd name="connsiteX28" fmla="*/ 111125 w 664030"/>
              <a:gd name="connsiteY28" fmla="*/ 762000 h 876300"/>
              <a:gd name="connsiteX29" fmla="*/ 120650 w 664030"/>
              <a:gd name="connsiteY29" fmla="*/ 768350 h 876300"/>
              <a:gd name="connsiteX30" fmla="*/ 139700 w 664030"/>
              <a:gd name="connsiteY30" fmla="*/ 781050 h 876300"/>
              <a:gd name="connsiteX31" fmla="*/ 149225 w 664030"/>
              <a:gd name="connsiteY31" fmla="*/ 787400 h 876300"/>
              <a:gd name="connsiteX32" fmla="*/ 177800 w 664030"/>
              <a:gd name="connsiteY32" fmla="*/ 809625 h 876300"/>
              <a:gd name="connsiteX33" fmla="*/ 187325 w 664030"/>
              <a:gd name="connsiteY33" fmla="*/ 815975 h 876300"/>
              <a:gd name="connsiteX34" fmla="*/ 209550 w 664030"/>
              <a:gd name="connsiteY34" fmla="*/ 825500 h 876300"/>
              <a:gd name="connsiteX35" fmla="*/ 228600 w 664030"/>
              <a:gd name="connsiteY35" fmla="*/ 838200 h 876300"/>
              <a:gd name="connsiteX36" fmla="*/ 238125 w 664030"/>
              <a:gd name="connsiteY36" fmla="*/ 841375 h 876300"/>
              <a:gd name="connsiteX37" fmla="*/ 247650 w 664030"/>
              <a:gd name="connsiteY37" fmla="*/ 847725 h 876300"/>
              <a:gd name="connsiteX38" fmla="*/ 260350 w 664030"/>
              <a:gd name="connsiteY38" fmla="*/ 850900 h 876300"/>
              <a:gd name="connsiteX39" fmla="*/ 279400 w 664030"/>
              <a:gd name="connsiteY39" fmla="*/ 860425 h 876300"/>
              <a:gd name="connsiteX40" fmla="*/ 314325 w 664030"/>
              <a:gd name="connsiteY40" fmla="*/ 869950 h 876300"/>
              <a:gd name="connsiteX41" fmla="*/ 358775 w 664030"/>
              <a:gd name="connsiteY41" fmla="*/ 876300 h 876300"/>
              <a:gd name="connsiteX42" fmla="*/ 457200 w 664030"/>
              <a:gd name="connsiteY42" fmla="*/ 869950 h 876300"/>
              <a:gd name="connsiteX43" fmla="*/ 476250 w 664030"/>
              <a:gd name="connsiteY43" fmla="*/ 866775 h 876300"/>
              <a:gd name="connsiteX44" fmla="*/ 485775 w 664030"/>
              <a:gd name="connsiteY44" fmla="*/ 863600 h 876300"/>
              <a:gd name="connsiteX45" fmla="*/ 517525 w 664030"/>
              <a:gd name="connsiteY45" fmla="*/ 854075 h 876300"/>
              <a:gd name="connsiteX46" fmla="*/ 527050 w 664030"/>
              <a:gd name="connsiteY46" fmla="*/ 847725 h 876300"/>
              <a:gd name="connsiteX47" fmla="*/ 542925 w 664030"/>
              <a:gd name="connsiteY47" fmla="*/ 831850 h 876300"/>
              <a:gd name="connsiteX48" fmla="*/ 549275 w 664030"/>
              <a:gd name="connsiteY48" fmla="*/ 822325 h 876300"/>
              <a:gd name="connsiteX49" fmla="*/ 558800 w 664030"/>
              <a:gd name="connsiteY49" fmla="*/ 812800 h 876300"/>
              <a:gd name="connsiteX50" fmla="*/ 561975 w 664030"/>
              <a:gd name="connsiteY50" fmla="*/ 803275 h 876300"/>
              <a:gd name="connsiteX51" fmla="*/ 574675 w 664030"/>
              <a:gd name="connsiteY51" fmla="*/ 784225 h 876300"/>
              <a:gd name="connsiteX52" fmla="*/ 577850 w 664030"/>
              <a:gd name="connsiteY52" fmla="*/ 774700 h 876300"/>
              <a:gd name="connsiteX53" fmla="*/ 590550 w 664030"/>
              <a:gd name="connsiteY53" fmla="*/ 755650 h 876300"/>
              <a:gd name="connsiteX54" fmla="*/ 596900 w 664030"/>
              <a:gd name="connsiteY54" fmla="*/ 736600 h 876300"/>
              <a:gd name="connsiteX55" fmla="*/ 603250 w 664030"/>
              <a:gd name="connsiteY55" fmla="*/ 727075 h 876300"/>
              <a:gd name="connsiteX56" fmla="*/ 609600 w 664030"/>
              <a:gd name="connsiteY56" fmla="*/ 708025 h 876300"/>
              <a:gd name="connsiteX57" fmla="*/ 612775 w 664030"/>
              <a:gd name="connsiteY57" fmla="*/ 698500 h 876300"/>
              <a:gd name="connsiteX58" fmla="*/ 619125 w 664030"/>
              <a:gd name="connsiteY58" fmla="*/ 688975 h 876300"/>
              <a:gd name="connsiteX59" fmla="*/ 622300 w 664030"/>
              <a:gd name="connsiteY59" fmla="*/ 679450 h 876300"/>
              <a:gd name="connsiteX60" fmla="*/ 641350 w 664030"/>
              <a:gd name="connsiteY60" fmla="*/ 650875 h 876300"/>
              <a:gd name="connsiteX61" fmla="*/ 647700 w 664030"/>
              <a:gd name="connsiteY61" fmla="*/ 641350 h 876300"/>
              <a:gd name="connsiteX62" fmla="*/ 657225 w 664030"/>
              <a:gd name="connsiteY62" fmla="*/ 609600 h 876300"/>
              <a:gd name="connsiteX63" fmla="*/ 660400 w 664030"/>
              <a:gd name="connsiteY63" fmla="*/ 536575 h 876300"/>
              <a:gd name="connsiteX64" fmla="*/ 660400 w 664030"/>
              <a:gd name="connsiteY64" fmla="*/ 466725 h 876300"/>
              <a:gd name="connsiteX65" fmla="*/ 647700 w 664030"/>
              <a:gd name="connsiteY65" fmla="*/ 422275 h 876300"/>
              <a:gd name="connsiteX66" fmla="*/ 644525 w 664030"/>
              <a:gd name="connsiteY66" fmla="*/ 412750 h 876300"/>
              <a:gd name="connsiteX67" fmla="*/ 638175 w 664030"/>
              <a:gd name="connsiteY67" fmla="*/ 390525 h 876300"/>
              <a:gd name="connsiteX68" fmla="*/ 631825 w 664030"/>
              <a:gd name="connsiteY68" fmla="*/ 381000 h 876300"/>
              <a:gd name="connsiteX69" fmla="*/ 628650 w 664030"/>
              <a:gd name="connsiteY69" fmla="*/ 371475 h 876300"/>
              <a:gd name="connsiteX70" fmla="*/ 622300 w 664030"/>
              <a:gd name="connsiteY70" fmla="*/ 361950 h 876300"/>
              <a:gd name="connsiteX71" fmla="*/ 619125 w 664030"/>
              <a:gd name="connsiteY71" fmla="*/ 352425 h 876300"/>
              <a:gd name="connsiteX72" fmla="*/ 606425 w 664030"/>
              <a:gd name="connsiteY72" fmla="*/ 333375 h 876300"/>
              <a:gd name="connsiteX73" fmla="*/ 600075 w 664030"/>
              <a:gd name="connsiteY73" fmla="*/ 323850 h 876300"/>
              <a:gd name="connsiteX74" fmla="*/ 596900 w 664030"/>
              <a:gd name="connsiteY74" fmla="*/ 314325 h 876300"/>
              <a:gd name="connsiteX75" fmla="*/ 584200 w 664030"/>
              <a:gd name="connsiteY75" fmla="*/ 295275 h 876300"/>
              <a:gd name="connsiteX76" fmla="*/ 577850 w 664030"/>
              <a:gd name="connsiteY76" fmla="*/ 285750 h 876300"/>
              <a:gd name="connsiteX77" fmla="*/ 571500 w 664030"/>
              <a:gd name="connsiteY77" fmla="*/ 276225 h 876300"/>
              <a:gd name="connsiteX78" fmla="*/ 561975 w 664030"/>
              <a:gd name="connsiteY78" fmla="*/ 257175 h 876300"/>
              <a:gd name="connsiteX79" fmla="*/ 549275 w 664030"/>
              <a:gd name="connsiteY79" fmla="*/ 238125 h 876300"/>
              <a:gd name="connsiteX80" fmla="*/ 533400 w 664030"/>
              <a:gd name="connsiteY80" fmla="*/ 209550 h 876300"/>
              <a:gd name="connsiteX81" fmla="*/ 527050 w 664030"/>
              <a:gd name="connsiteY81" fmla="*/ 200025 h 876300"/>
              <a:gd name="connsiteX82" fmla="*/ 514350 w 664030"/>
              <a:gd name="connsiteY82" fmla="*/ 180975 h 876300"/>
              <a:gd name="connsiteX83" fmla="*/ 498475 w 664030"/>
              <a:gd name="connsiteY83" fmla="*/ 161925 h 876300"/>
              <a:gd name="connsiteX84" fmla="*/ 488950 w 664030"/>
              <a:gd name="connsiteY84" fmla="*/ 142875 h 876300"/>
              <a:gd name="connsiteX85" fmla="*/ 479425 w 664030"/>
              <a:gd name="connsiteY85" fmla="*/ 133350 h 876300"/>
              <a:gd name="connsiteX86" fmla="*/ 463550 w 664030"/>
              <a:gd name="connsiteY86" fmla="*/ 117475 h 876300"/>
              <a:gd name="connsiteX87" fmla="*/ 438150 w 664030"/>
              <a:gd name="connsiteY87" fmla="*/ 95250 h 876300"/>
              <a:gd name="connsiteX88" fmla="*/ 428625 w 664030"/>
              <a:gd name="connsiteY88" fmla="*/ 88900 h 876300"/>
              <a:gd name="connsiteX89" fmla="*/ 419100 w 664030"/>
              <a:gd name="connsiteY89" fmla="*/ 82550 h 876300"/>
              <a:gd name="connsiteX90" fmla="*/ 409575 w 664030"/>
              <a:gd name="connsiteY90" fmla="*/ 79375 h 876300"/>
              <a:gd name="connsiteX91" fmla="*/ 390525 w 664030"/>
              <a:gd name="connsiteY91" fmla="*/ 66675 h 876300"/>
              <a:gd name="connsiteX92" fmla="*/ 352425 w 664030"/>
              <a:gd name="connsiteY92" fmla="*/ 53975 h 876300"/>
              <a:gd name="connsiteX93" fmla="*/ 342900 w 664030"/>
              <a:gd name="connsiteY93" fmla="*/ 50800 h 876300"/>
              <a:gd name="connsiteX94" fmla="*/ 333375 w 664030"/>
              <a:gd name="connsiteY94" fmla="*/ 44450 h 876300"/>
              <a:gd name="connsiteX95" fmla="*/ 323850 w 664030"/>
              <a:gd name="connsiteY95" fmla="*/ 41275 h 876300"/>
              <a:gd name="connsiteX96" fmla="*/ 304800 w 664030"/>
              <a:gd name="connsiteY96" fmla="*/ 28575 h 876300"/>
              <a:gd name="connsiteX97" fmla="*/ 285750 w 664030"/>
              <a:gd name="connsiteY97" fmla="*/ 19050 h 876300"/>
              <a:gd name="connsiteX98" fmla="*/ 266700 w 664030"/>
              <a:gd name="connsiteY98" fmla="*/ 12700 h 876300"/>
              <a:gd name="connsiteX99" fmla="*/ 257175 w 664030"/>
              <a:gd name="connsiteY99" fmla="*/ 6350 h 876300"/>
              <a:gd name="connsiteX100" fmla="*/ 225425 w 664030"/>
              <a:gd name="connsiteY100" fmla="*/ 0 h 876300"/>
              <a:gd name="connsiteX101" fmla="*/ 193675 w 664030"/>
              <a:gd name="connsiteY101" fmla="*/ 3175 h 876300"/>
              <a:gd name="connsiteX102" fmla="*/ 184150 w 664030"/>
              <a:gd name="connsiteY102" fmla="*/ 6350 h 876300"/>
              <a:gd name="connsiteX103" fmla="*/ 171450 w 664030"/>
              <a:gd name="connsiteY103" fmla="*/ 9525 h 876300"/>
              <a:gd name="connsiteX104" fmla="*/ 161925 w 664030"/>
              <a:gd name="connsiteY104" fmla="*/ 12700 h 876300"/>
              <a:gd name="connsiteX105" fmla="*/ 142875 w 664030"/>
              <a:gd name="connsiteY105" fmla="*/ 1905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64030" h="876300">
                <a:moveTo>
                  <a:pt x="142875" y="19050"/>
                </a:moveTo>
                <a:cubicBezTo>
                  <a:pt x="137054" y="22225"/>
                  <a:pt x="132100" y="27288"/>
                  <a:pt x="127000" y="31750"/>
                </a:cubicBezTo>
                <a:cubicBezTo>
                  <a:pt x="123621" y="34707"/>
                  <a:pt x="121019" y="38518"/>
                  <a:pt x="117475" y="41275"/>
                </a:cubicBezTo>
                <a:cubicBezTo>
                  <a:pt x="111451" y="45960"/>
                  <a:pt x="98425" y="53975"/>
                  <a:pt x="98425" y="53975"/>
                </a:cubicBezTo>
                <a:cubicBezTo>
                  <a:pt x="96308" y="57150"/>
                  <a:pt x="94773" y="60802"/>
                  <a:pt x="92075" y="63500"/>
                </a:cubicBezTo>
                <a:cubicBezTo>
                  <a:pt x="89377" y="66198"/>
                  <a:pt x="85063" y="66978"/>
                  <a:pt x="82550" y="69850"/>
                </a:cubicBezTo>
                <a:cubicBezTo>
                  <a:pt x="56621" y="99483"/>
                  <a:pt x="81756" y="80963"/>
                  <a:pt x="60325" y="95250"/>
                </a:cubicBezTo>
                <a:cubicBezTo>
                  <a:pt x="59267" y="98425"/>
                  <a:pt x="58775" y="101849"/>
                  <a:pt x="57150" y="104775"/>
                </a:cubicBezTo>
                <a:lnTo>
                  <a:pt x="38100" y="133350"/>
                </a:lnTo>
                <a:cubicBezTo>
                  <a:pt x="35983" y="136525"/>
                  <a:pt x="32957" y="139255"/>
                  <a:pt x="31750" y="142875"/>
                </a:cubicBezTo>
                <a:lnTo>
                  <a:pt x="22225" y="171450"/>
                </a:lnTo>
                <a:cubicBezTo>
                  <a:pt x="21167" y="174625"/>
                  <a:pt x="20547" y="177982"/>
                  <a:pt x="19050" y="180975"/>
                </a:cubicBezTo>
                <a:cubicBezTo>
                  <a:pt x="10749" y="197578"/>
                  <a:pt x="13848" y="189083"/>
                  <a:pt x="9525" y="206375"/>
                </a:cubicBezTo>
                <a:cubicBezTo>
                  <a:pt x="8467" y="241300"/>
                  <a:pt x="7901" y="276243"/>
                  <a:pt x="6350" y="311150"/>
                </a:cubicBezTo>
                <a:cubicBezTo>
                  <a:pt x="5784" y="323881"/>
                  <a:pt x="3995" y="336532"/>
                  <a:pt x="3175" y="349250"/>
                </a:cubicBezTo>
                <a:cubicBezTo>
                  <a:pt x="1879" y="369344"/>
                  <a:pt x="1058" y="389467"/>
                  <a:pt x="0" y="409575"/>
                </a:cubicBezTo>
                <a:cubicBezTo>
                  <a:pt x="1058" y="430742"/>
                  <a:pt x="2457" y="451894"/>
                  <a:pt x="3175" y="473075"/>
                </a:cubicBezTo>
                <a:cubicBezTo>
                  <a:pt x="4574" y="514340"/>
                  <a:pt x="4631" y="555647"/>
                  <a:pt x="6350" y="596900"/>
                </a:cubicBezTo>
                <a:cubicBezTo>
                  <a:pt x="7037" y="613377"/>
                  <a:pt x="8553" y="623661"/>
                  <a:pt x="12700" y="638175"/>
                </a:cubicBezTo>
                <a:cubicBezTo>
                  <a:pt x="13619" y="641393"/>
                  <a:pt x="14378" y="644707"/>
                  <a:pt x="15875" y="647700"/>
                </a:cubicBezTo>
                <a:cubicBezTo>
                  <a:pt x="17582" y="651113"/>
                  <a:pt x="20518" y="653812"/>
                  <a:pt x="22225" y="657225"/>
                </a:cubicBezTo>
                <a:cubicBezTo>
                  <a:pt x="23722" y="660218"/>
                  <a:pt x="23544" y="663965"/>
                  <a:pt x="25400" y="666750"/>
                </a:cubicBezTo>
                <a:cubicBezTo>
                  <a:pt x="27891" y="670486"/>
                  <a:pt x="32168" y="672731"/>
                  <a:pt x="34925" y="676275"/>
                </a:cubicBezTo>
                <a:cubicBezTo>
                  <a:pt x="39610" y="682299"/>
                  <a:pt x="43392" y="688975"/>
                  <a:pt x="47625" y="695325"/>
                </a:cubicBezTo>
                <a:cubicBezTo>
                  <a:pt x="49742" y="698500"/>
                  <a:pt x="51277" y="702152"/>
                  <a:pt x="53975" y="704850"/>
                </a:cubicBezTo>
                <a:lnTo>
                  <a:pt x="63500" y="714375"/>
                </a:lnTo>
                <a:cubicBezTo>
                  <a:pt x="69681" y="732918"/>
                  <a:pt x="61839" y="715889"/>
                  <a:pt x="76200" y="730250"/>
                </a:cubicBezTo>
                <a:cubicBezTo>
                  <a:pt x="94544" y="748594"/>
                  <a:pt x="68669" y="731095"/>
                  <a:pt x="92075" y="749300"/>
                </a:cubicBezTo>
                <a:cubicBezTo>
                  <a:pt x="98099" y="753985"/>
                  <a:pt x="104775" y="757767"/>
                  <a:pt x="111125" y="762000"/>
                </a:cubicBezTo>
                <a:lnTo>
                  <a:pt x="120650" y="768350"/>
                </a:lnTo>
                <a:lnTo>
                  <a:pt x="139700" y="781050"/>
                </a:lnTo>
                <a:cubicBezTo>
                  <a:pt x="142875" y="783167"/>
                  <a:pt x="146527" y="784702"/>
                  <a:pt x="149225" y="787400"/>
                </a:cubicBezTo>
                <a:cubicBezTo>
                  <a:pt x="164146" y="802321"/>
                  <a:pt x="155014" y="794434"/>
                  <a:pt x="177800" y="809625"/>
                </a:cubicBezTo>
                <a:cubicBezTo>
                  <a:pt x="180975" y="811742"/>
                  <a:pt x="183705" y="814768"/>
                  <a:pt x="187325" y="815975"/>
                </a:cubicBezTo>
                <a:cubicBezTo>
                  <a:pt x="197179" y="819260"/>
                  <a:pt x="199742" y="819615"/>
                  <a:pt x="209550" y="825500"/>
                </a:cubicBezTo>
                <a:cubicBezTo>
                  <a:pt x="216094" y="829427"/>
                  <a:pt x="221360" y="835787"/>
                  <a:pt x="228600" y="838200"/>
                </a:cubicBezTo>
                <a:cubicBezTo>
                  <a:pt x="231775" y="839258"/>
                  <a:pt x="235132" y="839878"/>
                  <a:pt x="238125" y="841375"/>
                </a:cubicBezTo>
                <a:cubicBezTo>
                  <a:pt x="241538" y="843082"/>
                  <a:pt x="244143" y="846222"/>
                  <a:pt x="247650" y="847725"/>
                </a:cubicBezTo>
                <a:cubicBezTo>
                  <a:pt x="251661" y="849444"/>
                  <a:pt x="256154" y="849701"/>
                  <a:pt x="260350" y="850900"/>
                </a:cubicBezTo>
                <a:cubicBezTo>
                  <a:pt x="284666" y="857848"/>
                  <a:pt x="254353" y="849293"/>
                  <a:pt x="279400" y="860425"/>
                </a:cubicBezTo>
                <a:cubicBezTo>
                  <a:pt x="290108" y="865184"/>
                  <a:pt x="302739" y="868121"/>
                  <a:pt x="314325" y="869950"/>
                </a:cubicBezTo>
                <a:cubicBezTo>
                  <a:pt x="329109" y="872284"/>
                  <a:pt x="358775" y="876300"/>
                  <a:pt x="358775" y="876300"/>
                </a:cubicBezTo>
                <a:cubicBezTo>
                  <a:pt x="426681" y="873471"/>
                  <a:pt x="414451" y="876527"/>
                  <a:pt x="457200" y="869950"/>
                </a:cubicBezTo>
                <a:cubicBezTo>
                  <a:pt x="463563" y="868971"/>
                  <a:pt x="469966" y="868172"/>
                  <a:pt x="476250" y="866775"/>
                </a:cubicBezTo>
                <a:cubicBezTo>
                  <a:pt x="479517" y="866049"/>
                  <a:pt x="482557" y="864519"/>
                  <a:pt x="485775" y="863600"/>
                </a:cubicBezTo>
                <a:cubicBezTo>
                  <a:pt x="493540" y="861381"/>
                  <a:pt x="511866" y="857848"/>
                  <a:pt x="517525" y="854075"/>
                </a:cubicBezTo>
                <a:lnTo>
                  <a:pt x="527050" y="847725"/>
                </a:lnTo>
                <a:cubicBezTo>
                  <a:pt x="543983" y="822325"/>
                  <a:pt x="521758" y="853017"/>
                  <a:pt x="542925" y="831850"/>
                </a:cubicBezTo>
                <a:cubicBezTo>
                  <a:pt x="545623" y="829152"/>
                  <a:pt x="546832" y="825256"/>
                  <a:pt x="549275" y="822325"/>
                </a:cubicBezTo>
                <a:cubicBezTo>
                  <a:pt x="552150" y="818876"/>
                  <a:pt x="555625" y="815975"/>
                  <a:pt x="558800" y="812800"/>
                </a:cubicBezTo>
                <a:cubicBezTo>
                  <a:pt x="559858" y="809625"/>
                  <a:pt x="560350" y="806201"/>
                  <a:pt x="561975" y="803275"/>
                </a:cubicBezTo>
                <a:cubicBezTo>
                  <a:pt x="565681" y="796604"/>
                  <a:pt x="572262" y="791465"/>
                  <a:pt x="574675" y="784225"/>
                </a:cubicBezTo>
                <a:cubicBezTo>
                  <a:pt x="575733" y="781050"/>
                  <a:pt x="576225" y="777626"/>
                  <a:pt x="577850" y="774700"/>
                </a:cubicBezTo>
                <a:cubicBezTo>
                  <a:pt x="581556" y="768029"/>
                  <a:pt x="588137" y="762890"/>
                  <a:pt x="590550" y="755650"/>
                </a:cubicBezTo>
                <a:cubicBezTo>
                  <a:pt x="592667" y="749300"/>
                  <a:pt x="593187" y="742169"/>
                  <a:pt x="596900" y="736600"/>
                </a:cubicBezTo>
                <a:cubicBezTo>
                  <a:pt x="599017" y="733425"/>
                  <a:pt x="601700" y="730562"/>
                  <a:pt x="603250" y="727075"/>
                </a:cubicBezTo>
                <a:cubicBezTo>
                  <a:pt x="605968" y="720958"/>
                  <a:pt x="607483" y="714375"/>
                  <a:pt x="609600" y="708025"/>
                </a:cubicBezTo>
                <a:cubicBezTo>
                  <a:pt x="610658" y="704850"/>
                  <a:pt x="610919" y="701285"/>
                  <a:pt x="612775" y="698500"/>
                </a:cubicBezTo>
                <a:cubicBezTo>
                  <a:pt x="614892" y="695325"/>
                  <a:pt x="617418" y="692388"/>
                  <a:pt x="619125" y="688975"/>
                </a:cubicBezTo>
                <a:cubicBezTo>
                  <a:pt x="620622" y="685982"/>
                  <a:pt x="620675" y="682376"/>
                  <a:pt x="622300" y="679450"/>
                </a:cubicBezTo>
                <a:lnTo>
                  <a:pt x="641350" y="650875"/>
                </a:lnTo>
                <a:cubicBezTo>
                  <a:pt x="643467" y="647700"/>
                  <a:pt x="646493" y="644970"/>
                  <a:pt x="647700" y="641350"/>
                </a:cubicBezTo>
                <a:cubicBezTo>
                  <a:pt x="655430" y="618160"/>
                  <a:pt x="652427" y="628794"/>
                  <a:pt x="657225" y="609600"/>
                </a:cubicBezTo>
                <a:cubicBezTo>
                  <a:pt x="658283" y="585258"/>
                  <a:pt x="658880" y="560892"/>
                  <a:pt x="660400" y="536575"/>
                </a:cubicBezTo>
                <a:cubicBezTo>
                  <a:pt x="663349" y="489396"/>
                  <a:pt x="666830" y="524595"/>
                  <a:pt x="660400" y="466725"/>
                </a:cubicBezTo>
                <a:cubicBezTo>
                  <a:pt x="658684" y="451280"/>
                  <a:pt x="652569" y="436881"/>
                  <a:pt x="647700" y="422275"/>
                </a:cubicBezTo>
                <a:cubicBezTo>
                  <a:pt x="646642" y="419100"/>
                  <a:pt x="645337" y="415997"/>
                  <a:pt x="644525" y="412750"/>
                </a:cubicBezTo>
                <a:cubicBezTo>
                  <a:pt x="643508" y="408681"/>
                  <a:pt x="640452" y="395080"/>
                  <a:pt x="638175" y="390525"/>
                </a:cubicBezTo>
                <a:cubicBezTo>
                  <a:pt x="636468" y="387112"/>
                  <a:pt x="633532" y="384413"/>
                  <a:pt x="631825" y="381000"/>
                </a:cubicBezTo>
                <a:cubicBezTo>
                  <a:pt x="630328" y="378007"/>
                  <a:pt x="630147" y="374468"/>
                  <a:pt x="628650" y="371475"/>
                </a:cubicBezTo>
                <a:cubicBezTo>
                  <a:pt x="626943" y="368062"/>
                  <a:pt x="624007" y="365363"/>
                  <a:pt x="622300" y="361950"/>
                </a:cubicBezTo>
                <a:cubicBezTo>
                  <a:pt x="620803" y="358957"/>
                  <a:pt x="620750" y="355351"/>
                  <a:pt x="619125" y="352425"/>
                </a:cubicBezTo>
                <a:cubicBezTo>
                  <a:pt x="615419" y="345754"/>
                  <a:pt x="610658" y="339725"/>
                  <a:pt x="606425" y="333375"/>
                </a:cubicBezTo>
                <a:cubicBezTo>
                  <a:pt x="604308" y="330200"/>
                  <a:pt x="601282" y="327470"/>
                  <a:pt x="600075" y="323850"/>
                </a:cubicBezTo>
                <a:cubicBezTo>
                  <a:pt x="599017" y="320675"/>
                  <a:pt x="598525" y="317251"/>
                  <a:pt x="596900" y="314325"/>
                </a:cubicBezTo>
                <a:cubicBezTo>
                  <a:pt x="593194" y="307654"/>
                  <a:pt x="588433" y="301625"/>
                  <a:pt x="584200" y="295275"/>
                </a:cubicBezTo>
                <a:lnTo>
                  <a:pt x="577850" y="285750"/>
                </a:lnTo>
                <a:cubicBezTo>
                  <a:pt x="575733" y="282575"/>
                  <a:pt x="572707" y="279845"/>
                  <a:pt x="571500" y="276225"/>
                </a:cubicBezTo>
                <a:cubicBezTo>
                  <a:pt x="563520" y="252284"/>
                  <a:pt x="574285" y="281794"/>
                  <a:pt x="561975" y="257175"/>
                </a:cubicBezTo>
                <a:cubicBezTo>
                  <a:pt x="552785" y="238795"/>
                  <a:pt x="567331" y="256181"/>
                  <a:pt x="549275" y="238125"/>
                </a:cubicBezTo>
                <a:cubicBezTo>
                  <a:pt x="543687" y="221360"/>
                  <a:pt x="547956" y="231385"/>
                  <a:pt x="533400" y="209550"/>
                </a:cubicBezTo>
                <a:cubicBezTo>
                  <a:pt x="531283" y="206375"/>
                  <a:pt x="528257" y="203645"/>
                  <a:pt x="527050" y="200025"/>
                </a:cubicBezTo>
                <a:cubicBezTo>
                  <a:pt x="521470" y="183286"/>
                  <a:pt x="527563" y="196830"/>
                  <a:pt x="514350" y="180975"/>
                </a:cubicBezTo>
                <a:cubicBezTo>
                  <a:pt x="492248" y="154453"/>
                  <a:pt x="526302" y="189752"/>
                  <a:pt x="498475" y="161925"/>
                </a:cubicBezTo>
                <a:cubicBezTo>
                  <a:pt x="495293" y="152379"/>
                  <a:pt x="495789" y="151081"/>
                  <a:pt x="488950" y="142875"/>
                </a:cubicBezTo>
                <a:cubicBezTo>
                  <a:pt x="486075" y="139426"/>
                  <a:pt x="482300" y="136799"/>
                  <a:pt x="479425" y="133350"/>
                </a:cubicBezTo>
                <a:cubicBezTo>
                  <a:pt x="466196" y="117475"/>
                  <a:pt x="481012" y="129117"/>
                  <a:pt x="463550" y="117475"/>
                </a:cubicBezTo>
                <a:cubicBezTo>
                  <a:pt x="452967" y="101600"/>
                  <a:pt x="460375" y="110067"/>
                  <a:pt x="438150" y="95250"/>
                </a:cubicBezTo>
                <a:lnTo>
                  <a:pt x="428625" y="88900"/>
                </a:lnTo>
                <a:cubicBezTo>
                  <a:pt x="425450" y="86783"/>
                  <a:pt x="422720" y="83757"/>
                  <a:pt x="419100" y="82550"/>
                </a:cubicBezTo>
                <a:cubicBezTo>
                  <a:pt x="415925" y="81492"/>
                  <a:pt x="412501" y="81000"/>
                  <a:pt x="409575" y="79375"/>
                </a:cubicBezTo>
                <a:cubicBezTo>
                  <a:pt x="402904" y="75669"/>
                  <a:pt x="397765" y="69088"/>
                  <a:pt x="390525" y="66675"/>
                </a:cubicBezTo>
                <a:lnTo>
                  <a:pt x="352425" y="53975"/>
                </a:lnTo>
                <a:cubicBezTo>
                  <a:pt x="349250" y="52917"/>
                  <a:pt x="345685" y="52656"/>
                  <a:pt x="342900" y="50800"/>
                </a:cubicBezTo>
                <a:cubicBezTo>
                  <a:pt x="339725" y="48683"/>
                  <a:pt x="336788" y="46157"/>
                  <a:pt x="333375" y="44450"/>
                </a:cubicBezTo>
                <a:cubicBezTo>
                  <a:pt x="330382" y="42953"/>
                  <a:pt x="326776" y="42900"/>
                  <a:pt x="323850" y="41275"/>
                </a:cubicBezTo>
                <a:cubicBezTo>
                  <a:pt x="317179" y="37569"/>
                  <a:pt x="312040" y="30988"/>
                  <a:pt x="304800" y="28575"/>
                </a:cubicBezTo>
                <a:cubicBezTo>
                  <a:pt x="270062" y="16996"/>
                  <a:pt x="322679" y="35463"/>
                  <a:pt x="285750" y="19050"/>
                </a:cubicBezTo>
                <a:cubicBezTo>
                  <a:pt x="279633" y="16332"/>
                  <a:pt x="272269" y="16413"/>
                  <a:pt x="266700" y="12700"/>
                </a:cubicBezTo>
                <a:cubicBezTo>
                  <a:pt x="263525" y="10583"/>
                  <a:pt x="260588" y="8057"/>
                  <a:pt x="257175" y="6350"/>
                </a:cubicBezTo>
                <a:cubicBezTo>
                  <a:pt x="248309" y="1917"/>
                  <a:pt x="233615" y="1170"/>
                  <a:pt x="225425" y="0"/>
                </a:cubicBezTo>
                <a:cubicBezTo>
                  <a:pt x="214842" y="1058"/>
                  <a:pt x="204187" y="1558"/>
                  <a:pt x="193675" y="3175"/>
                </a:cubicBezTo>
                <a:cubicBezTo>
                  <a:pt x="190367" y="3684"/>
                  <a:pt x="187368" y="5431"/>
                  <a:pt x="184150" y="6350"/>
                </a:cubicBezTo>
                <a:cubicBezTo>
                  <a:pt x="179954" y="7549"/>
                  <a:pt x="175646" y="8326"/>
                  <a:pt x="171450" y="9525"/>
                </a:cubicBezTo>
                <a:cubicBezTo>
                  <a:pt x="168232" y="10444"/>
                  <a:pt x="165207" y="12044"/>
                  <a:pt x="161925" y="12700"/>
                </a:cubicBezTo>
                <a:cubicBezTo>
                  <a:pt x="145302" y="16025"/>
                  <a:pt x="148696" y="15875"/>
                  <a:pt x="142875" y="19050"/>
                </a:cubicBezTo>
                <a:close/>
              </a:path>
            </a:pathLst>
          </a:custGeom>
          <a:noFill/>
          <a:ln w="9525">
            <a:solidFill>
              <a:srgbClr val="0054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E3FFFB-2D39-5441-900A-11C0A9A4A2A7}"/>
              </a:ext>
            </a:extLst>
          </p:cNvPr>
          <p:cNvSpPr/>
          <p:nvPr/>
        </p:nvSpPr>
        <p:spPr>
          <a:xfrm>
            <a:off x="1727571" y="161379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653BBDBD-4021-0646-8EA3-2B157740BCF4}"/>
              </a:ext>
            </a:extLst>
          </p:cNvPr>
          <p:cNvSpPr/>
          <p:nvPr/>
        </p:nvSpPr>
        <p:spPr>
          <a:xfrm>
            <a:off x="1233932" y="1276375"/>
            <a:ext cx="803275" cy="473075"/>
          </a:xfrm>
          <a:custGeom>
            <a:avLst/>
            <a:gdLst>
              <a:gd name="connsiteX0" fmla="*/ 787400 w 803275"/>
              <a:gd name="connsiteY0" fmla="*/ 50800 h 473075"/>
              <a:gd name="connsiteX1" fmla="*/ 752475 w 803275"/>
              <a:gd name="connsiteY1" fmla="*/ 28575 h 473075"/>
              <a:gd name="connsiteX2" fmla="*/ 742950 w 803275"/>
              <a:gd name="connsiteY2" fmla="*/ 22225 h 473075"/>
              <a:gd name="connsiteX3" fmla="*/ 733425 w 803275"/>
              <a:gd name="connsiteY3" fmla="*/ 15875 h 473075"/>
              <a:gd name="connsiteX4" fmla="*/ 714375 w 803275"/>
              <a:gd name="connsiteY4" fmla="*/ 6350 h 473075"/>
              <a:gd name="connsiteX5" fmla="*/ 695325 w 803275"/>
              <a:gd name="connsiteY5" fmla="*/ 0 h 473075"/>
              <a:gd name="connsiteX6" fmla="*/ 561975 w 803275"/>
              <a:gd name="connsiteY6" fmla="*/ 9525 h 473075"/>
              <a:gd name="connsiteX7" fmla="*/ 539750 w 803275"/>
              <a:gd name="connsiteY7" fmla="*/ 12700 h 473075"/>
              <a:gd name="connsiteX8" fmla="*/ 527050 w 803275"/>
              <a:gd name="connsiteY8" fmla="*/ 15875 h 473075"/>
              <a:gd name="connsiteX9" fmla="*/ 508000 w 803275"/>
              <a:gd name="connsiteY9" fmla="*/ 19050 h 473075"/>
              <a:gd name="connsiteX10" fmla="*/ 498475 w 803275"/>
              <a:gd name="connsiteY10" fmla="*/ 22225 h 473075"/>
              <a:gd name="connsiteX11" fmla="*/ 479425 w 803275"/>
              <a:gd name="connsiteY11" fmla="*/ 25400 h 473075"/>
              <a:gd name="connsiteX12" fmla="*/ 469900 w 803275"/>
              <a:gd name="connsiteY12" fmla="*/ 28575 h 473075"/>
              <a:gd name="connsiteX13" fmla="*/ 457200 w 803275"/>
              <a:gd name="connsiteY13" fmla="*/ 31750 h 473075"/>
              <a:gd name="connsiteX14" fmla="*/ 381000 w 803275"/>
              <a:gd name="connsiteY14" fmla="*/ 44450 h 473075"/>
              <a:gd name="connsiteX15" fmla="*/ 352425 w 803275"/>
              <a:gd name="connsiteY15" fmla="*/ 53975 h 473075"/>
              <a:gd name="connsiteX16" fmla="*/ 295275 w 803275"/>
              <a:gd name="connsiteY16" fmla="*/ 73025 h 473075"/>
              <a:gd name="connsiteX17" fmla="*/ 266700 w 803275"/>
              <a:gd name="connsiteY17" fmla="*/ 82550 h 473075"/>
              <a:gd name="connsiteX18" fmla="*/ 257175 w 803275"/>
              <a:gd name="connsiteY18" fmla="*/ 85725 h 473075"/>
              <a:gd name="connsiteX19" fmla="*/ 247650 w 803275"/>
              <a:gd name="connsiteY19" fmla="*/ 88900 h 473075"/>
              <a:gd name="connsiteX20" fmla="*/ 238125 w 803275"/>
              <a:gd name="connsiteY20" fmla="*/ 95250 h 473075"/>
              <a:gd name="connsiteX21" fmla="*/ 219075 w 803275"/>
              <a:gd name="connsiteY21" fmla="*/ 101600 h 473075"/>
              <a:gd name="connsiteX22" fmla="*/ 171450 w 803275"/>
              <a:gd name="connsiteY22" fmla="*/ 117475 h 473075"/>
              <a:gd name="connsiteX23" fmla="*/ 161925 w 803275"/>
              <a:gd name="connsiteY23" fmla="*/ 120650 h 473075"/>
              <a:gd name="connsiteX24" fmla="*/ 152400 w 803275"/>
              <a:gd name="connsiteY24" fmla="*/ 123825 h 473075"/>
              <a:gd name="connsiteX25" fmla="*/ 123825 w 803275"/>
              <a:gd name="connsiteY25" fmla="*/ 136525 h 473075"/>
              <a:gd name="connsiteX26" fmla="*/ 114300 w 803275"/>
              <a:gd name="connsiteY26" fmla="*/ 139700 h 473075"/>
              <a:gd name="connsiteX27" fmla="*/ 104775 w 803275"/>
              <a:gd name="connsiteY27" fmla="*/ 142875 h 473075"/>
              <a:gd name="connsiteX28" fmla="*/ 98425 w 803275"/>
              <a:gd name="connsiteY28" fmla="*/ 152400 h 473075"/>
              <a:gd name="connsiteX29" fmla="*/ 82550 w 803275"/>
              <a:gd name="connsiteY29" fmla="*/ 168275 h 473075"/>
              <a:gd name="connsiteX30" fmla="*/ 79375 w 803275"/>
              <a:gd name="connsiteY30" fmla="*/ 177800 h 473075"/>
              <a:gd name="connsiteX31" fmla="*/ 73025 w 803275"/>
              <a:gd name="connsiteY31" fmla="*/ 187325 h 473075"/>
              <a:gd name="connsiteX32" fmla="*/ 66675 w 803275"/>
              <a:gd name="connsiteY32" fmla="*/ 206375 h 473075"/>
              <a:gd name="connsiteX33" fmla="*/ 63500 w 803275"/>
              <a:gd name="connsiteY33" fmla="*/ 215900 h 473075"/>
              <a:gd name="connsiteX34" fmla="*/ 44450 w 803275"/>
              <a:gd name="connsiteY34" fmla="*/ 244475 h 473075"/>
              <a:gd name="connsiteX35" fmla="*/ 38100 w 803275"/>
              <a:gd name="connsiteY35" fmla="*/ 254000 h 473075"/>
              <a:gd name="connsiteX36" fmla="*/ 28575 w 803275"/>
              <a:gd name="connsiteY36" fmla="*/ 273050 h 473075"/>
              <a:gd name="connsiteX37" fmla="*/ 25400 w 803275"/>
              <a:gd name="connsiteY37" fmla="*/ 282575 h 473075"/>
              <a:gd name="connsiteX38" fmla="*/ 19050 w 803275"/>
              <a:gd name="connsiteY38" fmla="*/ 292100 h 473075"/>
              <a:gd name="connsiteX39" fmla="*/ 15875 w 803275"/>
              <a:gd name="connsiteY39" fmla="*/ 301625 h 473075"/>
              <a:gd name="connsiteX40" fmla="*/ 9525 w 803275"/>
              <a:gd name="connsiteY40" fmla="*/ 311150 h 473075"/>
              <a:gd name="connsiteX41" fmla="*/ 0 w 803275"/>
              <a:gd name="connsiteY41" fmla="*/ 346075 h 473075"/>
              <a:gd name="connsiteX42" fmla="*/ 6350 w 803275"/>
              <a:gd name="connsiteY42" fmla="*/ 377825 h 473075"/>
              <a:gd name="connsiteX43" fmla="*/ 12700 w 803275"/>
              <a:gd name="connsiteY43" fmla="*/ 396875 h 473075"/>
              <a:gd name="connsiteX44" fmla="*/ 15875 w 803275"/>
              <a:gd name="connsiteY44" fmla="*/ 406400 h 473075"/>
              <a:gd name="connsiteX45" fmla="*/ 19050 w 803275"/>
              <a:gd name="connsiteY45" fmla="*/ 415925 h 473075"/>
              <a:gd name="connsiteX46" fmla="*/ 25400 w 803275"/>
              <a:gd name="connsiteY46" fmla="*/ 425450 h 473075"/>
              <a:gd name="connsiteX47" fmla="*/ 44450 w 803275"/>
              <a:gd name="connsiteY47" fmla="*/ 438150 h 473075"/>
              <a:gd name="connsiteX48" fmla="*/ 60325 w 803275"/>
              <a:gd name="connsiteY48" fmla="*/ 450850 h 473075"/>
              <a:gd name="connsiteX49" fmla="*/ 69850 w 803275"/>
              <a:gd name="connsiteY49" fmla="*/ 457200 h 473075"/>
              <a:gd name="connsiteX50" fmla="*/ 88900 w 803275"/>
              <a:gd name="connsiteY50" fmla="*/ 463550 h 473075"/>
              <a:gd name="connsiteX51" fmla="*/ 117475 w 803275"/>
              <a:gd name="connsiteY51" fmla="*/ 473075 h 473075"/>
              <a:gd name="connsiteX52" fmla="*/ 193675 w 803275"/>
              <a:gd name="connsiteY52" fmla="*/ 469900 h 473075"/>
              <a:gd name="connsiteX53" fmla="*/ 365125 w 803275"/>
              <a:gd name="connsiteY53" fmla="*/ 466725 h 473075"/>
              <a:gd name="connsiteX54" fmla="*/ 409575 w 803275"/>
              <a:gd name="connsiteY54" fmla="*/ 460375 h 473075"/>
              <a:gd name="connsiteX55" fmla="*/ 460375 w 803275"/>
              <a:gd name="connsiteY55" fmla="*/ 454025 h 473075"/>
              <a:gd name="connsiteX56" fmla="*/ 485775 w 803275"/>
              <a:gd name="connsiteY56" fmla="*/ 447675 h 473075"/>
              <a:gd name="connsiteX57" fmla="*/ 527050 w 803275"/>
              <a:gd name="connsiteY57" fmla="*/ 438150 h 473075"/>
              <a:gd name="connsiteX58" fmla="*/ 565150 w 803275"/>
              <a:gd name="connsiteY58" fmla="*/ 428625 h 473075"/>
              <a:gd name="connsiteX59" fmla="*/ 587375 w 803275"/>
              <a:gd name="connsiteY59" fmla="*/ 415925 h 473075"/>
              <a:gd name="connsiteX60" fmla="*/ 596900 w 803275"/>
              <a:gd name="connsiteY60" fmla="*/ 409575 h 473075"/>
              <a:gd name="connsiteX61" fmla="*/ 606425 w 803275"/>
              <a:gd name="connsiteY61" fmla="*/ 406400 h 473075"/>
              <a:gd name="connsiteX62" fmla="*/ 625475 w 803275"/>
              <a:gd name="connsiteY62" fmla="*/ 393700 h 473075"/>
              <a:gd name="connsiteX63" fmla="*/ 635000 w 803275"/>
              <a:gd name="connsiteY63" fmla="*/ 387350 h 473075"/>
              <a:gd name="connsiteX64" fmla="*/ 644525 w 803275"/>
              <a:gd name="connsiteY64" fmla="*/ 381000 h 473075"/>
              <a:gd name="connsiteX65" fmla="*/ 663575 w 803275"/>
              <a:gd name="connsiteY65" fmla="*/ 365125 h 473075"/>
              <a:gd name="connsiteX66" fmla="*/ 682625 w 803275"/>
              <a:gd name="connsiteY66" fmla="*/ 349250 h 473075"/>
              <a:gd name="connsiteX67" fmla="*/ 688975 w 803275"/>
              <a:gd name="connsiteY67" fmla="*/ 339725 h 473075"/>
              <a:gd name="connsiteX68" fmla="*/ 717550 w 803275"/>
              <a:gd name="connsiteY68" fmla="*/ 311150 h 473075"/>
              <a:gd name="connsiteX69" fmla="*/ 727075 w 803275"/>
              <a:gd name="connsiteY69" fmla="*/ 301625 h 473075"/>
              <a:gd name="connsiteX70" fmla="*/ 746125 w 803275"/>
              <a:gd name="connsiteY70" fmla="*/ 273050 h 473075"/>
              <a:gd name="connsiteX71" fmla="*/ 752475 w 803275"/>
              <a:gd name="connsiteY71" fmla="*/ 263525 h 473075"/>
              <a:gd name="connsiteX72" fmla="*/ 758825 w 803275"/>
              <a:gd name="connsiteY72" fmla="*/ 250825 h 473075"/>
              <a:gd name="connsiteX73" fmla="*/ 762000 w 803275"/>
              <a:gd name="connsiteY73" fmla="*/ 241300 h 473075"/>
              <a:gd name="connsiteX74" fmla="*/ 768350 w 803275"/>
              <a:gd name="connsiteY74" fmla="*/ 231775 h 473075"/>
              <a:gd name="connsiteX75" fmla="*/ 771525 w 803275"/>
              <a:gd name="connsiteY75" fmla="*/ 222250 h 473075"/>
              <a:gd name="connsiteX76" fmla="*/ 777875 w 803275"/>
              <a:gd name="connsiteY76" fmla="*/ 212725 h 473075"/>
              <a:gd name="connsiteX77" fmla="*/ 784225 w 803275"/>
              <a:gd name="connsiteY77" fmla="*/ 193675 h 473075"/>
              <a:gd name="connsiteX78" fmla="*/ 787400 w 803275"/>
              <a:gd name="connsiteY78" fmla="*/ 184150 h 473075"/>
              <a:gd name="connsiteX79" fmla="*/ 790575 w 803275"/>
              <a:gd name="connsiteY79" fmla="*/ 174625 h 473075"/>
              <a:gd name="connsiteX80" fmla="*/ 796925 w 803275"/>
              <a:gd name="connsiteY80" fmla="*/ 142875 h 473075"/>
              <a:gd name="connsiteX81" fmla="*/ 803275 w 803275"/>
              <a:gd name="connsiteY81" fmla="*/ 120650 h 473075"/>
              <a:gd name="connsiteX82" fmla="*/ 800100 w 803275"/>
              <a:gd name="connsiteY82" fmla="*/ 79375 h 473075"/>
              <a:gd name="connsiteX83" fmla="*/ 787400 w 803275"/>
              <a:gd name="connsiteY83" fmla="*/ 5080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03275" h="473075">
                <a:moveTo>
                  <a:pt x="787400" y="50800"/>
                </a:moveTo>
                <a:cubicBezTo>
                  <a:pt x="764981" y="37348"/>
                  <a:pt x="776660" y="44698"/>
                  <a:pt x="752475" y="28575"/>
                </a:cubicBezTo>
                <a:lnTo>
                  <a:pt x="742950" y="22225"/>
                </a:lnTo>
                <a:cubicBezTo>
                  <a:pt x="739775" y="20108"/>
                  <a:pt x="737045" y="17082"/>
                  <a:pt x="733425" y="15875"/>
                </a:cubicBezTo>
                <a:cubicBezTo>
                  <a:pt x="698687" y="4296"/>
                  <a:pt x="751304" y="22763"/>
                  <a:pt x="714375" y="6350"/>
                </a:cubicBezTo>
                <a:cubicBezTo>
                  <a:pt x="708258" y="3632"/>
                  <a:pt x="695325" y="0"/>
                  <a:pt x="695325" y="0"/>
                </a:cubicBezTo>
                <a:cubicBezTo>
                  <a:pt x="634268" y="2544"/>
                  <a:pt x="618535" y="1445"/>
                  <a:pt x="561975" y="9525"/>
                </a:cubicBezTo>
                <a:cubicBezTo>
                  <a:pt x="554567" y="10583"/>
                  <a:pt x="547113" y="11361"/>
                  <a:pt x="539750" y="12700"/>
                </a:cubicBezTo>
                <a:cubicBezTo>
                  <a:pt x="535457" y="13481"/>
                  <a:pt x="531329" y="15019"/>
                  <a:pt x="527050" y="15875"/>
                </a:cubicBezTo>
                <a:cubicBezTo>
                  <a:pt x="520737" y="17138"/>
                  <a:pt x="514284" y="17653"/>
                  <a:pt x="508000" y="19050"/>
                </a:cubicBezTo>
                <a:cubicBezTo>
                  <a:pt x="504733" y="19776"/>
                  <a:pt x="501742" y="21499"/>
                  <a:pt x="498475" y="22225"/>
                </a:cubicBezTo>
                <a:cubicBezTo>
                  <a:pt x="492191" y="23622"/>
                  <a:pt x="485709" y="24003"/>
                  <a:pt x="479425" y="25400"/>
                </a:cubicBezTo>
                <a:cubicBezTo>
                  <a:pt x="476158" y="26126"/>
                  <a:pt x="473118" y="27656"/>
                  <a:pt x="469900" y="28575"/>
                </a:cubicBezTo>
                <a:cubicBezTo>
                  <a:pt x="465704" y="29774"/>
                  <a:pt x="461479" y="30894"/>
                  <a:pt x="457200" y="31750"/>
                </a:cubicBezTo>
                <a:cubicBezTo>
                  <a:pt x="431955" y="36799"/>
                  <a:pt x="405768" y="37020"/>
                  <a:pt x="381000" y="44450"/>
                </a:cubicBezTo>
                <a:cubicBezTo>
                  <a:pt x="371383" y="47335"/>
                  <a:pt x="361950" y="50800"/>
                  <a:pt x="352425" y="53975"/>
                </a:cubicBezTo>
                <a:lnTo>
                  <a:pt x="295275" y="73025"/>
                </a:lnTo>
                <a:lnTo>
                  <a:pt x="266700" y="82550"/>
                </a:lnTo>
                <a:lnTo>
                  <a:pt x="257175" y="85725"/>
                </a:lnTo>
                <a:cubicBezTo>
                  <a:pt x="254000" y="86783"/>
                  <a:pt x="250435" y="87044"/>
                  <a:pt x="247650" y="88900"/>
                </a:cubicBezTo>
                <a:cubicBezTo>
                  <a:pt x="244475" y="91017"/>
                  <a:pt x="241612" y="93700"/>
                  <a:pt x="238125" y="95250"/>
                </a:cubicBezTo>
                <a:cubicBezTo>
                  <a:pt x="232008" y="97968"/>
                  <a:pt x="225425" y="99483"/>
                  <a:pt x="219075" y="101600"/>
                </a:cubicBezTo>
                <a:lnTo>
                  <a:pt x="171450" y="117475"/>
                </a:lnTo>
                <a:lnTo>
                  <a:pt x="161925" y="120650"/>
                </a:lnTo>
                <a:cubicBezTo>
                  <a:pt x="158750" y="121708"/>
                  <a:pt x="155185" y="121969"/>
                  <a:pt x="152400" y="123825"/>
                </a:cubicBezTo>
                <a:cubicBezTo>
                  <a:pt x="137306" y="133888"/>
                  <a:pt x="146495" y="128968"/>
                  <a:pt x="123825" y="136525"/>
                </a:cubicBezTo>
                <a:lnTo>
                  <a:pt x="114300" y="139700"/>
                </a:lnTo>
                <a:lnTo>
                  <a:pt x="104775" y="142875"/>
                </a:lnTo>
                <a:cubicBezTo>
                  <a:pt x="102658" y="146050"/>
                  <a:pt x="101123" y="149702"/>
                  <a:pt x="98425" y="152400"/>
                </a:cubicBezTo>
                <a:cubicBezTo>
                  <a:pt x="85725" y="165100"/>
                  <a:pt x="91017" y="151342"/>
                  <a:pt x="82550" y="168275"/>
                </a:cubicBezTo>
                <a:cubicBezTo>
                  <a:pt x="81053" y="171268"/>
                  <a:pt x="80872" y="174807"/>
                  <a:pt x="79375" y="177800"/>
                </a:cubicBezTo>
                <a:cubicBezTo>
                  <a:pt x="77668" y="181213"/>
                  <a:pt x="74575" y="183838"/>
                  <a:pt x="73025" y="187325"/>
                </a:cubicBezTo>
                <a:cubicBezTo>
                  <a:pt x="70307" y="193442"/>
                  <a:pt x="68792" y="200025"/>
                  <a:pt x="66675" y="206375"/>
                </a:cubicBezTo>
                <a:cubicBezTo>
                  <a:pt x="65617" y="209550"/>
                  <a:pt x="65356" y="213115"/>
                  <a:pt x="63500" y="215900"/>
                </a:cubicBezTo>
                <a:lnTo>
                  <a:pt x="44450" y="244475"/>
                </a:lnTo>
                <a:cubicBezTo>
                  <a:pt x="42333" y="247650"/>
                  <a:pt x="39307" y="250380"/>
                  <a:pt x="38100" y="254000"/>
                </a:cubicBezTo>
                <a:cubicBezTo>
                  <a:pt x="30120" y="277941"/>
                  <a:pt x="40885" y="248431"/>
                  <a:pt x="28575" y="273050"/>
                </a:cubicBezTo>
                <a:cubicBezTo>
                  <a:pt x="27078" y="276043"/>
                  <a:pt x="26897" y="279582"/>
                  <a:pt x="25400" y="282575"/>
                </a:cubicBezTo>
                <a:cubicBezTo>
                  <a:pt x="23693" y="285988"/>
                  <a:pt x="20757" y="288687"/>
                  <a:pt x="19050" y="292100"/>
                </a:cubicBezTo>
                <a:cubicBezTo>
                  <a:pt x="17553" y="295093"/>
                  <a:pt x="17372" y="298632"/>
                  <a:pt x="15875" y="301625"/>
                </a:cubicBezTo>
                <a:cubicBezTo>
                  <a:pt x="14168" y="305038"/>
                  <a:pt x="11075" y="307663"/>
                  <a:pt x="9525" y="311150"/>
                </a:cubicBezTo>
                <a:cubicBezTo>
                  <a:pt x="3666" y="324333"/>
                  <a:pt x="2716" y="332494"/>
                  <a:pt x="0" y="346075"/>
                </a:cubicBezTo>
                <a:cubicBezTo>
                  <a:pt x="8805" y="372489"/>
                  <a:pt x="-4595" y="330397"/>
                  <a:pt x="6350" y="377825"/>
                </a:cubicBezTo>
                <a:cubicBezTo>
                  <a:pt x="7855" y="384347"/>
                  <a:pt x="10583" y="390525"/>
                  <a:pt x="12700" y="396875"/>
                </a:cubicBezTo>
                <a:lnTo>
                  <a:pt x="15875" y="406400"/>
                </a:lnTo>
                <a:cubicBezTo>
                  <a:pt x="16933" y="409575"/>
                  <a:pt x="17194" y="413140"/>
                  <a:pt x="19050" y="415925"/>
                </a:cubicBezTo>
                <a:cubicBezTo>
                  <a:pt x="21167" y="419100"/>
                  <a:pt x="22528" y="422937"/>
                  <a:pt x="25400" y="425450"/>
                </a:cubicBezTo>
                <a:cubicBezTo>
                  <a:pt x="31143" y="430476"/>
                  <a:pt x="44450" y="438150"/>
                  <a:pt x="44450" y="438150"/>
                </a:cubicBezTo>
                <a:cubicBezTo>
                  <a:pt x="55154" y="454207"/>
                  <a:pt x="44989" y="443182"/>
                  <a:pt x="60325" y="450850"/>
                </a:cubicBezTo>
                <a:cubicBezTo>
                  <a:pt x="63738" y="452557"/>
                  <a:pt x="66363" y="455650"/>
                  <a:pt x="69850" y="457200"/>
                </a:cubicBezTo>
                <a:cubicBezTo>
                  <a:pt x="75967" y="459918"/>
                  <a:pt x="83331" y="459837"/>
                  <a:pt x="88900" y="463550"/>
                </a:cubicBezTo>
                <a:cubicBezTo>
                  <a:pt x="103781" y="473471"/>
                  <a:pt x="94661" y="469273"/>
                  <a:pt x="117475" y="473075"/>
                </a:cubicBezTo>
                <a:lnTo>
                  <a:pt x="193675" y="469900"/>
                </a:lnTo>
                <a:lnTo>
                  <a:pt x="365125" y="466725"/>
                </a:lnTo>
                <a:cubicBezTo>
                  <a:pt x="379752" y="466253"/>
                  <a:pt x="395056" y="462311"/>
                  <a:pt x="409575" y="460375"/>
                </a:cubicBezTo>
                <a:cubicBezTo>
                  <a:pt x="529618" y="444369"/>
                  <a:pt x="363046" y="467929"/>
                  <a:pt x="460375" y="454025"/>
                </a:cubicBezTo>
                <a:cubicBezTo>
                  <a:pt x="478584" y="447955"/>
                  <a:pt x="460871" y="453422"/>
                  <a:pt x="485775" y="447675"/>
                </a:cubicBezTo>
                <a:cubicBezTo>
                  <a:pt x="513769" y="441215"/>
                  <a:pt x="504250" y="442295"/>
                  <a:pt x="527050" y="438150"/>
                </a:cubicBezTo>
                <a:cubicBezTo>
                  <a:pt x="536870" y="436365"/>
                  <a:pt x="556455" y="434422"/>
                  <a:pt x="565150" y="428625"/>
                </a:cubicBezTo>
                <a:cubicBezTo>
                  <a:pt x="588356" y="413154"/>
                  <a:pt x="559177" y="432038"/>
                  <a:pt x="587375" y="415925"/>
                </a:cubicBezTo>
                <a:cubicBezTo>
                  <a:pt x="590688" y="414032"/>
                  <a:pt x="593487" y="411282"/>
                  <a:pt x="596900" y="409575"/>
                </a:cubicBezTo>
                <a:cubicBezTo>
                  <a:pt x="599893" y="408078"/>
                  <a:pt x="603499" y="408025"/>
                  <a:pt x="606425" y="406400"/>
                </a:cubicBezTo>
                <a:cubicBezTo>
                  <a:pt x="613096" y="402694"/>
                  <a:pt x="619125" y="397933"/>
                  <a:pt x="625475" y="393700"/>
                </a:cubicBezTo>
                <a:lnTo>
                  <a:pt x="635000" y="387350"/>
                </a:lnTo>
                <a:cubicBezTo>
                  <a:pt x="638175" y="385233"/>
                  <a:pt x="641827" y="383698"/>
                  <a:pt x="644525" y="381000"/>
                </a:cubicBezTo>
                <a:cubicBezTo>
                  <a:pt x="672352" y="353173"/>
                  <a:pt x="637053" y="387227"/>
                  <a:pt x="663575" y="365125"/>
                </a:cubicBezTo>
                <a:cubicBezTo>
                  <a:pt x="688021" y="344753"/>
                  <a:pt x="658976" y="365016"/>
                  <a:pt x="682625" y="349250"/>
                </a:cubicBezTo>
                <a:cubicBezTo>
                  <a:pt x="684742" y="346075"/>
                  <a:pt x="686440" y="342577"/>
                  <a:pt x="688975" y="339725"/>
                </a:cubicBezTo>
                <a:lnTo>
                  <a:pt x="717550" y="311150"/>
                </a:lnTo>
                <a:cubicBezTo>
                  <a:pt x="720725" y="307975"/>
                  <a:pt x="724584" y="305361"/>
                  <a:pt x="727075" y="301625"/>
                </a:cubicBezTo>
                <a:lnTo>
                  <a:pt x="746125" y="273050"/>
                </a:lnTo>
                <a:cubicBezTo>
                  <a:pt x="748242" y="269875"/>
                  <a:pt x="750768" y="266938"/>
                  <a:pt x="752475" y="263525"/>
                </a:cubicBezTo>
                <a:cubicBezTo>
                  <a:pt x="754592" y="259292"/>
                  <a:pt x="756961" y="255175"/>
                  <a:pt x="758825" y="250825"/>
                </a:cubicBezTo>
                <a:cubicBezTo>
                  <a:pt x="760143" y="247749"/>
                  <a:pt x="760503" y="244293"/>
                  <a:pt x="762000" y="241300"/>
                </a:cubicBezTo>
                <a:cubicBezTo>
                  <a:pt x="763707" y="237887"/>
                  <a:pt x="766643" y="235188"/>
                  <a:pt x="768350" y="231775"/>
                </a:cubicBezTo>
                <a:cubicBezTo>
                  <a:pt x="769847" y="228782"/>
                  <a:pt x="770028" y="225243"/>
                  <a:pt x="771525" y="222250"/>
                </a:cubicBezTo>
                <a:cubicBezTo>
                  <a:pt x="773232" y="218837"/>
                  <a:pt x="776325" y="216212"/>
                  <a:pt x="777875" y="212725"/>
                </a:cubicBezTo>
                <a:cubicBezTo>
                  <a:pt x="780593" y="206608"/>
                  <a:pt x="782108" y="200025"/>
                  <a:pt x="784225" y="193675"/>
                </a:cubicBezTo>
                <a:lnTo>
                  <a:pt x="787400" y="184150"/>
                </a:lnTo>
                <a:cubicBezTo>
                  <a:pt x="788458" y="180975"/>
                  <a:pt x="789919" y="177907"/>
                  <a:pt x="790575" y="174625"/>
                </a:cubicBezTo>
                <a:cubicBezTo>
                  <a:pt x="792692" y="164042"/>
                  <a:pt x="793512" y="153114"/>
                  <a:pt x="796925" y="142875"/>
                </a:cubicBezTo>
                <a:cubicBezTo>
                  <a:pt x="801480" y="129210"/>
                  <a:pt x="799288" y="136597"/>
                  <a:pt x="803275" y="120650"/>
                </a:cubicBezTo>
                <a:cubicBezTo>
                  <a:pt x="802217" y="106892"/>
                  <a:pt x="802252" y="93005"/>
                  <a:pt x="800100" y="79375"/>
                </a:cubicBezTo>
                <a:cubicBezTo>
                  <a:pt x="799056" y="72763"/>
                  <a:pt x="793750" y="60325"/>
                  <a:pt x="787400" y="50800"/>
                </a:cubicBezTo>
                <a:close/>
              </a:path>
            </a:pathLst>
          </a:custGeom>
          <a:noFill/>
          <a:ln w="9525">
            <a:solidFill>
              <a:srgbClr val="0054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C803DB-C884-3047-967C-DBCF5F075550}"/>
              </a:ext>
            </a:extLst>
          </p:cNvPr>
          <p:cNvCxnSpPr>
            <a:cxnSpLocks/>
          </p:cNvCxnSpPr>
          <p:nvPr/>
        </p:nvCxnSpPr>
        <p:spPr>
          <a:xfrm>
            <a:off x="1550220" y="793167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6649F4-86B0-674E-B637-9383A5493E1A}"/>
              </a:ext>
            </a:extLst>
          </p:cNvPr>
          <p:cNvCxnSpPr>
            <a:cxnSpLocks/>
          </p:cNvCxnSpPr>
          <p:nvPr/>
        </p:nvCxnSpPr>
        <p:spPr>
          <a:xfrm flipH="1">
            <a:off x="1514220" y="829167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B5894F-B8DE-3944-B961-E86FBE47F08D}"/>
              </a:ext>
            </a:extLst>
          </p:cNvPr>
          <p:cNvCxnSpPr>
            <a:cxnSpLocks/>
          </p:cNvCxnSpPr>
          <p:nvPr/>
        </p:nvCxnSpPr>
        <p:spPr>
          <a:xfrm>
            <a:off x="1709936" y="1595975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108C75-4561-3F47-AA2E-DE65A7A022D4}"/>
              </a:ext>
            </a:extLst>
          </p:cNvPr>
          <p:cNvCxnSpPr>
            <a:cxnSpLocks/>
          </p:cNvCxnSpPr>
          <p:nvPr/>
        </p:nvCxnSpPr>
        <p:spPr>
          <a:xfrm flipH="1">
            <a:off x="1673936" y="1631975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F82972-C54E-0848-8F22-C743380A0980}"/>
              </a:ext>
            </a:extLst>
          </p:cNvPr>
          <p:cNvCxnSpPr>
            <a:cxnSpLocks/>
          </p:cNvCxnSpPr>
          <p:nvPr/>
        </p:nvCxnSpPr>
        <p:spPr>
          <a:xfrm>
            <a:off x="901075" y="1223226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62F94A-F83E-FB43-93B6-20FFACBB41B4}"/>
              </a:ext>
            </a:extLst>
          </p:cNvPr>
          <p:cNvCxnSpPr>
            <a:cxnSpLocks/>
          </p:cNvCxnSpPr>
          <p:nvPr/>
        </p:nvCxnSpPr>
        <p:spPr>
          <a:xfrm flipH="1">
            <a:off x="865075" y="1259226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BEB4127-8CDC-3B42-8E51-2F0525F29638}"/>
              </a:ext>
            </a:extLst>
          </p:cNvPr>
          <p:cNvSpPr/>
          <p:nvPr/>
        </p:nvSpPr>
        <p:spPr>
          <a:xfrm>
            <a:off x="2454511" y="473380"/>
            <a:ext cx="1781907" cy="1395046"/>
          </a:xfrm>
          <a:prstGeom prst="rect">
            <a:avLst/>
          </a:prstGeom>
          <a:noFill/>
          <a:ln w="127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5A7590-4C7E-A548-8F70-89B0FA021C99}"/>
              </a:ext>
            </a:extLst>
          </p:cNvPr>
          <p:cNvSpPr txBox="1"/>
          <p:nvPr/>
        </p:nvSpPr>
        <p:spPr>
          <a:xfrm>
            <a:off x="2325558" y="1950488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 Iterate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B3363E1-5E28-1545-8553-08AED6CDE9EA}"/>
              </a:ext>
            </a:extLst>
          </p:cNvPr>
          <p:cNvSpPr/>
          <p:nvPr/>
        </p:nvSpPr>
        <p:spPr>
          <a:xfrm>
            <a:off x="2843594" y="82276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7889F9B-7076-0245-9D4A-31F23FCA900A}"/>
              </a:ext>
            </a:extLst>
          </p:cNvPr>
          <p:cNvSpPr/>
          <p:nvPr/>
        </p:nvSpPr>
        <p:spPr>
          <a:xfrm>
            <a:off x="2719547" y="88081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1B1C5E8-C752-BF40-B1B1-3A4CC82ECA90}"/>
              </a:ext>
            </a:extLst>
          </p:cNvPr>
          <p:cNvSpPr/>
          <p:nvPr/>
        </p:nvSpPr>
        <p:spPr>
          <a:xfrm>
            <a:off x="3148394" y="112756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03C49CB-8D9A-E14C-BFCB-D9F4D44FB16A}"/>
              </a:ext>
            </a:extLst>
          </p:cNvPr>
          <p:cNvSpPr/>
          <p:nvPr/>
        </p:nvSpPr>
        <p:spPr>
          <a:xfrm>
            <a:off x="3311248" y="143236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084E237-ACE1-7E45-A248-32E80B7E31F3}"/>
              </a:ext>
            </a:extLst>
          </p:cNvPr>
          <p:cNvSpPr/>
          <p:nvPr/>
        </p:nvSpPr>
        <p:spPr>
          <a:xfrm>
            <a:off x="3282648" y="161379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3E4325-82A4-CA4E-8486-FF6BB8573EF5}"/>
              </a:ext>
            </a:extLst>
          </p:cNvPr>
          <p:cNvSpPr/>
          <p:nvPr/>
        </p:nvSpPr>
        <p:spPr>
          <a:xfrm>
            <a:off x="3456739" y="153855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F7A59A-74C2-7F4C-8E4C-A17E920C86C6}"/>
              </a:ext>
            </a:extLst>
          </p:cNvPr>
          <p:cNvSpPr/>
          <p:nvPr/>
        </p:nvSpPr>
        <p:spPr>
          <a:xfrm>
            <a:off x="3772171" y="131626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78624E-C4B2-4445-B3FD-1735F39692E1}"/>
              </a:ext>
            </a:extLst>
          </p:cNvPr>
          <p:cNvSpPr/>
          <p:nvPr/>
        </p:nvSpPr>
        <p:spPr>
          <a:xfrm>
            <a:off x="3887928" y="137431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E3C68B-3709-214B-953C-BC6F34F2EB44}"/>
              </a:ext>
            </a:extLst>
          </p:cNvPr>
          <p:cNvSpPr/>
          <p:nvPr/>
        </p:nvSpPr>
        <p:spPr>
          <a:xfrm>
            <a:off x="3630403" y="64555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D1211F-0568-AD42-9F81-138E252C07E9}"/>
              </a:ext>
            </a:extLst>
          </p:cNvPr>
          <p:cNvSpPr/>
          <p:nvPr/>
        </p:nvSpPr>
        <p:spPr>
          <a:xfrm>
            <a:off x="3829876" y="70360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40EC6AF-F482-954F-B30E-98F72A1AB32B}"/>
              </a:ext>
            </a:extLst>
          </p:cNvPr>
          <p:cNvSpPr/>
          <p:nvPr/>
        </p:nvSpPr>
        <p:spPr>
          <a:xfrm>
            <a:off x="3481954" y="77111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1CD7FEB-E3A6-C84A-B99D-74B08885D64A}"/>
              </a:ext>
            </a:extLst>
          </p:cNvPr>
          <p:cNvSpPr/>
          <p:nvPr/>
        </p:nvSpPr>
        <p:spPr>
          <a:xfrm>
            <a:off x="3933329" y="95186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E98ED7-0A2F-8943-8E0E-85170D4E6908}"/>
              </a:ext>
            </a:extLst>
          </p:cNvPr>
          <p:cNvSpPr/>
          <p:nvPr/>
        </p:nvSpPr>
        <p:spPr>
          <a:xfrm>
            <a:off x="3688455" y="1016323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FB2841-D439-674F-8662-408E4C52DB0A}"/>
              </a:ext>
            </a:extLst>
          </p:cNvPr>
          <p:cNvSpPr/>
          <p:nvPr/>
        </p:nvSpPr>
        <p:spPr>
          <a:xfrm>
            <a:off x="3551985" y="103265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A497954-27CF-4146-9C0F-1A0F6F6BF4A7}"/>
              </a:ext>
            </a:extLst>
          </p:cNvPr>
          <p:cNvSpPr/>
          <p:nvPr/>
        </p:nvSpPr>
        <p:spPr>
          <a:xfrm>
            <a:off x="3333321" y="97176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92AB0E-AC49-1A45-A268-2AC5CDF864ED}"/>
              </a:ext>
            </a:extLst>
          </p:cNvPr>
          <p:cNvSpPr/>
          <p:nvPr/>
        </p:nvSpPr>
        <p:spPr>
          <a:xfrm>
            <a:off x="3049157" y="99288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17D43E5-3269-C14E-882B-E541BB52D17F}"/>
              </a:ext>
            </a:extLst>
          </p:cNvPr>
          <p:cNvSpPr/>
          <p:nvPr/>
        </p:nvSpPr>
        <p:spPr>
          <a:xfrm>
            <a:off x="2719547" y="105038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0A4938D-EBDA-4B49-BAE4-5E926A3C4EA6}"/>
              </a:ext>
            </a:extLst>
          </p:cNvPr>
          <p:cNvSpPr/>
          <p:nvPr/>
        </p:nvSpPr>
        <p:spPr>
          <a:xfrm>
            <a:off x="2814568" y="123020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20CA6C5-95C5-1D49-98B2-960AEAE1ED93}"/>
              </a:ext>
            </a:extLst>
          </p:cNvPr>
          <p:cNvSpPr/>
          <p:nvPr/>
        </p:nvSpPr>
        <p:spPr>
          <a:xfrm>
            <a:off x="2719547" y="137431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DBA2E98-8D5A-164A-8AEF-28A205EF87AC}"/>
              </a:ext>
            </a:extLst>
          </p:cNvPr>
          <p:cNvSpPr/>
          <p:nvPr/>
        </p:nvSpPr>
        <p:spPr>
          <a:xfrm>
            <a:off x="3153284" y="137431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0234A23-664A-9146-82F3-25DA67FB3286}"/>
              </a:ext>
            </a:extLst>
          </p:cNvPr>
          <p:cNvSpPr/>
          <p:nvPr/>
        </p:nvSpPr>
        <p:spPr>
          <a:xfrm>
            <a:off x="3095232" y="151442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F87EA641-E8DD-A042-B324-D48ED0EB17A7}"/>
              </a:ext>
            </a:extLst>
          </p:cNvPr>
          <p:cNvSpPr/>
          <p:nvPr/>
        </p:nvSpPr>
        <p:spPr>
          <a:xfrm>
            <a:off x="3309801" y="603275"/>
            <a:ext cx="733425" cy="514350"/>
          </a:xfrm>
          <a:custGeom>
            <a:avLst/>
            <a:gdLst>
              <a:gd name="connsiteX0" fmla="*/ 361950 w 733425"/>
              <a:gd name="connsiteY0" fmla="*/ 0 h 514350"/>
              <a:gd name="connsiteX1" fmla="*/ 327025 w 733425"/>
              <a:gd name="connsiteY1" fmla="*/ 12700 h 514350"/>
              <a:gd name="connsiteX2" fmla="*/ 317500 w 733425"/>
              <a:gd name="connsiteY2" fmla="*/ 15875 h 514350"/>
              <a:gd name="connsiteX3" fmla="*/ 298450 w 733425"/>
              <a:gd name="connsiteY3" fmla="*/ 25400 h 514350"/>
              <a:gd name="connsiteX4" fmla="*/ 288925 w 733425"/>
              <a:gd name="connsiteY4" fmla="*/ 31750 h 514350"/>
              <a:gd name="connsiteX5" fmla="*/ 269875 w 733425"/>
              <a:gd name="connsiteY5" fmla="*/ 38100 h 514350"/>
              <a:gd name="connsiteX6" fmla="*/ 250825 w 733425"/>
              <a:gd name="connsiteY6" fmla="*/ 44450 h 514350"/>
              <a:gd name="connsiteX7" fmla="*/ 241300 w 733425"/>
              <a:gd name="connsiteY7" fmla="*/ 47625 h 514350"/>
              <a:gd name="connsiteX8" fmla="*/ 231775 w 733425"/>
              <a:gd name="connsiteY8" fmla="*/ 53975 h 514350"/>
              <a:gd name="connsiteX9" fmla="*/ 222250 w 733425"/>
              <a:gd name="connsiteY9" fmla="*/ 57150 h 514350"/>
              <a:gd name="connsiteX10" fmla="*/ 203200 w 733425"/>
              <a:gd name="connsiteY10" fmla="*/ 69850 h 514350"/>
              <a:gd name="connsiteX11" fmla="*/ 193675 w 733425"/>
              <a:gd name="connsiteY11" fmla="*/ 76200 h 514350"/>
              <a:gd name="connsiteX12" fmla="*/ 184150 w 733425"/>
              <a:gd name="connsiteY12" fmla="*/ 85725 h 514350"/>
              <a:gd name="connsiteX13" fmla="*/ 165100 w 733425"/>
              <a:gd name="connsiteY13" fmla="*/ 98425 h 514350"/>
              <a:gd name="connsiteX14" fmla="*/ 136525 w 733425"/>
              <a:gd name="connsiteY14" fmla="*/ 123825 h 514350"/>
              <a:gd name="connsiteX15" fmla="*/ 114300 w 733425"/>
              <a:gd name="connsiteY15" fmla="*/ 149225 h 514350"/>
              <a:gd name="connsiteX16" fmla="*/ 98425 w 733425"/>
              <a:gd name="connsiteY16" fmla="*/ 168275 h 514350"/>
              <a:gd name="connsiteX17" fmla="*/ 92075 w 733425"/>
              <a:gd name="connsiteY17" fmla="*/ 177800 h 514350"/>
              <a:gd name="connsiteX18" fmla="*/ 63500 w 733425"/>
              <a:gd name="connsiteY18" fmla="*/ 203200 h 514350"/>
              <a:gd name="connsiteX19" fmla="*/ 50800 w 733425"/>
              <a:gd name="connsiteY19" fmla="*/ 222250 h 514350"/>
              <a:gd name="connsiteX20" fmla="*/ 44450 w 733425"/>
              <a:gd name="connsiteY20" fmla="*/ 231775 h 514350"/>
              <a:gd name="connsiteX21" fmla="*/ 41275 w 733425"/>
              <a:gd name="connsiteY21" fmla="*/ 241300 h 514350"/>
              <a:gd name="connsiteX22" fmla="*/ 28575 w 733425"/>
              <a:gd name="connsiteY22" fmla="*/ 260350 h 514350"/>
              <a:gd name="connsiteX23" fmla="*/ 22225 w 733425"/>
              <a:gd name="connsiteY23" fmla="*/ 269875 h 514350"/>
              <a:gd name="connsiteX24" fmla="*/ 12700 w 733425"/>
              <a:gd name="connsiteY24" fmla="*/ 288925 h 514350"/>
              <a:gd name="connsiteX25" fmla="*/ 9525 w 733425"/>
              <a:gd name="connsiteY25" fmla="*/ 301625 h 514350"/>
              <a:gd name="connsiteX26" fmla="*/ 6350 w 733425"/>
              <a:gd name="connsiteY26" fmla="*/ 311150 h 514350"/>
              <a:gd name="connsiteX27" fmla="*/ 0 w 733425"/>
              <a:gd name="connsiteY27" fmla="*/ 336550 h 514350"/>
              <a:gd name="connsiteX28" fmla="*/ 9525 w 733425"/>
              <a:gd name="connsiteY28" fmla="*/ 406400 h 514350"/>
              <a:gd name="connsiteX29" fmla="*/ 15875 w 733425"/>
              <a:gd name="connsiteY29" fmla="*/ 415925 h 514350"/>
              <a:gd name="connsiteX30" fmla="*/ 25400 w 733425"/>
              <a:gd name="connsiteY30" fmla="*/ 434975 h 514350"/>
              <a:gd name="connsiteX31" fmla="*/ 34925 w 733425"/>
              <a:gd name="connsiteY31" fmla="*/ 441325 h 514350"/>
              <a:gd name="connsiteX32" fmla="*/ 50800 w 733425"/>
              <a:gd name="connsiteY32" fmla="*/ 457200 h 514350"/>
              <a:gd name="connsiteX33" fmla="*/ 60325 w 733425"/>
              <a:gd name="connsiteY33" fmla="*/ 466725 h 514350"/>
              <a:gd name="connsiteX34" fmla="*/ 69850 w 733425"/>
              <a:gd name="connsiteY34" fmla="*/ 469900 h 514350"/>
              <a:gd name="connsiteX35" fmla="*/ 88900 w 733425"/>
              <a:gd name="connsiteY35" fmla="*/ 482600 h 514350"/>
              <a:gd name="connsiteX36" fmla="*/ 98425 w 733425"/>
              <a:gd name="connsiteY36" fmla="*/ 488950 h 514350"/>
              <a:gd name="connsiteX37" fmla="*/ 117475 w 733425"/>
              <a:gd name="connsiteY37" fmla="*/ 495300 h 514350"/>
              <a:gd name="connsiteX38" fmla="*/ 136525 w 733425"/>
              <a:gd name="connsiteY38" fmla="*/ 504825 h 514350"/>
              <a:gd name="connsiteX39" fmla="*/ 193675 w 733425"/>
              <a:gd name="connsiteY39" fmla="*/ 508000 h 514350"/>
              <a:gd name="connsiteX40" fmla="*/ 257175 w 733425"/>
              <a:gd name="connsiteY40" fmla="*/ 514350 h 514350"/>
              <a:gd name="connsiteX41" fmla="*/ 355600 w 733425"/>
              <a:gd name="connsiteY41" fmla="*/ 511175 h 514350"/>
              <a:gd name="connsiteX42" fmla="*/ 469900 w 733425"/>
              <a:gd name="connsiteY42" fmla="*/ 504825 h 514350"/>
              <a:gd name="connsiteX43" fmla="*/ 492125 w 733425"/>
              <a:gd name="connsiteY43" fmla="*/ 501650 h 514350"/>
              <a:gd name="connsiteX44" fmla="*/ 501650 w 733425"/>
              <a:gd name="connsiteY44" fmla="*/ 498475 h 514350"/>
              <a:gd name="connsiteX45" fmla="*/ 520700 w 733425"/>
              <a:gd name="connsiteY45" fmla="*/ 495300 h 514350"/>
              <a:gd name="connsiteX46" fmla="*/ 549275 w 733425"/>
              <a:gd name="connsiteY46" fmla="*/ 488950 h 514350"/>
              <a:gd name="connsiteX47" fmla="*/ 577850 w 733425"/>
              <a:gd name="connsiteY47" fmla="*/ 479425 h 514350"/>
              <a:gd name="connsiteX48" fmla="*/ 587375 w 733425"/>
              <a:gd name="connsiteY48" fmla="*/ 476250 h 514350"/>
              <a:gd name="connsiteX49" fmla="*/ 619125 w 733425"/>
              <a:gd name="connsiteY49" fmla="*/ 466725 h 514350"/>
              <a:gd name="connsiteX50" fmla="*/ 628650 w 733425"/>
              <a:gd name="connsiteY50" fmla="*/ 463550 h 514350"/>
              <a:gd name="connsiteX51" fmla="*/ 638175 w 733425"/>
              <a:gd name="connsiteY51" fmla="*/ 460375 h 514350"/>
              <a:gd name="connsiteX52" fmla="*/ 647700 w 733425"/>
              <a:gd name="connsiteY52" fmla="*/ 454025 h 514350"/>
              <a:gd name="connsiteX53" fmla="*/ 657225 w 733425"/>
              <a:gd name="connsiteY53" fmla="*/ 450850 h 514350"/>
              <a:gd name="connsiteX54" fmla="*/ 676275 w 733425"/>
              <a:gd name="connsiteY54" fmla="*/ 438150 h 514350"/>
              <a:gd name="connsiteX55" fmla="*/ 688975 w 733425"/>
              <a:gd name="connsiteY55" fmla="*/ 419100 h 514350"/>
              <a:gd name="connsiteX56" fmla="*/ 695325 w 733425"/>
              <a:gd name="connsiteY56" fmla="*/ 409575 h 514350"/>
              <a:gd name="connsiteX57" fmla="*/ 698500 w 733425"/>
              <a:gd name="connsiteY57" fmla="*/ 400050 h 514350"/>
              <a:gd name="connsiteX58" fmla="*/ 711200 w 733425"/>
              <a:gd name="connsiteY58" fmla="*/ 381000 h 514350"/>
              <a:gd name="connsiteX59" fmla="*/ 714375 w 733425"/>
              <a:gd name="connsiteY59" fmla="*/ 371475 h 514350"/>
              <a:gd name="connsiteX60" fmla="*/ 720725 w 733425"/>
              <a:gd name="connsiteY60" fmla="*/ 361950 h 514350"/>
              <a:gd name="connsiteX61" fmla="*/ 727075 w 733425"/>
              <a:gd name="connsiteY61" fmla="*/ 342900 h 514350"/>
              <a:gd name="connsiteX62" fmla="*/ 730250 w 733425"/>
              <a:gd name="connsiteY62" fmla="*/ 333375 h 514350"/>
              <a:gd name="connsiteX63" fmla="*/ 733425 w 733425"/>
              <a:gd name="connsiteY63" fmla="*/ 323850 h 514350"/>
              <a:gd name="connsiteX64" fmla="*/ 730250 w 733425"/>
              <a:gd name="connsiteY64" fmla="*/ 206375 h 514350"/>
              <a:gd name="connsiteX65" fmla="*/ 723900 w 733425"/>
              <a:gd name="connsiteY65" fmla="*/ 184150 h 514350"/>
              <a:gd name="connsiteX66" fmla="*/ 711200 w 733425"/>
              <a:gd name="connsiteY66" fmla="*/ 165100 h 514350"/>
              <a:gd name="connsiteX67" fmla="*/ 704850 w 733425"/>
              <a:gd name="connsiteY67" fmla="*/ 155575 h 514350"/>
              <a:gd name="connsiteX68" fmla="*/ 698500 w 733425"/>
              <a:gd name="connsiteY68" fmla="*/ 146050 h 514350"/>
              <a:gd name="connsiteX69" fmla="*/ 688975 w 733425"/>
              <a:gd name="connsiteY69" fmla="*/ 139700 h 514350"/>
              <a:gd name="connsiteX70" fmla="*/ 685800 w 733425"/>
              <a:gd name="connsiteY70" fmla="*/ 130175 h 514350"/>
              <a:gd name="connsiteX71" fmla="*/ 669925 w 733425"/>
              <a:gd name="connsiteY71" fmla="*/ 111125 h 514350"/>
              <a:gd name="connsiteX72" fmla="*/ 650875 w 733425"/>
              <a:gd name="connsiteY72" fmla="*/ 98425 h 514350"/>
              <a:gd name="connsiteX73" fmla="*/ 625475 w 733425"/>
              <a:gd name="connsiteY73" fmla="*/ 76200 h 514350"/>
              <a:gd name="connsiteX74" fmla="*/ 615950 w 733425"/>
              <a:gd name="connsiteY74" fmla="*/ 69850 h 514350"/>
              <a:gd name="connsiteX75" fmla="*/ 609600 w 733425"/>
              <a:gd name="connsiteY75" fmla="*/ 60325 h 514350"/>
              <a:gd name="connsiteX76" fmla="*/ 600075 w 733425"/>
              <a:gd name="connsiteY76" fmla="*/ 57150 h 514350"/>
              <a:gd name="connsiteX77" fmla="*/ 590550 w 733425"/>
              <a:gd name="connsiteY77" fmla="*/ 50800 h 514350"/>
              <a:gd name="connsiteX78" fmla="*/ 581025 w 733425"/>
              <a:gd name="connsiteY78" fmla="*/ 47625 h 514350"/>
              <a:gd name="connsiteX79" fmla="*/ 571500 w 733425"/>
              <a:gd name="connsiteY79" fmla="*/ 41275 h 514350"/>
              <a:gd name="connsiteX80" fmla="*/ 561975 w 733425"/>
              <a:gd name="connsiteY80" fmla="*/ 38100 h 514350"/>
              <a:gd name="connsiteX81" fmla="*/ 542925 w 733425"/>
              <a:gd name="connsiteY81" fmla="*/ 25400 h 514350"/>
              <a:gd name="connsiteX82" fmla="*/ 511175 w 733425"/>
              <a:gd name="connsiteY82" fmla="*/ 12700 h 514350"/>
              <a:gd name="connsiteX83" fmla="*/ 498475 w 733425"/>
              <a:gd name="connsiteY83" fmla="*/ 9525 h 514350"/>
              <a:gd name="connsiteX84" fmla="*/ 488950 w 733425"/>
              <a:gd name="connsiteY84" fmla="*/ 6350 h 514350"/>
              <a:gd name="connsiteX85" fmla="*/ 457200 w 733425"/>
              <a:gd name="connsiteY85" fmla="*/ 0 h 514350"/>
              <a:gd name="connsiteX86" fmla="*/ 387350 w 733425"/>
              <a:gd name="connsiteY86" fmla="*/ 0 h 514350"/>
              <a:gd name="connsiteX87" fmla="*/ 361950 w 733425"/>
              <a:gd name="connsiteY87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33425" h="514350">
                <a:moveTo>
                  <a:pt x="361950" y="0"/>
                </a:moveTo>
                <a:cubicBezTo>
                  <a:pt x="339860" y="8836"/>
                  <a:pt x="351482" y="4548"/>
                  <a:pt x="327025" y="12700"/>
                </a:cubicBezTo>
                <a:cubicBezTo>
                  <a:pt x="323850" y="13758"/>
                  <a:pt x="320285" y="14019"/>
                  <a:pt x="317500" y="15875"/>
                </a:cubicBezTo>
                <a:cubicBezTo>
                  <a:pt x="290203" y="34073"/>
                  <a:pt x="324740" y="12255"/>
                  <a:pt x="298450" y="25400"/>
                </a:cubicBezTo>
                <a:cubicBezTo>
                  <a:pt x="295037" y="27107"/>
                  <a:pt x="292412" y="30200"/>
                  <a:pt x="288925" y="31750"/>
                </a:cubicBezTo>
                <a:cubicBezTo>
                  <a:pt x="282808" y="34468"/>
                  <a:pt x="276225" y="35983"/>
                  <a:pt x="269875" y="38100"/>
                </a:cubicBezTo>
                <a:lnTo>
                  <a:pt x="250825" y="44450"/>
                </a:lnTo>
                <a:cubicBezTo>
                  <a:pt x="247650" y="45508"/>
                  <a:pt x="244085" y="45769"/>
                  <a:pt x="241300" y="47625"/>
                </a:cubicBezTo>
                <a:cubicBezTo>
                  <a:pt x="238125" y="49742"/>
                  <a:pt x="235188" y="52268"/>
                  <a:pt x="231775" y="53975"/>
                </a:cubicBezTo>
                <a:cubicBezTo>
                  <a:pt x="228782" y="55472"/>
                  <a:pt x="225176" y="55525"/>
                  <a:pt x="222250" y="57150"/>
                </a:cubicBezTo>
                <a:cubicBezTo>
                  <a:pt x="215579" y="60856"/>
                  <a:pt x="209550" y="65617"/>
                  <a:pt x="203200" y="69850"/>
                </a:cubicBezTo>
                <a:cubicBezTo>
                  <a:pt x="200025" y="71967"/>
                  <a:pt x="196373" y="73502"/>
                  <a:pt x="193675" y="76200"/>
                </a:cubicBezTo>
                <a:cubicBezTo>
                  <a:pt x="190500" y="79375"/>
                  <a:pt x="187694" y="82968"/>
                  <a:pt x="184150" y="85725"/>
                </a:cubicBezTo>
                <a:cubicBezTo>
                  <a:pt x="178126" y="90410"/>
                  <a:pt x="170496" y="93029"/>
                  <a:pt x="165100" y="98425"/>
                </a:cubicBezTo>
                <a:cubicBezTo>
                  <a:pt x="143352" y="120173"/>
                  <a:pt x="153522" y="112494"/>
                  <a:pt x="136525" y="123825"/>
                </a:cubicBezTo>
                <a:cubicBezTo>
                  <a:pt x="121708" y="146050"/>
                  <a:pt x="130175" y="138642"/>
                  <a:pt x="114300" y="149225"/>
                </a:cubicBezTo>
                <a:cubicBezTo>
                  <a:pt x="98534" y="172874"/>
                  <a:pt x="118797" y="143829"/>
                  <a:pt x="98425" y="168275"/>
                </a:cubicBezTo>
                <a:cubicBezTo>
                  <a:pt x="95982" y="171206"/>
                  <a:pt x="94773" y="175102"/>
                  <a:pt x="92075" y="177800"/>
                </a:cubicBezTo>
                <a:cubicBezTo>
                  <a:pt x="72988" y="196887"/>
                  <a:pt x="90167" y="163199"/>
                  <a:pt x="63500" y="203200"/>
                </a:cubicBezTo>
                <a:lnTo>
                  <a:pt x="50800" y="222250"/>
                </a:lnTo>
                <a:cubicBezTo>
                  <a:pt x="48683" y="225425"/>
                  <a:pt x="45657" y="228155"/>
                  <a:pt x="44450" y="231775"/>
                </a:cubicBezTo>
                <a:cubicBezTo>
                  <a:pt x="43392" y="234950"/>
                  <a:pt x="42900" y="238374"/>
                  <a:pt x="41275" y="241300"/>
                </a:cubicBezTo>
                <a:cubicBezTo>
                  <a:pt x="37569" y="247971"/>
                  <a:pt x="32808" y="254000"/>
                  <a:pt x="28575" y="260350"/>
                </a:cubicBezTo>
                <a:cubicBezTo>
                  <a:pt x="26458" y="263525"/>
                  <a:pt x="23432" y="266255"/>
                  <a:pt x="22225" y="269875"/>
                </a:cubicBezTo>
                <a:cubicBezTo>
                  <a:pt x="17843" y="283020"/>
                  <a:pt x="20906" y="276615"/>
                  <a:pt x="12700" y="288925"/>
                </a:cubicBezTo>
                <a:cubicBezTo>
                  <a:pt x="11642" y="293158"/>
                  <a:pt x="10724" y="297429"/>
                  <a:pt x="9525" y="301625"/>
                </a:cubicBezTo>
                <a:cubicBezTo>
                  <a:pt x="8606" y="304843"/>
                  <a:pt x="7231" y="307921"/>
                  <a:pt x="6350" y="311150"/>
                </a:cubicBezTo>
                <a:cubicBezTo>
                  <a:pt x="4054" y="319570"/>
                  <a:pt x="0" y="336550"/>
                  <a:pt x="0" y="336550"/>
                </a:cubicBezTo>
                <a:cubicBezTo>
                  <a:pt x="521" y="344880"/>
                  <a:pt x="-978" y="390645"/>
                  <a:pt x="9525" y="406400"/>
                </a:cubicBezTo>
                <a:cubicBezTo>
                  <a:pt x="11642" y="409575"/>
                  <a:pt x="14168" y="412512"/>
                  <a:pt x="15875" y="415925"/>
                </a:cubicBezTo>
                <a:cubicBezTo>
                  <a:pt x="21040" y="426254"/>
                  <a:pt x="16301" y="425876"/>
                  <a:pt x="25400" y="434975"/>
                </a:cubicBezTo>
                <a:cubicBezTo>
                  <a:pt x="28098" y="437673"/>
                  <a:pt x="31750" y="439208"/>
                  <a:pt x="34925" y="441325"/>
                </a:cubicBezTo>
                <a:cubicBezTo>
                  <a:pt x="46567" y="458787"/>
                  <a:pt x="34925" y="443971"/>
                  <a:pt x="50800" y="457200"/>
                </a:cubicBezTo>
                <a:cubicBezTo>
                  <a:pt x="54249" y="460075"/>
                  <a:pt x="56589" y="464234"/>
                  <a:pt x="60325" y="466725"/>
                </a:cubicBezTo>
                <a:cubicBezTo>
                  <a:pt x="63110" y="468581"/>
                  <a:pt x="66924" y="468275"/>
                  <a:pt x="69850" y="469900"/>
                </a:cubicBezTo>
                <a:cubicBezTo>
                  <a:pt x="76521" y="473606"/>
                  <a:pt x="82550" y="478367"/>
                  <a:pt x="88900" y="482600"/>
                </a:cubicBezTo>
                <a:cubicBezTo>
                  <a:pt x="92075" y="484717"/>
                  <a:pt x="94805" y="487743"/>
                  <a:pt x="98425" y="488950"/>
                </a:cubicBezTo>
                <a:cubicBezTo>
                  <a:pt x="104775" y="491067"/>
                  <a:pt x="111906" y="491587"/>
                  <a:pt x="117475" y="495300"/>
                </a:cubicBezTo>
                <a:cubicBezTo>
                  <a:pt x="123540" y="499343"/>
                  <a:pt x="128857" y="504095"/>
                  <a:pt x="136525" y="504825"/>
                </a:cubicBezTo>
                <a:cubicBezTo>
                  <a:pt x="155518" y="506634"/>
                  <a:pt x="174641" y="506687"/>
                  <a:pt x="193675" y="508000"/>
                </a:cubicBezTo>
                <a:cubicBezTo>
                  <a:pt x="214991" y="509470"/>
                  <a:pt x="235964" y="511993"/>
                  <a:pt x="257175" y="514350"/>
                </a:cubicBezTo>
                <a:lnTo>
                  <a:pt x="355600" y="511175"/>
                </a:lnTo>
                <a:cubicBezTo>
                  <a:pt x="398786" y="509481"/>
                  <a:pt x="427776" y="507458"/>
                  <a:pt x="469900" y="504825"/>
                </a:cubicBezTo>
                <a:cubicBezTo>
                  <a:pt x="477308" y="503767"/>
                  <a:pt x="484787" y="503118"/>
                  <a:pt x="492125" y="501650"/>
                </a:cubicBezTo>
                <a:cubicBezTo>
                  <a:pt x="495407" y="500994"/>
                  <a:pt x="498383" y="499201"/>
                  <a:pt x="501650" y="498475"/>
                </a:cubicBezTo>
                <a:cubicBezTo>
                  <a:pt x="507934" y="497078"/>
                  <a:pt x="514366" y="496452"/>
                  <a:pt x="520700" y="495300"/>
                </a:cubicBezTo>
                <a:cubicBezTo>
                  <a:pt x="528369" y="493906"/>
                  <a:pt x="541435" y="491302"/>
                  <a:pt x="549275" y="488950"/>
                </a:cubicBezTo>
                <a:cubicBezTo>
                  <a:pt x="558892" y="486065"/>
                  <a:pt x="568325" y="482600"/>
                  <a:pt x="577850" y="479425"/>
                </a:cubicBezTo>
                <a:cubicBezTo>
                  <a:pt x="581025" y="478367"/>
                  <a:pt x="584128" y="477062"/>
                  <a:pt x="587375" y="476250"/>
                </a:cubicBezTo>
                <a:cubicBezTo>
                  <a:pt x="606569" y="471452"/>
                  <a:pt x="595935" y="474455"/>
                  <a:pt x="619125" y="466725"/>
                </a:cubicBezTo>
                <a:lnTo>
                  <a:pt x="628650" y="463550"/>
                </a:lnTo>
                <a:cubicBezTo>
                  <a:pt x="631825" y="462492"/>
                  <a:pt x="635390" y="462231"/>
                  <a:pt x="638175" y="460375"/>
                </a:cubicBezTo>
                <a:cubicBezTo>
                  <a:pt x="641350" y="458258"/>
                  <a:pt x="644287" y="455732"/>
                  <a:pt x="647700" y="454025"/>
                </a:cubicBezTo>
                <a:cubicBezTo>
                  <a:pt x="650693" y="452528"/>
                  <a:pt x="654299" y="452475"/>
                  <a:pt x="657225" y="450850"/>
                </a:cubicBezTo>
                <a:cubicBezTo>
                  <a:pt x="663896" y="447144"/>
                  <a:pt x="676275" y="438150"/>
                  <a:pt x="676275" y="438150"/>
                </a:cubicBezTo>
                <a:lnTo>
                  <a:pt x="688975" y="419100"/>
                </a:lnTo>
                <a:cubicBezTo>
                  <a:pt x="691092" y="415925"/>
                  <a:pt x="694118" y="413195"/>
                  <a:pt x="695325" y="409575"/>
                </a:cubicBezTo>
                <a:cubicBezTo>
                  <a:pt x="696383" y="406400"/>
                  <a:pt x="696875" y="402976"/>
                  <a:pt x="698500" y="400050"/>
                </a:cubicBezTo>
                <a:cubicBezTo>
                  <a:pt x="702206" y="393379"/>
                  <a:pt x="708787" y="388240"/>
                  <a:pt x="711200" y="381000"/>
                </a:cubicBezTo>
                <a:cubicBezTo>
                  <a:pt x="712258" y="377825"/>
                  <a:pt x="712878" y="374468"/>
                  <a:pt x="714375" y="371475"/>
                </a:cubicBezTo>
                <a:cubicBezTo>
                  <a:pt x="716082" y="368062"/>
                  <a:pt x="719175" y="365437"/>
                  <a:pt x="720725" y="361950"/>
                </a:cubicBezTo>
                <a:cubicBezTo>
                  <a:pt x="723443" y="355833"/>
                  <a:pt x="724958" y="349250"/>
                  <a:pt x="727075" y="342900"/>
                </a:cubicBezTo>
                <a:lnTo>
                  <a:pt x="730250" y="333375"/>
                </a:lnTo>
                <a:lnTo>
                  <a:pt x="733425" y="323850"/>
                </a:lnTo>
                <a:cubicBezTo>
                  <a:pt x="732367" y="284692"/>
                  <a:pt x="732159" y="245501"/>
                  <a:pt x="730250" y="206375"/>
                </a:cubicBezTo>
                <a:cubicBezTo>
                  <a:pt x="730162" y="204573"/>
                  <a:pt x="725465" y="186966"/>
                  <a:pt x="723900" y="184150"/>
                </a:cubicBezTo>
                <a:cubicBezTo>
                  <a:pt x="720194" y="177479"/>
                  <a:pt x="715433" y="171450"/>
                  <a:pt x="711200" y="165100"/>
                </a:cubicBezTo>
                <a:lnTo>
                  <a:pt x="704850" y="155575"/>
                </a:lnTo>
                <a:cubicBezTo>
                  <a:pt x="702733" y="152400"/>
                  <a:pt x="701675" y="148167"/>
                  <a:pt x="698500" y="146050"/>
                </a:cubicBezTo>
                <a:lnTo>
                  <a:pt x="688975" y="139700"/>
                </a:lnTo>
                <a:cubicBezTo>
                  <a:pt x="687917" y="136525"/>
                  <a:pt x="687297" y="133168"/>
                  <a:pt x="685800" y="130175"/>
                </a:cubicBezTo>
                <a:cubicBezTo>
                  <a:pt x="682465" y="123504"/>
                  <a:pt x="675670" y="115593"/>
                  <a:pt x="669925" y="111125"/>
                </a:cubicBezTo>
                <a:cubicBezTo>
                  <a:pt x="663901" y="106440"/>
                  <a:pt x="650875" y="98425"/>
                  <a:pt x="650875" y="98425"/>
                </a:cubicBezTo>
                <a:cubicBezTo>
                  <a:pt x="640292" y="82550"/>
                  <a:pt x="647700" y="91017"/>
                  <a:pt x="625475" y="76200"/>
                </a:cubicBezTo>
                <a:lnTo>
                  <a:pt x="615950" y="69850"/>
                </a:lnTo>
                <a:cubicBezTo>
                  <a:pt x="613833" y="66675"/>
                  <a:pt x="612580" y="62709"/>
                  <a:pt x="609600" y="60325"/>
                </a:cubicBezTo>
                <a:cubicBezTo>
                  <a:pt x="606987" y="58234"/>
                  <a:pt x="603068" y="58647"/>
                  <a:pt x="600075" y="57150"/>
                </a:cubicBezTo>
                <a:cubicBezTo>
                  <a:pt x="596662" y="55443"/>
                  <a:pt x="593963" y="52507"/>
                  <a:pt x="590550" y="50800"/>
                </a:cubicBezTo>
                <a:cubicBezTo>
                  <a:pt x="587557" y="49303"/>
                  <a:pt x="584018" y="49122"/>
                  <a:pt x="581025" y="47625"/>
                </a:cubicBezTo>
                <a:cubicBezTo>
                  <a:pt x="577612" y="45918"/>
                  <a:pt x="574913" y="42982"/>
                  <a:pt x="571500" y="41275"/>
                </a:cubicBezTo>
                <a:cubicBezTo>
                  <a:pt x="568507" y="39778"/>
                  <a:pt x="564901" y="39725"/>
                  <a:pt x="561975" y="38100"/>
                </a:cubicBezTo>
                <a:cubicBezTo>
                  <a:pt x="555304" y="34394"/>
                  <a:pt x="549751" y="28813"/>
                  <a:pt x="542925" y="25400"/>
                </a:cubicBezTo>
                <a:cubicBezTo>
                  <a:pt x="529787" y="18831"/>
                  <a:pt x="526868" y="16623"/>
                  <a:pt x="511175" y="12700"/>
                </a:cubicBezTo>
                <a:cubicBezTo>
                  <a:pt x="506942" y="11642"/>
                  <a:pt x="502671" y="10724"/>
                  <a:pt x="498475" y="9525"/>
                </a:cubicBezTo>
                <a:cubicBezTo>
                  <a:pt x="495257" y="8606"/>
                  <a:pt x="492211" y="7103"/>
                  <a:pt x="488950" y="6350"/>
                </a:cubicBezTo>
                <a:cubicBezTo>
                  <a:pt x="478433" y="3923"/>
                  <a:pt x="457200" y="0"/>
                  <a:pt x="457200" y="0"/>
                </a:cubicBezTo>
                <a:cubicBezTo>
                  <a:pt x="414382" y="4282"/>
                  <a:pt x="434117" y="4252"/>
                  <a:pt x="387350" y="0"/>
                </a:cubicBezTo>
                <a:lnTo>
                  <a:pt x="361950" y="0"/>
                </a:lnTo>
                <a:close/>
              </a:path>
            </a:pathLst>
          </a:custGeom>
          <a:noFill/>
          <a:ln w="6350">
            <a:solidFill>
              <a:srgbClr val="0054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CD743B3D-63CA-6649-BD27-3E4280B2F31B}"/>
              </a:ext>
            </a:extLst>
          </p:cNvPr>
          <p:cNvSpPr/>
          <p:nvPr/>
        </p:nvSpPr>
        <p:spPr>
          <a:xfrm>
            <a:off x="2639876" y="755675"/>
            <a:ext cx="664030" cy="876300"/>
          </a:xfrm>
          <a:custGeom>
            <a:avLst/>
            <a:gdLst>
              <a:gd name="connsiteX0" fmla="*/ 142875 w 664030"/>
              <a:gd name="connsiteY0" fmla="*/ 19050 h 876300"/>
              <a:gd name="connsiteX1" fmla="*/ 127000 w 664030"/>
              <a:gd name="connsiteY1" fmla="*/ 31750 h 876300"/>
              <a:gd name="connsiteX2" fmla="*/ 117475 w 664030"/>
              <a:gd name="connsiteY2" fmla="*/ 41275 h 876300"/>
              <a:gd name="connsiteX3" fmla="*/ 98425 w 664030"/>
              <a:gd name="connsiteY3" fmla="*/ 53975 h 876300"/>
              <a:gd name="connsiteX4" fmla="*/ 92075 w 664030"/>
              <a:gd name="connsiteY4" fmla="*/ 63500 h 876300"/>
              <a:gd name="connsiteX5" fmla="*/ 82550 w 664030"/>
              <a:gd name="connsiteY5" fmla="*/ 69850 h 876300"/>
              <a:gd name="connsiteX6" fmla="*/ 60325 w 664030"/>
              <a:gd name="connsiteY6" fmla="*/ 95250 h 876300"/>
              <a:gd name="connsiteX7" fmla="*/ 57150 w 664030"/>
              <a:gd name="connsiteY7" fmla="*/ 104775 h 876300"/>
              <a:gd name="connsiteX8" fmla="*/ 38100 w 664030"/>
              <a:gd name="connsiteY8" fmla="*/ 133350 h 876300"/>
              <a:gd name="connsiteX9" fmla="*/ 31750 w 664030"/>
              <a:gd name="connsiteY9" fmla="*/ 142875 h 876300"/>
              <a:gd name="connsiteX10" fmla="*/ 22225 w 664030"/>
              <a:gd name="connsiteY10" fmla="*/ 171450 h 876300"/>
              <a:gd name="connsiteX11" fmla="*/ 19050 w 664030"/>
              <a:gd name="connsiteY11" fmla="*/ 180975 h 876300"/>
              <a:gd name="connsiteX12" fmla="*/ 9525 w 664030"/>
              <a:gd name="connsiteY12" fmla="*/ 206375 h 876300"/>
              <a:gd name="connsiteX13" fmla="*/ 6350 w 664030"/>
              <a:gd name="connsiteY13" fmla="*/ 311150 h 876300"/>
              <a:gd name="connsiteX14" fmla="*/ 3175 w 664030"/>
              <a:gd name="connsiteY14" fmla="*/ 349250 h 876300"/>
              <a:gd name="connsiteX15" fmla="*/ 0 w 664030"/>
              <a:gd name="connsiteY15" fmla="*/ 409575 h 876300"/>
              <a:gd name="connsiteX16" fmla="*/ 3175 w 664030"/>
              <a:gd name="connsiteY16" fmla="*/ 473075 h 876300"/>
              <a:gd name="connsiteX17" fmla="*/ 6350 w 664030"/>
              <a:gd name="connsiteY17" fmla="*/ 596900 h 876300"/>
              <a:gd name="connsiteX18" fmla="*/ 12700 w 664030"/>
              <a:gd name="connsiteY18" fmla="*/ 638175 h 876300"/>
              <a:gd name="connsiteX19" fmla="*/ 15875 w 664030"/>
              <a:gd name="connsiteY19" fmla="*/ 647700 h 876300"/>
              <a:gd name="connsiteX20" fmla="*/ 22225 w 664030"/>
              <a:gd name="connsiteY20" fmla="*/ 657225 h 876300"/>
              <a:gd name="connsiteX21" fmla="*/ 25400 w 664030"/>
              <a:gd name="connsiteY21" fmla="*/ 666750 h 876300"/>
              <a:gd name="connsiteX22" fmla="*/ 34925 w 664030"/>
              <a:gd name="connsiteY22" fmla="*/ 676275 h 876300"/>
              <a:gd name="connsiteX23" fmla="*/ 47625 w 664030"/>
              <a:gd name="connsiteY23" fmla="*/ 695325 h 876300"/>
              <a:gd name="connsiteX24" fmla="*/ 53975 w 664030"/>
              <a:gd name="connsiteY24" fmla="*/ 704850 h 876300"/>
              <a:gd name="connsiteX25" fmla="*/ 63500 w 664030"/>
              <a:gd name="connsiteY25" fmla="*/ 714375 h 876300"/>
              <a:gd name="connsiteX26" fmla="*/ 76200 w 664030"/>
              <a:gd name="connsiteY26" fmla="*/ 730250 h 876300"/>
              <a:gd name="connsiteX27" fmla="*/ 92075 w 664030"/>
              <a:gd name="connsiteY27" fmla="*/ 749300 h 876300"/>
              <a:gd name="connsiteX28" fmla="*/ 111125 w 664030"/>
              <a:gd name="connsiteY28" fmla="*/ 762000 h 876300"/>
              <a:gd name="connsiteX29" fmla="*/ 120650 w 664030"/>
              <a:gd name="connsiteY29" fmla="*/ 768350 h 876300"/>
              <a:gd name="connsiteX30" fmla="*/ 139700 w 664030"/>
              <a:gd name="connsiteY30" fmla="*/ 781050 h 876300"/>
              <a:gd name="connsiteX31" fmla="*/ 149225 w 664030"/>
              <a:gd name="connsiteY31" fmla="*/ 787400 h 876300"/>
              <a:gd name="connsiteX32" fmla="*/ 177800 w 664030"/>
              <a:gd name="connsiteY32" fmla="*/ 809625 h 876300"/>
              <a:gd name="connsiteX33" fmla="*/ 187325 w 664030"/>
              <a:gd name="connsiteY33" fmla="*/ 815975 h 876300"/>
              <a:gd name="connsiteX34" fmla="*/ 209550 w 664030"/>
              <a:gd name="connsiteY34" fmla="*/ 825500 h 876300"/>
              <a:gd name="connsiteX35" fmla="*/ 228600 w 664030"/>
              <a:gd name="connsiteY35" fmla="*/ 838200 h 876300"/>
              <a:gd name="connsiteX36" fmla="*/ 238125 w 664030"/>
              <a:gd name="connsiteY36" fmla="*/ 841375 h 876300"/>
              <a:gd name="connsiteX37" fmla="*/ 247650 w 664030"/>
              <a:gd name="connsiteY37" fmla="*/ 847725 h 876300"/>
              <a:gd name="connsiteX38" fmla="*/ 260350 w 664030"/>
              <a:gd name="connsiteY38" fmla="*/ 850900 h 876300"/>
              <a:gd name="connsiteX39" fmla="*/ 279400 w 664030"/>
              <a:gd name="connsiteY39" fmla="*/ 860425 h 876300"/>
              <a:gd name="connsiteX40" fmla="*/ 314325 w 664030"/>
              <a:gd name="connsiteY40" fmla="*/ 869950 h 876300"/>
              <a:gd name="connsiteX41" fmla="*/ 358775 w 664030"/>
              <a:gd name="connsiteY41" fmla="*/ 876300 h 876300"/>
              <a:gd name="connsiteX42" fmla="*/ 457200 w 664030"/>
              <a:gd name="connsiteY42" fmla="*/ 869950 h 876300"/>
              <a:gd name="connsiteX43" fmla="*/ 476250 w 664030"/>
              <a:gd name="connsiteY43" fmla="*/ 866775 h 876300"/>
              <a:gd name="connsiteX44" fmla="*/ 485775 w 664030"/>
              <a:gd name="connsiteY44" fmla="*/ 863600 h 876300"/>
              <a:gd name="connsiteX45" fmla="*/ 517525 w 664030"/>
              <a:gd name="connsiteY45" fmla="*/ 854075 h 876300"/>
              <a:gd name="connsiteX46" fmla="*/ 527050 w 664030"/>
              <a:gd name="connsiteY46" fmla="*/ 847725 h 876300"/>
              <a:gd name="connsiteX47" fmla="*/ 542925 w 664030"/>
              <a:gd name="connsiteY47" fmla="*/ 831850 h 876300"/>
              <a:gd name="connsiteX48" fmla="*/ 549275 w 664030"/>
              <a:gd name="connsiteY48" fmla="*/ 822325 h 876300"/>
              <a:gd name="connsiteX49" fmla="*/ 558800 w 664030"/>
              <a:gd name="connsiteY49" fmla="*/ 812800 h 876300"/>
              <a:gd name="connsiteX50" fmla="*/ 561975 w 664030"/>
              <a:gd name="connsiteY50" fmla="*/ 803275 h 876300"/>
              <a:gd name="connsiteX51" fmla="*/ 574675 w 664030"/>
              <a:gd name="connsiteY51" fmla="*/ 784225 h 876300"/>
              <a:gd name="connsiteX52" fmla="*/ 577850 w 664030"/>
              <a:gd name="connsiteY52" fmla="*/ 774700 h 876300"/>
              <a:gd name="connsiteX53" fmla="*/ 590550 w 664030"/>
              <a:gd name="connsiteY53" fmla="*/ 755650 h 876300"/>
              <a:gd name="connsiteX54" fmla="*/ 596900 w 664030"/>
              <a:gd name="connsiteY54" fmla="*/ 736600 h 876300"/>
              <a:gd name="connsiteX55" fmla="*/ 603250 w 664030"/>
              <a:gd name="connsiteY55" fmla="*/ 727075 h 876300"/>
              <a:gd name="connsiteX56" fmla="*/ 609600 w 664030"/>
              <a:gd name="connsiteY56" fmla="*/ 708025 h 876300"/>
              <a:gd name="connsiteX57" fmla="*/ 612775 w 664030"/>
              <a:gd name="connsiteY57" fmla="*/ 698500 h 876300"/>
              <a:gd name="connsiteX58" fmla="*/ 619125 w 664030"/>
              <a:gd name="connsiteY58" fmla="*/ 688975 h 876300"/>
              <a:gd name="connsiteX59" fmla="*/ 622300 w 664030"/>
              <a:gd name="connsiteY59" fmla="*/ 679450 h 876300"/>
              <a:gd name="connsiteX60" fmla="*/ 641350 w 664030"/>
              <a:gd name="connsiteY60" fmla="*/ 650875 h 876300"/>
              <a:gd name="connsiteX61" fmla="*/ 647700 w 664030"/>
              <a:gd name="connsiteY61" fmla="*/ 641350 h 876300"/>
              <a:gd name="connsiteX62" fmla="*/ 657225 w 664030"/>
              <a:gd name="connsiteY62" fmla="*/ 609600 h 876300"/>
              <a:gd name="connsiteX63" fmla="*/ 660400 w 664030"/>
              <a:gd name="connsiteY63" fmla="*/ 536575 h 876300"/>
              <a:gd name="connsiteX64" fmla="*/ 660400 w 664030"/>
              <a:gd name="connsiteY64" fmla="*/ 466725 h 876300"/>
              <a:gd name="connsiteX65" fmla="*/ 647700 w 664030"/>
              <a:gd name="connsiteY65" fmla="*/ 422275 h 876300"/>
              <a:gd name="connsiteX66" fmla="*/ 644525 w 664030"/>
              <a:gd name="connsiteY66" fmla="*/ 412750 h 876300"/>
              <a:gd name="connsiteX67" fmla="*/ 638175 w 664030"/>
              <a:gd name="connsiteY67" fmla="*/ 390525 h 876300"/>
              <a:gd name="connsiteX68" fmla="*/ 631825 w 664030"/>
              <a:gd name="connsiteY68" fmla="*/ 381000 h 876300"/>
              <a:gd name="connsiteX69" fmla="*/ 628650 w 664030"/>
              <a:gd name="connsiteY69" fmla="*/ 371475 h 876300"/>
              <a:gd name="connsiteX70" fmla="*/ 622300 w 664030"/>
              <a:gd name="connsiteY70" fmla="*/ 361950 h 876300"/>
              <a:gd name="connsiteX71" fmla="*/ 619125 w 664030"/>
              <a:gd name="connsiteY71" fmla="*/ 352425 h 876300"/>
              <a:gd name="connsiteX72" fmla="*/ 606425 w 664030"/>
              <a:gd name="connsiteY72" fmla="*/ 333375 h 876300"/>
              <a:gd name="connsiteX73" fmla="*/ 600075 w 664030"/>
              <a:gd name="connsiteY73" fmla="*/ 323850 h 876300"/>
              <a:gd name="connsiteX74" fmla="*/ 596900 w 664030"/>
              <a:gd name="connsiteY74" fmla="*/ 314325 h 876300"/>
              <a:gd name="connsiteX75" fmla="*/ 584200 w 664030"/>
              <a:gd name="connsiteY75" fmla="*/ 295275 h 876300"/>
              <a:gd name="connsiteX76" fmla="*/ 577850 w 664030"/>
              <a:gd name="connsiteY76" fmla="*/ 285750 h 876300"/>
              <a:gd name="connsiteX77" fmla="*/ 571500 w 664030"/>
              <a:gd name="connsiteY77" fmla="*/ 276225 h 876300"/>
              <a:gd name="connsiteX78" fmla="*/ 561975 w 664030"/>
              <a:gd name="connsiteY78" fmla="*/ 257175 h 876300"/>
              <a:gd name="connsiteX79" fmla="*/ 549275 w 664030"/>
              <a:gd name="connsiteY79" fmla="*/ 238125 h 876300"/>
              <a:gd name="connsiteX80" fmla="*/ 533400 w 664030"/>
              <a:gd name="connsiteY80" fmla="*/ 209550 h 876300"/>
              <a:gd name="connsiteX81" fmla="*/ 527050 w 664030"/>
              <a:gd name="connsiteY81" fmla="*/ 200025 h 876300"/>
              <a:gd name="connsiteX82" fmla="*/ 514350 w 664030"/>
              <a:gd name="connsiteY82" fmla="*/ 180975 h 876300"/>
              <a:gd name="connsiteX83" fmla="*/ 498475 w 664030"/>
              <a:gd name="connsiteY83" fmla="*/ 161925 h 876300"/>
              <a:gd name="connsiteX84" fmla="*/ 488950 w 664030"/>
              <a:gd name="connsiteY84" fmla="*/ 142875 h 876300"/>
              <a:gd name="connsiteX85" fmla="*/ 479425 w 664030"/>
              <a:gd name="connsiteY85" fmla="*/ 133350 h 876300"/>
              <a:gd name="connsiteX86" fmla="*/ 463550 w 664030"/>
              <a:gd name="connsiteY86" fmla="*/ 117475 h 876300"/>
              <a:gd name="connsiteX87" fmla="*/ 438150 w 664030"/>
              <a:gd name="connsiteY87" fmla="*/ 95250 h 876300"/>
              <a:gd name="connsiteX88" fmla="*/ 428625 w 664030"/>
              <a:gd name="connsiteY88" fmla="*/ 88900 h 876300"/>
              <a:gd name="connsiteX89" fmla="*/ 419100 w 664030"/>
              <a:gd name="connsiteY89" fmla="*/ 82550 h 876300"/>
              <a:gd name="connsiteX90" fmla="*/ 409575 w 664030"/>
              <a:gd name="connsiteY90" fmla="*/ 79375 h 876300"/>
              <a:gd name="connsiteX91" fmla="*/ 390525 w 664030"/>
              <a:gd name="connsiteY91" fmla="*/ 66675 h 876300"/>
              <a:gd name="connsiteX92" fmla="*/ 352425 w 664030"/>
              <a:gd name="connsiteY92" fmla="*/ 53975 h 876300"/>
              <a:gd name="connsiteX93" fmla="*/ 342900 w 664030"/>
              <a:gd name="connsiteY93" fmla="*/ 50800 h 876300"/>
              <a:gd name="connsiteX94" fmla="*/ 333375 w 664030"/>
              <a:gd name="connsiteY94" fmla="*/ 44450 h 876300"/>
              <a:gd name="connsiteX95" fmla="*/ 323850 w 664030"/>
              <a:gd name="connsiteY95" fmla="*/ 41275 h 876300"/>
              <a:gd name="connsiteX96" fmla="*/ 304800 w 664030"/>
              <a:gd name="connsiteY96" fmla="*/ 28575 h 876300"/>
              <a:gd name="connsiteX97" fmla="*/ 285750 w 664030"/>
              <a:gd name="connsiteY97" fmla="*/ 19050 h 876300"/>
              <a:gd name="connsiteX98" fmla="*/ 266700 w 664030"/>
              <a:gd name="connsiteY98" fmla="*/ 12700 h 876300"/>
              <a:gd name="connsiteX99" fmla="*/ 257175 w 664030"/>
              <a:gd name="connsiteY99" fmla="*/ 6350 h 876300"/>
              <a:gd name="connsiteX100" fmla="*/ 225425 w 664030"/>
              <a:gd name="connsiteY100" fmla="*/ 0 h 876300"/>
              <a:gd name="connsiteX101" fmla="*/ 193675 w 664030"/>
              <a:gd name="connsiteY101" fmla="*/ 3175 h 876300"/>
              <a:gd name="connsiteX102" fmla="*/ 184150 w 664030"/>
              <a:gd name="connsiteY102" fmla="*/ 6350 h 876300"/>
              <a:gd name="connsiteX103" fmla="*/ 171450 w 664030"/>
              <a:gd name="connsiteY103" fmla="*/ 9525 h 876300"/>
              <a:gd name="connsiteX104" fmla="*/ 161925 w 664030"/>
              <a:gd name="connsiteY104" fmla="*/ 12700 h 876300"/>
              <a:gd name="connsiteX105" fmla="*/ 142875 w 664030"/>
              <a:gd name="connsiteY105" fmla="*/ 1905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64030" h="876300">
                <a:moveTo>
                  <a:pt x="142875" y="19050"/>
                </a:moveTo>
                <a:cubicBezTo>
                  <a:pt x="137054" y="22225"/>
                  <a:pt x="132100" y="27288"/>
                  <a:pt x="127000" y="31750"/>
                </a:cubicBezTo>
                <a:cubicBezTo>
                  <a:pt x="123621" y="34707"/>
                  <a:pt x="121019" y="38518"/>
                  <a:pt x="117475" y="41275"/>
                </a:cubicBezTo>
                <a:cubicBezTo>
                  <a:pt x="111451" y="45960"/>
                  <a:pt x="98425" y="53975"/>
                  <a:pt x="98425" y="53975"/>
                </a:cubicBezTo>
                <a:cubicBezTo>
                  <a:pt x="96308" y="57150"/>
                  <a:pt x="94773" y="60802"/>
                  <a:pt x="92075" y="63500"/>
                </a:cubicBezTo>
                <a:cubicBezTo>
                  <a:pt x="89377" y="66198"/>
                  <a:pt x="85063" y="66978"/>
                  <a:pt x="82550" y="69850"/>
                </a:cubicBezTo>
                <a:cubicBezTo>
                  <a:pt x="56621" y="99483"/>
                  <a:pt x="81756" y="80963"/>
                  <a:pt x="60325" y="95250"/>
                </a:cubicBezTo>
                <a:cubicBezTo>
                  <a:pt x="59267" y="98425"/>
                  <a:pt x="58775" y="101849"/>
                  <a:pt x="57150" y="104775"/>
                </a:cubicBezTo>
                <a:lnTo>
                  <a:pt x="38100" y="133350"/>
                </a:lnTo>
                <a:cubicBezTo>
                  <a:pt x="35983" y="136525"/>
                  <a:pt x="32957" y="139255"/>
                  <a:pt x="31750" y="142875"/>
                </a:cubicBezTo>
                <a:lnTo>
                  <a:pt x="22225" y="171450"/>
                </a:lnTo>
                <a:cubicBezTo>
                  <a:pt x="21167" y="174625"/>
                  <a:pt x="20547" y="177982"/>
                  <a:pt x="19050" y="180975"/>
                </a:cubicBezTo>
                <a:cubicBezTo>
                  <a:pt x="10749" y="197578"/>
                  <a:pt x="13848" y="189083"/>
                  <a:pt x="9525" y="206375"/>
                </a:cubicBezTo>
                <a:cubicBezTo>
                  <a:pt x="8467" y="241300"/>
                  <a:pt x="7901" y="276243"/>
                  <a:pt x="6350" y="311150"/>
                </a:cubicBezTo>
                <a:cubicBezTo>
                  <a:pt x="5784" y="323881"/>
                  <a:pt x="3995" y="336532"/>
                  <a:pt x="3175" y="349250"/>
                </a:cubicBezTo>
                <a:cubicBezTo>
                  <a:pt x="1879" y="369344"/>
                  <a:pt x="1058" y="389467"/>
                  <a:pt x="0" y="409575"/>
                </a:cubicBezTo>
                <a:cubicBezTo>
                  <a:pt x="1058" y="430742"/>
                  <a:pt x="2457" y="451894"/>
                  <a:pt x="3175" y="473075"/>
                </a:cubicBezTo>
                <a:cubicBezTo>
                  <a:pt x="4574" y="514340"/>
                  <a:pt x="4631" y="555647"/>
                  <a:pt x="6350" y="596900"/>
                </a:cubicBezTo>
                <a:cubicBezTo>
                  <a:pt x="7037" y="613377"/>
                  <a:pt x="8553" y="623661"/>
                  <a:pt x="12700" y="638175"/>
                </a:cubicBezTo>
                <a:cubicBezTo>
                  <a:pt x="13619" y="641393"/>
                  <a:pt x="14378" y="644707"/>
                  <a:pt x="15875" y="647700"/>
                </a:cubicBezTo>
                <a:cubicBezTo>
                  <a:pt x="17582" y="651113"/>
                  <a:pt x="20518" y="653812"/>
                  <a:pt x="22225" y="657225"/>
                </a:cubicBezTo>
                <a:cubicBezTo>
                  <a:pt x="23722" y="660218"/>
                  <a:pt x="23544" y="663965"/>
                  <a:pt x="25400" y="666750"/>
                </a:cubicBezTo>
                <a:cubicBezTo>
                  <a:pt x="27891" y="670486"/>
                  <a:pt x="32168" y="672731"/>
                  <a:pt x="34925" y="676275"/>
                </a:cubicBezTo>
                <a:cubicBezTo>
                  <a:pt x="39610" y="682299"/>
                  <a:pt x="43392" y="688975"/>
                  <a:pt x="47625" y="695325"/>
                </a:cubicBezTo>
                <a:cubicBezTo>
                  <a:pt x="49742" y="698500"/>
                  <a:pt x="51277" y="702152"/>
                  <a:pt x="53975" y="704850"/>
                </a:cubicBezTo>
                <a:lnTo>
                  <a:pt x="63500" y="714375"/>
                </a:lnTo>
                <a:cubicBezTo>
                  <a:pt x="69681" y="732918"/>
                  <a:pt x="61839" y="715889"/>
                  <a:pt x="76200" y="730250"/>
                </a:cubicBezTo>
                <a:cubicBezTo>
                  <a:pt x="94544" y="748594"/>
                  <a:pt x="68669" y="731095"/>
                  <a:pt x="92075" y="749300"/>
                </a:cubicBezTo>
                <a:cubicBezTo>
                  <a:pt x="98099" y="753985"/>
                  <a:pt x="104775" y="757767"/>
                  <a:pt x="111125" y="762000"/>
                </a:cubicBezTo>
                <a:lnTo>
                  <a:pt x="120650" y="768350"/>
                </a:lnTo>
                <a:lnTo>
                  <a:pt x="139700" y="781050"/>
                </a:lnTo>
                <a:cubicBezTo>
                  <a:pt x="142875" y="783167"/>
                  <a:pt x="146527" y="784702"/>
                  <a:pt x="149225" y="787400"/>
                </a:cubicBezTo>
                <a:cubicBezTo>
                  <a:pt x="164146" y="802321"/>
                  <a:pt x="155014" y="794434"/>
                  <a:pt x="177800" y="809625"/>
                </a:cubicBezTo>
                <a:cubicBezTo>
                  <a:pt x="180975" y="811742"/>
                  <a:pt x="183705" y="814768"/>
                  <a:pt x="187325" y="815975"/>
                </a:cubicBezTo>
                <a:cubicBezTo>
                  <a:pt x="197179" y="819260"/>
                  <a:pt x="199742" y="819615"/>
                  <a:pt x="209550" y="825500"/>
                </a:cubicBezTo>
                <a:cubicBezTo>
                  <a:pt x="216094" y="829427"/>
                  <a:pt x="221360" y="835787"/>
                  <a:pt x="228600" y="838200"/>
                </a:cubicBezTo>
                <a:cubicBezTo>
                  <a:pt x="231775" y="839258"/>
                  <a:pt x="235132" y="839878"/>
                  <a:pt x="238125" y="841375"/>
                </a:cubicBezTo>
                <a:cubicBezTo>
                  <a:pt x="241538" y="843082"/>
                  <a:pt x="244143" y="846222"/>
                  <a:pt x="247650" y="847725"/>
                </a:cubicBezTo>
                <a:cubicBezTo>
                  <a:pt x="251661" y="849444"/>
                  <a:pt x="256154" y="849701"/>
                  <a:pt x="260350" y="850900"/>
                </a:cubicBezTo>
                <a:cubicBezTo>
                  <a:pt x="284666" y="857848"/>
                  <a:pt x="254353" y="849293"/>
                  <a:pt x="279400" y="860425"/>
                </a:cubicBezTo>
                <a:cubicBezTo>
                  <a:pt x="290108" y="865184"/>
                  <a:pt x="302739" y="868121"/>
                  <a:pt x="314325" y="869950"/>
                </a:cubicBezTo>
                <a:cubicBezTo>
                  <a:pt x="329109" y="872284"/>
                  <a:pt x="358775" y="876300"/>
                  <a:pt x="358775" y="876300"/>
                </a:cubicBezTo>
                <a:cubicBezTo>
                  <a:pt x="426681" y="873471"/>
                  <a:pt x="414451" y="876527"/>
                  <a:pt x="457200" y="869950"/>
                </a:cubicBezTo>
                <a:cubicBezTo>
                  <a:pt x="463563" y="868971"/>
                  <a:pt x="469966" y="868172"/>
                  <a:pt x="476250" y="866775"/>
                </a:cubicBezTo>
                <a:cubicBezTo>
                  <a:pt x="479517" y="866049"/>
                  <a:pt x="482557" y="864519"/>
                  <a:pt x="485775" y="863600"/>
                </a:cubicBezTo>
                <a:cubicBezTo>
                  <a:pt x="493540" y="861381"/>
                  <a:pt x="511866" y="857848"/>
                  <a:pt x="517525" y="854075"/>
                </a:cubicBezTo>
                <a:lnTo>
                  <a:pt x="527050" y="847725"/>
                </a:lnTo>
                <a:cubicBezTo>
                  <a:pt x="543983" y="822325"/>
                  <a:pt x="521758" y="853017"/>
                  <a:pt x="542925" y="831850"/>
                </a:cubicBezTo>
                <a:cubicBezTo>
                  <a:pt x="545623" y="829152"/>
                  <a:pt x="546832" y="825256"/>
                  <a:pt x="549275" y="822325"/>
                </a:cubicBezTo>
                <a:cubicBezTo>
                  <a:pt x="552150" y="818876"/>
                  <a:pt x="555625" y="815975"/>
                  <a:pt x="558800" y="812800"/>
                </a:cubicBezTo>
                <a:cubicBezTo>
                  <a:pt x="559858" y="809625"/>
                  <a:pt x="560350" y="806201"/>
                  <a:pt x="561975" y="803275"/>
                </a:cubicBezTo>
                <a:cubicBezTo>
                  <a:pt x="565681" y="796604"/>
                  <a:pt x="572262" y="791465"/>
                  <a:pt x="574675" y="784225"/>
                </a:cubicBezTo>
                <a:cubicBezTo>
                  <a:pt x="575733" y="781050"/>
                  <a:pt x="576225" y="777626"/>
                  <a:pt x="577850" y="774700"/>
                </a:cubicBezTo>
                <a:cubicBezTo>
                  <a:pt x="581556" y="768029"/>
                  <a:pt x="588137" y="762890"/>
                  <a:pt x="590550" y="755650"/>
                </a:cubicBezTo>
                <a:cubicBezTo>
                  <a:pt x="592667" y="749300"/>
                  <a:pt x="593187" y="742169"/>
                  <a:pt x="596900" y="736600"/>
                </a:cubicBezTo>
                <a:cubicBezTo>
                  <a:pt x="599017" y="733425"/>
                  <a:pt x="601700" y="730562"/>
                  <a:pt x="603250" y="727075"/>
                </a:cubicBezTo>
                <a:cubicBezTo>
                  <a:pt x="605968" y="720958"/>
                  <a:pt x="607483" y="714375"/>
                  <a:pt x="609600" y="708025"/>
                </a:cubicBezTo>
                <a:cubicBezTo>
                  <a:pt x="610658" y="704850"/>
                  <a:pt x="610919" y="701285"/>
                  <a:pt x="612775" y="698500"/>
                </a:cubicBezTo>
                <a:cubicBezTo>
                  <a:pt x="614892" y="695325"/>
                  <a:pt x="617418" y="692388"/>
                  <a:pt x="619125" y="688975"/>
                </a:cubicBezTo>
                <a:cubicBezTo>
                  <a:pt x="620622" y="685982"/>
                  <a:pt x="620675" y="682376"/>
                  <a:pt x="622300" y="679450"/>
                </a:cubicBezTo>
                <a:lnTo>
                  <a:pt x="641350" y="650875"/>
                </a:lnTo>
                <a:cubicBezTo>
                  <a:pt x="643467" y="647700"/>
                  <a:pt x="646493" y="644970"/>
                  <a:pt x="647700" y="641350"/>
                </a:cubicBezTo>
                <a:cubicBezTo>
                  <a:pt x="655430" y="618160"/>
                  <a:pt x="652427" y="628794"/>
                  <a:pt x="657225" y="609600"/>
                </a:cubicBezTo>
                <a:cubicBezTo>
                  <a:pt x="658283" y="585258"/>
                  <a:pt x="658880" y="560892"/>
                  <a:pt x="660400" y="536575"/>
                </a:cubicBezTo>
                <a:cubicBezTo>
                  <a:pt x="663349" y="489396"/>
                  <a:pt x="666830" y="524595"/>
                  <a:pt x="660400" y="466725"/>
                </a:cubicBezTo>
                <a:cubicBezTo>
                  <a:pt x="658684" y="451280"/>
                  <a:pt x="652569" y="436881"/>
                  <a:pt x="647700" y="422275"/>
                </a:cubicBezTo>
                <a:cubicBezTo>
                  <a:pt x="646642" y="419100"/>
                  <a:pt x="645337" y="415997"/>
                  <a:pt x="644525" y="412750"/>
                </a:cubicBezTo>
                <a:cubicBezTo>
                  <a:pt x="643508" y="408681"/>
                  <a:pt x="640452" y="395080"/>
                  <a:pt x="638175" y="390525"/>
                </a:cubicBezTo>
                <a:cubicBezTo>
                  <a:pt x="636468" y="387112"/>
                  <a:pt x="633532" y="384413"/>
                  <a:pt x="631825" y="381000"/>
                </a:cubicBezTo>
                <a:cubicBezTo>
                  <a:pt x="630328" y="378007"/>
                  <a:pt x="630147" y="374468"/>
                  <a:pt x="628650" y="371475"/>
                </a:cubicBezTo>
                <a:cubicBezTo>
                  <a:pt x="626943" y="368062"/>
                  <a:pt x="624007" y="365363"/>
                  <a:pt x="622300" y="361950"/>
                </a:cubicBezTo>
                <a:cubicBezTo>
                  <a:pt x="620803" y="358957"/>
                  <a:pt x="620750" y="355351"/>
                  <a:pt x="619125" y="352425"/>
                </a:cubicBezTo>
                <a:cubicBezTo>
                  <a:pt x="615419" y="345754"/>
                  <a:pt x="610658" y="339725"/>
                  <a:pt x="606425" y="333375"/>
                </a:cubicBezTo>
                <a:cubicBezTo>
                  <a:pt x="604308" y="330200"/>
                  <a:pt x="601282" y="327470"/>
                  <a:pt x="600075" y="323850"/>
                </a:cubicBezTo>
                <a:cubicBezTo>
                  <a:pt x="599017" y="320675"/>
                  <a:pt x="598525" y="317251"/>
                  <a:pt x="596900" y="314325"/>
                </a:cubicBezTo>
                <a:cubicBezTo>
                  <a:pt x="593194" y="307654"/>
                  <a:pt x="588433" y="301625"/>
                  <a:pt x="584200" y="295275"/>
                </a:cubicBezTo>
                <a:lnTo>
                  <a:pt x="577850" y="285750"/>
                </a:lnTo>
                <a:cubicBezTo>
                  <a:pt x="575733" y="282575"/>
                  <a:pt x="572707" y="279845"/>
                  <a:pt x="571500" y="276225"/>
                </a:cubicBezTo>
                <a:cubicBezTo>
                  <a:pt x="563520" y="252284"/>
                  <a:pt x="574285" y="281794"/>
                  <a:pt x="561975" y="257175"/>
                </a:cubicBezTo>
                <a:cubicBezTo>
                  <a:pt x="552785" y="238795"/>
                  <a:pt x="567331" y="256181"/>
                  <a:pt x="549275" y="238125"/>
                </a:cubicBezTo>
                <a:cubicBezTo>
                  <a:pt x="543687" y="221360"/>
                  <a:pt x="547956" y="231385"/>
                  <a:pt x="533400" y="209550"/>
                </a:cubicBezTo>
                <a:cubicBezTo>
                  <a:pt x="531283" y="206375"/>
                  <a:pt x="528257" y="203645"/>
                  <a:pt x="527050" y="200025"/>
                </a:cubicBezTo>
                <a:cubicBezTo>
                  <a:pt x="521470" y="183286"/>
                  <a:pt x="527563" y="196830"/>
                  <a:pt x="514350" y="180975"/>
                </a:cubicBezTo>
                <a:cubicBezTo>
                  <a:pt x="492248" y="154453"/>
                  <a:pt x="526302" y="189752"/>
                  <a:pt x="498475" y="161925"/>
                </a:cubicBezTo>
                <a:cubicBezTo>
                  <a:pt x="495293" y="152379"/>
                  <a:pt x="495789" y="151081"/>
                  <a:pt x="488950" y="142875"/>
                </a:cubicBezTo>
                <a:cubicBezTo>
                  <a:pt x="486075" y="139426"/>
                  <a:pt x="482300" y="136799"/>
                  <a:pt x="479425" y="133350"/>
                </a:cubicBezTo>
                <a:cubicBezTo>
                  <a:pt x="466196" y="117475"/>
                  <a:pt x="481012" y="129117"/>
                  <a:pt x="463550" y="117475"/>
                </a:cubicBezTo>
                <a:cubicBezTo>
                  <a:pt x="452967" y="101600"/>
                  <a:pt x="460375" y="110067"/>
                  <a:pt x="438150" y="95250"/>
                </a:cubicBezTo>
                <a:lnTo>
                  <a:pt x="428625" y="88900"/>
                </a:lnTo>
                <a:cubicBezTo>
                  <a:pt x="425450" y="86783"/>
                  <a:pt x="422720" y="83757"/>
                  <a:pt x="419100" y="82550"/>
                </a:cubicBezTo>
                <a:cubicBezTo>
                  <a:pt x="415925" y="81492"/>
                  <a:pt x="412501" y="81000"/>
                  <a:pt x="409575" y="79375"/>
                </a:cubicBezTo>
                <a:cubicBezTo>
                  <a:pt x="402904" y="75669"/>
                  <a:pt x="397765" y="69088"/>
                  <a:pt x="390525" y="66675"/>
                </a:cubicBezTo>
                <a:lnTo>
                  <a:pt x="352425" y="53975"/>
                </a:lnTo>
                <a:cubicBezTo>
                  <a:pt x="349250" y="52917"/>
                  <a:pt x="345685" y="52656"/>
                  <a:pt x="342900" y="50800"/>
                </a:cubicBezTo>
                <a:cubicBezTo>
                  <a:pt x="339725" y="48683"/>
                  <a:pt x="336788" y="46157"/>
                  <a:pt x="333375" y="44450"/>
                </a:cubicBezTo>
                <a:cubicBezTo>
                  <a:pt x="330382" y="42953"/>
                  <a:pt x="326776" y="42900"/>
                  <a:pt x="323850" y="41275"/>
                </a:cubicBezTo>
                <a:cubicBezTo>
                  <a:pt x="317179" y="37569"/>
                  <a:pt x="312040" y="30988"/>
                  <a:pt x="304800" y="28575"/>
                </a:cubicBezTo>
                <a:cubicBezTo>
                  <a:pt x="270062" y="16996"/>
                  <a:pt x="322679" y="35463"/>
                  <a:pt x="285750" y="19050"/>
                </a:cubicBezTo>
                <a:cubicBezTo>
                  <a:pt x="279633" y="16332"/>
                  <a:pt x="272269" y="16413"/>
                  <a:pt x="266700" y="12700"/>
                </a:cubicBezTo>
                <a:cubicBezTo>
                  <a:pt x="263525" y="10583"/>
                  <a:pt x="260588" y="8057"/>
                  <a:pt x="257175" y="6350"/>
                </a:cubicBezTo>
                <a:cubicBezTo>
                  <a:pt x="248309" y="1917"/>
                  <a:pt x="233615" y="1170"/>
                  <a:pt x="225425" y="0"/>
                </a:cubicBezTo>
                <a:cubicBezTo>
                  <a:pt x="214842" y="1058"/>
                  <a:pt x="204187" y="1558"/>
                  <a:pt x="193675" y="3175"/>
                </a:cubicBezTo>
                <a:cubicBezTo>
                  <a:pt x="190367" y="3684"/>
                  <a:pt x="187368" y="5431"/>
                  <a:pt x="184150" y="6350"/>
                </a:cubicBezTo>
                <a:cubicBezTo>
                  <a:pt x="179954" y="7549"/>
                  <a:pt x="175646" y="8326"/>
                  <a:pt x="171450" y="9525"/>
                </a:cubicBezTo>
                <a:cubicBezTo>
                  <a:pt x="168232" y="10444"/>
                  <a:pt x="165207" y="12044"/>
                  <a:pt x="161925" y="12700"/>
                </a:cubicBezTo>
                <a:cubicBezTo>
                  <a:pt x="145302" y="16025"/>
                  <a:pt x="148696" y="15875"/>
                  <a:pt x="142875" y="19050"/>
                </a:cubicBezTo>
                <a:close/>
              </a:path>
            </a:pathLst>
          </a:custGeom>
          <a:noFill/>
          <a:ln w="6350">
            <a:solidFill>
              <a:srgbClr val="0054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81B2B1-0A97-6447-B312-96CAAF8379D0}"/>
              </a:ext>
            </a:extLst>
          </p:cNvPr>
          <p:cNvSpPr/>
          <p:nvPr/>
        </p:nvSpPr>
        <p:spPr>
          <a:xfrm>
            <a:off x="3670090" y="161379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3A64156B-03C2-BE47-AD82-DDA97065136E}"/>
              </a:ext>
            </a:extLst>
          </p:cNvPr>
          <p:cNvSpPr/>
          <p:nvPr/>
        </p:nvSpPr>
        <p:spPr>
          <a:xfrm>
            <a:off x="3176451" y="1276375"/>
            <a:ext cx="803275" cy="473075"/>
          </a:xfrm>
          <a:custGeom>
            <a:avLst/>
            <a:gdLst>
              <a:gd name="connsiteX0" fmla="*/ 787400 w 803275"/>
              <a:gd name="connsiteY0" fmla="*/ 50800 h 473075"/>
              <a:gd name="connsiteX1" fmla="*/ 752475 w 803275"/>
              <a:gd name="connsiteY1" fmla="*/ 28575 h 473075"/>
              <a:gd name="connsiteX2" fmla="*/ 742950 w 803275"/>
              <a:gd name="connsiteY2" fmla="*/ 22225 h 473075"/>
              <a:gd name="connsiteX3" fmla="*/ 733425 w 803275"/>
              <a:gd name="connsiteY3" fmla="*/ 15875 h 473075"/>
              <a:gd name="connsiteX4" fmla="*/ 714375 w 803275"/>
              <a:gd name="connsiteY4" fmla="*/ 6350 h 473075"/>
              <a:gd name="connsiteX5" fmla="*/ 695325 w 803275"/>
              <a:gd name="connsiteY5" fmla="*/ 0 h 473075"/>
              <a:gd name="connsiteX6" fmla="*/ 561975 w 803275"/>
              <a:gd name="connsiteY6" fmla="*/ 9525 h 473075"/>
              <a:gd name="connsiteX7" fmla="*/ 539750 w 803275"/>
              <a:gd name="connsiteY7" fmla="*/ 12700 h 473075"/>
              <a:gd name="connsiteX8" fmla="*/ 527050 w 803275"/>
              <a:gd name="connsiteY8" fmla="*/ 15875 h 473075"/>
              <a:gd name="connsiteX9" fmla="*/ 508000 w 803275"/>
              <a:gd name="connsiteY9" fmla="*/ 19050 h 473075"/>
              <a:gd name="connsiteX10" fmla="*/ 498475 w 803275"/>
              <a:gd name="connsiteY10" fmla="*/ 22225 h 473075"/>
              <a:gd name="connsiteX11" fmla="*/ 479425 w 803275"/>
              <a:gd name="connsiteY11" fmla="*/ 25400 h 473075"/>
              <a:gd name="connsiteX12" fmla="*/ 469900 w 803275"/>
              <a:gd name="connsiteY12" fmla="*/ 28575 h 473075"/>
              <a:gd name="connsiteX13" fmla="*/ 457200 w 803275"/>
              <a:gd name="connsiteY13" fmla="*/ 31750 h 473075"/>
              <a:gd name="connsiteX14" fmla="*/ 381000 w 803275"/>
              <a:gd name="connsiteY14" fmla="*/ 44450 h 473075"/>
              <a:gd name="connsiteX15" fmla="*/ 352425 w 803275"/>
              <a:gd name="connsiteY15" fmla="*/ 53975 h 473075"/>
              <a:gd name="connsiteX16" fmla="*/ 295275 w 803275"/>
              <a:gd name="connsiteY16" fmla="*/ 73025 h 473075"/>
              <a:gd name="connsiteX17" fmla="*/ 266700 w 803275"/>
              <a:gd name="connsiteY17" fmla="*/ 82550 h 473075"/>
              <a:gd name="connsiteX18" fmla="*/ 257175 w 803275"/>
              <a:gd name="connsiteY18" fmla="*/ 85725 h 473075"/>
              <a:gd name="connsiteX19" fmla="*/ 247650 w 803275"/>
              <a:gd name="connsiteY19" fmla="*/ 88900 h 473075"/>
              <a:gd name="connsiteX20" fmla="*/ 238125 w 803275"/>
              <a:gd name="connsiteY20" fmla="*/ 95250 h 473075"/>
              <a:gd name="connsiteX21" fmla="*/ 219075 w 803275"/>
              <a:gd name="connsiteY21" fmla="*/ 101600 h 473075"/>
              <a:gd name="connsiteX22" fmla="*/ 171450 w 803275"/>
              <a:gd name="connsiteY22" fmla="*/ 117475 h 473075"/>
              <a:gd name="connsiteX23" fmla="*/ 161925 w 803275"/>
              <a:gd name="connsiteY23" fmla="*/ 120650 h 473075"/>
              <a:gd name="connsiteX24" fmla="*/ 152400 w 803275"/>
              <a:gd name="connsiteY24" fmla="*/ 123825 h 473075"/>
              <a:gd name="connsiteX25" fmla="*/ 123825 w 803275"/>
              <a:gd name="connsiteY25" fmla="*/ 136525 h 473075"/>
              <a:gd name="connsiteX26" fmla="*/ 114300 w 803275"/>
              <a:gd name="connsiteY26" fmla="*/ 139700 h 473075"/>
              <a:gd name="connsiteX27" fmla="*/ 104775 w 803275"/>
              <a:gd name="connsiteY27" fmla="*/ 142875 h 473075"/>
              <a:gd name="connsiteX28" fmla="*/ 98425 w 803275"/>
              <a:gd name="connsiteY28" fmla="*/ 152400 h 473075"/>
              <a:gd name="connsiteX29" fmla="*/ 82550 w 803275"/>
              <a:gd name="connsiteY29" fmla="*/ 168275 h 473075"/>
              <a:gd name="connsiteX30" fmla="*/ 79375 w 803275"/>
              <a:gd name="connsiteY30" fmla="*/ 177800 h 473075"/>
              <a:gd name="connsiteX31" fmla="*/ 73025 w 803275"/>
              <a:gd name="connsiteY31" fmla="*/ 187325 h 473075"/>
              <a:gd name="connsiteX32" fmla="*/ 66675 w 803275"/>
              <a:gd name="connsiteY32" fmla="*/ 206375 h 473075"/>
              <a:gd name="connsiteX33" fmla="*/ 63500 w 803275"/>
              <a:gd name="connsiteY33" fmla="*/ 215900 h 473075"/>
              <a:gd name="connsiteX34" fmla="*/ 44450 w 803275"/>
              <a:gd name="connsiteY34" fmla="*/ 244475 h 473075"/>
              <a:gd name="connsiteX35" fmla="*/ 38100 w 803275"/>
              <a:gd name="connsiteY35" fmla="*/ 254000 h 473075"/>
              <a:gd name="connsiteX36" fmla="*/ 28575 w 803275"/>
              <a:gd name="connsiteY36" fmla="*/ 273050 h 473075"/>
              <a:gd name="connsiteX37" fmla="*/ 25400 w 803275"/>
              <a:gd name="connsiteY37" fmla="*/ 282575 h 473075"/>
              <a:gd name="connsiteX38" fmla="*/ 19050 w 803275"/>
              <a:gd name="connsiteY38" fmla="*/ 292100 h 473075"/>
              <a:gd name="connsiteX39" fmla="*/ 15875 w 803275"/>
              <a:gd name="connsiteY39" fmla="*/ 301625 h 473075"/>
              <a:gd name="connsiteX40" fmla="*/ 9525 w 803275"/>
              <a:gd name="connsiteY40" fmla="*/ 311150 h 473075"/>
              <a:gd name="connsiteX41" fmla="*/ 0 w 803275"/>
              <a:gd name="connsiteY41" fmla="*/ 346075 h 473075"/>
              <a:gd name="connsiteX42" fmla="*/ 6350 w 803275"/>
              <a:gd name="connsiteY42" fmla="*/ 377825 h 473075"/>
              <a:gd name="connsiteX43" fmla="*/ 12700 w 803275"/>
              <a:gd name="connsiteY43" fmla="*/ 396875 h 473075"/>
              <a:gd name="connsiteX44" fmla="*/ 15875 w 803275"/>
              <a:gd name="connsiteY44" fmla="*/ 406400 h 473075"/>
              <a:gd name="connsiteX45" fmla="*/ 19050 w 803275"/>
              <a:gd name="connsiteY45" fmla="*/ 415925 h 473075"/>
              <a:gd name="connsiteX46" fmla="*/ 25400 w 803275"/>
              <a:gd name="connsiteY46" fmla="*/ 425450 h 473075"/>
              <a:gd name="connsiteX47" fmla="*/ 44450 w 803275"/>
              <a:gd name="connsiteY47" fmla="*/ 438150 h 473075"/>
              <a:gd name="connsiteX48" fmla="*/ 60325 w 803275"/>
              <a:gd name="connsiteY48" fmla="*/ 450850 h 473075"/>
              <a:gd name="connsiteX49" fmla="*/ 69850 w 803275"/>
              <a:gd name="connsiteY49" fmla="*/ 457200 h 473075"/>
              <a:gd name="connsiteX50" fmla="*/ 88900 w 803275"/>
              <a:gd name="connsiteY50" fmla="*/ 463550 h 473075"/>
              <a:gd name="connsiteX51" fmla="*/ 117475 w 803275"/>
              <a:gd name="connsiteY51" fmla="*/ 473075 h 473075"/>
              <a:gd name="connsiteX52" fmla="*/ 193675 w 803275"/>
              <a:gd name="connsiteY52" fmla="*/ 469900 h 473075"/>
              <a:gd name="connsiteX53" fmla="*/ 365125 w 803275"/>
              <a:gd name="connsiteY53" fmla="*/ 466725 h 473075"/>
              <a:gd name="connsiteX54" fmla="*/ 409575 w 803275"/>
              <a:gd name="connsiteY54" fmla="*/ 460375 h 473075"/>
              <a:gd name="connsiteX55" fmla="*/ 460375 w 803275"/>
              <a:gd name="connsiteY55" fmla="*/ 454025 h 473075"/>
              <a:gd name="connsiteX56" fmla="*/ 485775 w 803275"/>
              <a:gd name="connsiteY56" fmla="*/ 447675 h 473075"/>
              <a:gd name="connsiteX57" fmla="*/ 527050 w 803275"/>
              <a:gd name="connsiteY57" fmla="*/ 438150 h 473075"/>
              <a:gd name="connsiteX58" fmla="*/ 565150 w 803275"/>
              <a:gd name="connsiteY58" fmla="*/ 428625 h 473075"/>
              <a:gd name="connsiteX59" fmla="*/ 587375 w 803275"/>
              <a:gd name="connsiteY59" fmla="*/ 415925 h 473075"/>
              <a:gd name="connsiteX60" fmla="*/ 596900 w 803275"/>
              <a:gd name="connsiteY60" fmla="*/ 409575 h 473075"/>
              <a:gd name="connsiteX61" fmla="*/ 606425 w 803275"/>
              <a:gd name="connsiteY61" fmla="*/ 406400 h 473075"/>
              <a:gd name="connsiteX62" fmla="*/ 625475 w 803275"/>
              <a:gd name="connsiteY62" fmla="*/ 393700 h 473075"/>
              <a:gd name="connsiteX63" fmla="*/ 635000 w 803275"/>
              <a:gd name="connsiteY63" fmla="*/ 387350 h 473075"/>
              <a:gd name="connsiteX64" fmla="*/ 644525 w 803275"/>
              <a:gd name="connsiteY64" fmla="*/ 381000 h 473075"/>
              <a:gd name="connsiteX65" fmla="*/ 663575 w 803275"/>
              <a:gd name="connsiteY65" fmla="*/ 365125 h 473075"/>
              <a:gd name="connsiteX66" fmla="*/ 682625 w 803275"/>
              <a:gd name="connsiteY66" fmla="*/ 349250 h 473075"/>
              <a:gd name="connsiteX67" fmla="*/ 688975 w 803275"/>
              <a:gd name="connsiteY67" fmla="*/ 339725 h 473075"/>
              <a:gd name="connsiteX68" fmla="*/ 717550 w 803275"/>
              <a:gd name="connsiteY68" fmla="*/ 311150 h 473075"/>
              <a:gd name="connsiteX69" fmla="*/ 727075 w 803275"/>
              <a:gd name="connsiteY69" fmla="*/ 301625 h 473075"/>
              <a:gd name="connsiteX70" fmla="*/ 746125 w 803275"/>
              <a:gd name="connsiteY70" fmla="*/ 273050 h 473075"/>
              <a:gd name="connsiteX71" fmla="*/ 752475 w 803275"/>
              <a:gd name="connsiteY71" fmla="*/ 263525 h 473075"/>
              <a:gd name="connsiteX72" fmla="*/ 758825 w 803275"/>
              <a:gd name="connsiteY72" fmla="*/ 250825 h 473075"/>
              <a:gd name="connsiteX73" fmla="*/ 762000 w 803275"/>
              <a:gd name="connsiteY73" fmla="*/ 241300 h 473075"/>
              <a:gd name="connsiteX74" fmla="*/ 768350 w 803275"/>
              <a:gd name="connsiteY74" fmla="*/ 231775 h 473075"/>
              <a:gd name="connsiteX75" fmla="*/ 771525 w 803275"/>
              <a:gd name="connsiteY75" fmla="*/ 222250 h 473075"/>
              <a:gd name="connsiteX76" fmla="*/ 777875 w 803275"/>
              <a:gd name="connsiteY76" fmla="*/ 212725 h 473075"/>
              <a:gd name="connsiteX77" fmla="*/ 784225 w 803275"/>
              <a:gd name="connsiteY77" fmla="*/ 193675 h 473075"/>
              <a:gd name="connsiteX78" fmla="*/ 787400 w 803275"/>
              <a:gd name="connsiteY78" fmla="*/ 184150 h 473075"/>
              <a:gd name="connsiteX79" fmla="*/ 790575 w 803275"/>
              <a:gd name="connsiteY79" fmla="*/ 174625 h 473075"/>
              <a:gd name="connsiteX80" fmla="*/ 796925 w 803275"/>
              <a:gd name="connsiteY80" fmla="*/ 142875 h 473075"/>
              <a:gd name="connsiteX81" fmla="*/ 803275 w 803275"/>
              <a:gd name="connsiteY81" fmla="*/ 120650 h 473075"/>
              <a:gd name="connsiteX82" fmla="*/ 800100 w 803275"/>
              <a:gd name="connsiteY82" fmla="*/ 79375 h 473075"/>
              <a:gd name="connsiteX83" fmla="*/ 787400 w 803275"/>
              <a:gd name="connsiteY83" fmla="*/ 5080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03275" h="473075">
                <a:moveTo>
                  <a:pt x="787400" y="50800"/>
                </a:moveTo>
                <a:cubicBezTo>
                  <a:pt x="764981" y="37348"/>
                  <a:pt x="776660" y="44698"/>
                  <a:pt x="752475" y="28575"/>
                </a:cubicBezTo>
                <a:lnTo>
                  <a:pt x="742950" y="22225"/>
                </a:lnTo>
                <a:cubicBezTo>
                  <a:pt x="739775" y="20108"/>
                  <a:pt x="737045" y="17082"/>
                  <a:pt x="733425" y="15875"/>
                </a:cubicBezTo>
                <a:cubicBezTo>
                  <a:pt x="698687" y="4296"/>
                  <a:pt x="751304" y="22763"/>
                  <a:pt x="714375" y="6350"/>
                </a:cubicBezTo>
                <a:cubicBezTo>
                  <a:pt x="708258" y="3632"/>
                  <a:pt x="695325" y="0"/>
                  <a:pt x="695325" y="0"/>
                </a:cubicBezTo>
                <a:cubicBezTo>
                  <a:pt x="634268" y="2544"/>
                  <a:pt x="618535" y="1445"/>
                  <a:pt x="561975" y="9525"/>
                </a:cubicBezTo>
                <a:cubicBezTo>
                  <a:pt x="554567" y="10583"/>
                  <a:pt x="547113" y="11361"/>
                  <a:pt x="539750" y="12700"/>
                </a:cubicBezTo>
                <a:cubicBezTo>
                  <a:pt x="535457" y="13481"/>
                  <a:pt x="531329" y="15019"/>
                  <a:pt x="527050" y="15875"/>
                </a:cubicBezTo>
                <a:cubicBezTo>
                  <a:pt x="520737" y="17138"/>
                  <a:pt x="514284" y="17653"/>
                  <a:pt x="508000" y="19050"/>
                </a:cubicBezTo>
                <a:cubicBezTo>
                  <a:pt x="504733" y="19776"/>
                  <a:pt x="501742" y="21499"/>
                  <a:pt x="498475" y="22225"/>
                </a:cubicBezTo>
                <a:cubicBezTo>
                  <a:pt x="492191" y="23622"/>
                  <a:pt x="485709" y="24003"/>
                  <a:pt x="479425" y="25400"/>
                </a:cubicBezTo>
                <a:cubicBezTo>
                  <a:pt x="476158" y="26126"/>
                  <a:pt x="473118" y="27656"/>
                  <a:pt x="469900" y="28575"/>
                </a:cubicBezTo>
                <a:cubicBezTo>
                  <a:pt x="465704" y="29774"/>
                  <a:pt x="461479" y="30894"/>
                  <a:pt x="457200" y="31750"/>
                </a:cubicBezTo>
                <a:cubicBezTo>
                  <a:pt x="431955" y="36799"/>
                  <a:pt x="405768" y="37020"/>
                  <a:pt x="381000" y="44450"/>
                </a:cubicBezTo>
                <a:cubicBezTo>
                  <a:pt x="371383" y="47335"/>
                  <a:pt x="361950" y="50800"/>
                  <a:pt x="352425" y="53975"/>
                </a:cubicBezTo>
                <a:lnTo>
                  <a:pt x="295275" y="73025"/>
                </a:lnTo>
                <a:lnTo>
                  <a:pt x="266700" y="82550"/>
                </a:lnTo>
                <a:lnTo>
                  <a:pt x="257175" y="85725"/>
                </a:lnTo>
                <a:cubicBezTo>
                  <a:pt x="254000" y="86783"/>
                  <a:pt x="250435" y="87044"/>
                  <a:pt x="247650" y="88900"/>
                </a:cubicBezTo>
                <a:cubicBezTo>
                  <a:pt x="244475" y="91017"/>
                  <a:pt x="241612" y="93700"/>
                  <a:pt x="238125" y="95250"/>
                </a:cubicBezTo>
                <a:cubicBezTo>
                  <a:pt x="232008" y="97968"/>
                  <a:pt x="225425" y="99483"/>
                  <a:pt x="219075" y="101600"/>
                </a:cubicBezTo>
                <a:lnTo>
                  <a:pt x="171450" y="117475"/>
                </a:lnTo>
                <a:lnTo>
                  <a:pt x="161925" y="120650"/>
                </a:lnTo>
                <a:cubicBezTo>
                  <a:pt x="158750" y="121708"/>
                  <a:pt x="155185" y="121969"/>
                  <a:pt x="152400" y="123825"/>
                </a:cubicBezTo>
                <a:cubicBezTo>
                  <a:pt x="137306" y="133888"/>
                  <a:pt x="146495" y="128968"/>
                  <a:pt x="123825" y="136525"/>
                </a:cubicBezTo>
                <a:lnTo>
                  <a:pt x="114300" y="139700"/>
                </a:lnTo>
                <a:lnTo>
                  <a:pt x="104775" y="142875"/>
                </a:lnTo>
                <a:cubicBezTo>
                  <a:pt x="102658" y="146050"/>
                  <a:pt x="101123" y="149702"/>
                  <a:pt x="98425" y="152400"/>
                </a:cubicBezTo>
                <a:cubicBezTo>
                  <a:pt x="85725" y="165100"/>
                  <a:pt x="91017" y="151342"/>
                  <a:pt x="82550" y="168275"/>
                </a:cubicBezTo>
                <a:cubicBezTo>
                  <a:pt x="81053" y="171268"/>
                  <a:pt x="80872" y="174807"/>
                  <a:pt x="79375" y="177800"/>
                </a:cubicBezTo>
                <a:cubicBezTo>
                  <a:pt x="77668" y="181213"/>
                  <a:pt x="74575" y="183838"/>
                  <a:pt x="73025" y="187325"/>
                </a:cubicBezTo>
                <a:cubicBezTo>
                  <a:pt x="70307" y="193442"/>
                  <a:pt x="68792" y="200025"/>
                  <a:pt x="66675" y="206375"/>
                </a:cubicBezTo>
                <a:cubicBezTo>
                  <a:pt x="65617" y="209550"/>
                  <a:pt x="65356" y="213115"/>
                  <a:pt x="63500" y="215900"/>
                </a:cubicBezTo>
                <a:lnTo>
                  <a:pt x="44450" y="244475"/>
                </a:lnTo>
                <a:cubicBezTo>
                  <a:pt x="42333" y="247650"/>
                  <a:pt x="39307" y="250380"/>
                  <a:pt x="38100" y="254000"/>
                </a:cubicBezTo>
                <a:cubicBezTo>
                  <a:pt x="30120" y="277941"/>
                  <a:pt x="40885" y="248431"/>
                  <a:pt x="28575" y="273050"/>
                </a:cubicBezTo>
                <a:cubicBezTo>
                  <a:pt x="27078" y="276043"/>
                  <a:pt x="26897" y="279582"/>
                  <a:pt x="25400" y="282575"/>
                </a:cubicBezTo>
                <a:cubicBezTo>
                  <a:pt x="23693" y="285988"/>
                  <a:pt x="20757" y="288687"/>
                  <a:pt x="19050" y="292100"/>
                </a:cubicBezTo>
                <a:cubicBezTo>
                  <a:pt x="17553" y="295093"/>
                  <a:pt x="17372" y="298632"/>
                  <a:pt x="15875" y="301625"/>
                </a:cubicBezTo>
                <a:cubicBezTo>
                  <a:pt x="14168" y="305038"/>
                  <a:pt x="11075" y="307663"/>
                  <a:pt x="9525" y="311150"/>
                </a:cubicBezTo>
                <a:cubicBezTo>
                  <a:pt x="3666" y="324333"/>
                  <a:pt x="2716" y="332494"/>
                  <a:pt x="0" y="346075"/>
                </a:cubicBezTo>
                <a:cubicBezTo>
                  <a:pt x="8805" y="372489"/>
                  <a:pt x="-4595" y="330397"/>
                  <a:pt x="6350" y="377825"/>
                </a:cubicBezTo>
                <a:cubicBezTo>
                  <a:pt x="7855" y="384347"/>
                  <a:pt x="10583" y="390525"/>
                  <a:pt x="12700" y="396875"/>
                </a:cubicBezTo>
                <a:lnTo>
                  <a:pt x="15875" y="406400"/>
                </a:lnTo>
                <a:cubicBezTo>
                  <a:pt x="16933" y="409575"/>
                  <a:pt x="17194" y="413140"/>
                  <a:pt x="19050" y="415925"/>
                </a:cubicBezTo>
                <a:cubicBezTo>
                  <a:pt x="21167" y="419100"/>
                  <a:pt x="22528" y="422937"/>
                  <a:pt x="25400" y="425450"/>
                </a:cubicBezTo>
                <a:cubicBezTo>
                  <a:pt x="31143" y="430476"/>
                  <a:pt x="44450" y="438150"/>
                  <a:pt x="44450" y="438150"/>
                </a:cubicBezTo>
                <a:cubicBezTo>
                  <a:pt x="55154" y="454207"/>
                  <a:pt x="44989" y="443182"/>
                  <a:pt x="60325" y="450850"/>
                </a:cubicBezTo>
                <a:cubicBezTo>
                  <a:pt x="63738" y="452557"/>
                  <a:pt x="66363" y="455650"/>
                  <a:pt x="69850" y="457200"/>
                </a:cubicBezTo>
                <a:cubicBezTo>
                  <a:pt x="75967" y="459918"/>
                  <a:pt x="83331" y="459837"/>
                  <a:pt x="88900" y="463550"/>
                </a:cubicBezTo>
                <a:cubicBezTo>
                  <a:pt x="103781" y="473471"/>
                  <a:pt x="94661" y="469273"/>
                  <a:pt x="117475" y="473075"/>
                </a:cubicBezTo>
                <a:lnTo>
                  <a:pt x="193675" y="469900"/>
                </a:lnTo>
                <a:lnTo>
                  <a:pt x="365125" y="466725"/>
                </a:lnTo>
                <a:cubicBezTo>
                  <a:pt x="379752" y="466253"/>
                  <a:pt x="395056" y="462311"/>
                  <a:pt x="409575" y="460375"/>
                </a:cubicBezTo>
                <a:cubicBezTo>
                  <a:pt x="529618" y="444369"/>
                  <a:pt x="363046" y="467929"/>
                  <a:pt x="460375" y="454025"/>
                </a:cubicBezTo>
                <a:cubicBezTo>
                  <a:pt x="478584" y="447955"/>
                  <a:pt x="460871" y="453422"/>
                  <a:pt x="485775" y="447675"/>
                </a:cubicBezTo>
                <a:cubicBezTo>
                  <a:pt x="513769" y="441215"/>
                  <a:pt x="504250" y="442295"/>
                  <a:pt x="527050" y="438150"/>
                </a:cubicBezTo>
                <a:cubicBezTo>
                  <a:pt x="536870" y="436365"/>
                  <a:pt x="556455" y="434422"/>
                  <a:pt x="565150" y="428625"/>
                </a:cubicBezTo>
                <a:cubicBezTo>
                  <a:pt x="588356" y="413154"/>
                  <a:pt x="559177" y="432038"/>
                  <a:pt x="587375" y="415925"/>
                </a:cubicBezTo>
                <a:cubicBezTo>
                  <a:pt x="590688" y="414032"/>
                  <a:pt x="593487" y="411282"/>
                  <a:pt x="596900" y="409575"/>
                </a:cubicBezTo>
                <a:cubicBezTo>
                  <a:pt x="599893" y="408078"/>
                  <a:pt x="603499" y="408025"/>
                  <a:pt x="606425" y="406400"/>
                </a:cubicBezTo>
                <a:cubicBezTo>
                  <a:pt x="613096" y="402694"/>
                  <a:pt x="619125" y="397933"/>
                  <a:pt x="625475" y="393700"/>
                </a:cubicBezTo>
                <a:lnTo>
                  <a:pt x="635000" y="387350"/>
                </a:lnTo>
                <a:cubicBezTo>
                  <a:pt x="638175" y="385233"/>
                  <a:pt x="641827" y="383698"/>
                  <a:pt x="644525" y="381000"/>
                </a:cubicBezTo>
                <a:cubicBezTo>
                  <a:pt x="672352" y="353173"/>
                  <a:pt x="637053" y="387227"/>
                  <a:pt x="663575" y="365125"/>
                </a:cubicBezTo>
                <a:cubicBezTo>
                  <a:pt x="688021" y="344753"/>
                  <a:pt x="658976" y="365016"/>
                  <a:pt x="682625" y="349250"/>
                </a:cubicBezTo>
                <a:cubicBezTo>
                  <a:pt x="684742" y="346075"/>
                  <a:pt x="686440" y="342577"/>
                  <a:pt x="688975" y="339725"/>
                </a:cubicBezTo>
                <a:lnTo>
                  <a:pt x="717550" y="311150"/>
                </a:lnTo>
                <a:cubicBezTo>
                  <a:pt x="720725" y="307975"/>
                  <a:pt x="724584" y="305361"/>
                  <a:pt x="727075" y="301625"/>
                </a:cubicBezTo>
                <a:lnTo>
                  <a:pt x="746125" y="273050"/>
                </a:lnTo>
                <a:cubicBezTo>
                  <a:pt x="748242" y="269875"/>
                  <a:pt x="750768" y="266938"/>
                  <a:pt x="752475" y="263525"/>
                </a:cubicBezTo>
                <a:cubicBezTo>
                  <a:pt x="754592" y="259292"/>
                  <a:pt x="756961" y="255175"/>
                  <a:pt x="758825" y="250825"/>
                </a:cubicBezTo>
                <a:cubicBezTo>
                  <a:pt x="760143" y="247749"/>
                  <a:pt x="760503" y="244293"/>
                  <a:pt x="762000" y="241300"/>
                </a:cubicBezTo>
                <a:cubicBezTo>
                  <a:pt x="763707" y="237887"/>
                  <a:pt x="766643" y="235188"/>
                  <a:pt x="768350" y="231775"/>
                </a:cubicBezTo>
                <a:cubicBezTo>
                  <a:pt x="769847" y="228782"/>
                  <a:pt x="770028" y="225243"/>
                  <a:pt x="771525" y="222250"/>
                </a:cubicBezTo>
                <a:cubicBezTo>
                  <a:pt x="773232" y="218837"/>
                  <a:pt x="776325" y="216212"/>
                  <a:pt x="777875" y="212725"/>
                </a:cubicBezTo>
                <a:cubicBezTo>
                  <a:pt x="780593" y="206608"/>
                  <a:pt x="782108" y="200025"/>
                  <a:pt x="784225" y="193675"/>
                </a:cubicBezTo>
                <a:lnTo>
                  <a:pt x="787400" y="184150"/>
                </a:lnTo>
                <a:cubicBezTo>
                  <a:pt x="788458" y="180975"/>
                  <a:pt x="789919" y="177907"/>
                  <a:pt x="790575" y="174625"/>
                </a:cubicBezTo>
                <a:cubicBezTo>
                  <a:pt x="792692" y="164042"/>
                  <a:pt x="793512" y="153114"/>
                  <a:pt x="796925" y="142875"/>
                </a:cubicBezTo>
                <a:cubicBezTo>
                  <a:pt x="801480" y="129210"/>
                  <a:pt x="799288" y="136597"/>
                  <a:pt x="803275" y="120650"/>
                </a:cubicBezTo>
                <a:cubicBezTo>
                  <a:pt x="802217" y="106892"/>
                  <a:pt x="802252" y="93005"/>
                  <a:pt x="800100" y="79375"/>
                </a:cubicBezTo>
                <a:cubicBezTo>
                  <a:pt x="799056" y="72763"/>
                  <a:pt x="793750" y="60325"/>
                  <a:pt x="787400" y="50800"/>
                </a:cubicBezTo>
                <a:close/>
              </a:path>
            </a:pathLst>
          </a:custGeom>
          <a:noFill/>
          <a:ln w="6350">
            <a:solidFill>
              <a:srgbClr val="0054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E78EA2ED-B64F-6446-B815-5AFA96D7EA6E}"/>
              </a:ext>
            </a:extLst>
          </p:cNvPr>
          <p:cNvSpPr/>
          <p:nvPr/>
        </p:nvSpPr>
        <p:spPr>
          <a:xfrm>
            <a:off x="3309801" y="636699"/>
            <a:ext cx="733425" cy="795665"/>
          </a:xfrm>
          <a:custGeom>
            <a:avLst/>
            <a:gdLst>
              <a:gd name="connsiteX0" fmla="*/ 792 w 759617"/>
              <a:gd name="connsiteY0" fmla="*/ 387350 h 828675"/>
              <a:gd name="connsiteX1" fmla="*/ 13492 w 759617"/>
              <a:gd name="connsiteY1" fmla="*/ 415925 h 828675"/>
              <a:gd name="connsiteX2" fmla="*/ 26192 w 759617"/>
              <a:gd name="connsiteY2" fmla="*/ 434975 h 828675"/>
              <a:gd name="connsiteX3" fmla="*/ 32542 w 759617"/>
              <a:gd name="connsiteY3" fmla="*/ 444500 h 828675"/>
              <a:gd name="connsiteX4" fmla="*/ 38892 w 759617"/>
              <a:gd name="connsiteY4" fmla="*/ 454025 h 828675"/>
              <a:gd name="connsiteX5" fmla="*/ 57942 w 759617"/>
              <a:gd name="connsiteY5" fmla="*/ 473075 h 828675"/>
              <a:gd name="connsiteX6" fmla="*/ 67467 w 759617"/>
              <a:gd name="connsiteY6" fmla="*/ 482600 h 828675"/>
              <a:gd name="connsiteX7" fmla="*/ 76992 w 759617"/>
              <a:gd name="connsiteY7" fmla="*/ 488950 h 828675"/>
              <a:gd name="connsiteX8" fmla="*/ 92867 w 759617"/>
              <a:gd name="connsiteY8" fmla="*/ 508000 h 828675"/>
              <a:gd name="connsiteX9" fmla="*/ 99217 w 759617"/>
              <a:gd name="connsiteY9" fmla="*/ 517525 h 828675"/>
              <a:gd name="connsiteX10" fmla="*/ 118267 w 759617"/>
              <a:gd name="connsiteY10" fmla="*/ 530225 h 828675"/>
              <a:gd name="connsiteX11" fmla="*/ 124617 w 759617"/>
              <a:gd name="connsiteY11" fmla="*/ 539750 h 828675"/>
              <a:gd name="connsiteX12" fmla="*/ 153192 w 759617"/>
              <a:gd name="connsiteY12" fmla="*/ 558800 h 828675"/>
              <a:gd name="connsiteX13" fmla="*/ 162717 w 759617"/>
              <a:gd name="connsiteY13" fmla="*/ 565150 h 828675"/>
              <a:gd name="connsiteX14" fmla="*/ 181767 w 759617"/>
              <a:gd name="connsiteY14" fmla="*/ 581025 h 828675"/>
              <a:gd name="connsiteX15" fmla="*/ 191292 w 759617"/>
              <a:gd name="connsiteY15" fmla="*/ 590550 h 828675"/>
              <a:gd name="connsiteX16" fmla="*/ 219867 w 759617"/>
              <a:gd name="connsiteY16" fmla="*/ 609600 h 828675"/>
              <a:gd name="connsiteX17" fmla="*/ 238917 w 759617"/>
              <a:gd name="connsiteY17" fmla="*/ 628650 h 828675"/>
              <a:gd name="connsiteX18" fmla="*/ 257967 w 759617"/>
              <a:gd name="connsiteY18" fmla="*/ 641350 h 828675"/>
              <a:gd name="connsiteX19" fmla="*/ 267492 w 759617"/>
              <a:gd name="connsiteY19" fmla="*/ 647700 h 828675"/>
              <a:gd name="connsiteX20" fmla="*/ 273842 w 759617"/>
              <a:gd name="connsiteY20" fmla="*/ 657225 h 828675"/>
              <a:gd name="connsiteX21" fmla="*/ 292892 w 759617"/>
              <a:gd name="connsiteY21" fmla="*/ 669925 h 828675"/>
              <a:gd name="connsiteX22" fmla="*/ 302417 w 759617"/>
              <a:gd name="connsiteY22" fmla="*/ 676275 h 828675"/>
              <a:gd name="connsiteX23" fmla="*/ 311942 w 759617"/>
              <a:gd name="connsiteY23" fmla="*/ 685800 h 828675"/>
              <a:gd name="connsiteX24" fmla="*/ 330992 w 759617"/>
              <a:gd name="connsiteY24" fmla="*/ 698500 h 828675"/>
              <a:gd name="connsiteX25" fmla="*/ 340517 w 759617"/>
              <a:gd name="connsiteY25" fmla="*/ 704850 h 828675"/>
              <a:gd name="connsiteX26" fmla="*/ 359567 w 759617"/>
              <a:gd name="connsiteY26" fmla="*/ 720725 h 828675"/>
              <a:gd name="connsiteX27" fmla="*/ 369092 w 759617"/>
              <a:gd name="connsiteY27" fmla="*/ 723900 h 828675"/>
              <a:gd name="connsiteX28" fmla="*/ 391317 w 759617"/>
              <a:gd name="connsiteY28" fmla="*/ 739775 h 828675"/>
              <a:gd name="connsiteX29" fmla="*/ 419892 w 759617"/>
              <a:gd name="connsiteY29" fmla="*/ 758825 h 828675"/>
              <a:gd name="connsiteX30" fmla="*/ 429417 w 759617"/>
              <a:gd name="connsiteY30" fmla="*/ 765175 h 828675"/>
              <a:gd name="connsiteX31" fmla="*/ 438942 w 759617"/>
              <a:gd name="connsiteY31" fmla="*/ 768350 h 828675"/>
              <a:gd name="connsiteX32" fmla="*/ 457992 w 759617"/>
              <a:gd name="connsiteY32" fmla="*/ 781050 h 828675"/>
              <a:gd name="connsiteX33" fmla="*/ 467517 w 759617"/>
              <a:gd name="connsiteY33" fmla="*/ 787400 h 828675"/>
              <a:gd name="connsiteX34" fmla="*/ 477042 w 759617"/>
              <a:gd name="connsiteY34" fmla="*/ 793750 h 828675"/>
              <a:gd name="connsiteX35" fmla="*/ 486567 w 759617"/>
              <a:gd name="connsiteY35" fmla="*/ 796925 h 828675"/>
              <a:gd name="connsiteX36" fmla="*/ 515142 w 759617"/>
              <a:gd name="connsiteY36" fmla="*/ 812800 h 828675"/>
              <a:gd name="connsiteX37" fmla="*/ 524667 w 759617"/>
              <a:gd name="connsiteY37" fmla="*/ 819150 h 828675"/>
              <a:gd name="connsiteX38" fmla="*/ 562767 w 759617"/>
              <a:gd name="connsiteY38" fmla="*/ 825500 h 828675"/>
              <a:gd name="connsiteX39" fmla="*/ 597692 w 759617"/>
              <a:gd name="connsiteY39" fmla="*/ 828675 h 828675"/>
              <a:gd name="connsiteX40" fmla="*/ 658017 w 759617"/>
              <a:gd name="connsiteY40" fmla="*/ 822325 h 828675"/>
              <a:gd name="connsiteX41" fmla="*/ 667542 w 759617"/>
              <a:gd name="connsiteY41" fmla="*/ 819150 h 828675"/>
              <a:gd name="connsiteX42" fmla="*/ 677067 w 759617"/>
              <a:gd name="connsiteY42" fmla="*/ 812800 h 828675"/>
              <a:gd name="connsiteX43" fmla="*/ 689767 w 759617"/>
              <a:gd name="connsiteY43" fmla="*/ 793750 h 828675"/>
              <a:gd name="connsiteX44" fmla="*/ 696117 w 759617"/>
              <a:gd name="connsiteY44" fmla="*/ 784225 h 828675"/>
              <a:gd name="connsiteX45" fmla="*/ 702467 w 759617"/>
              <a:gd name="connsiteY45" fmla="*/ 765175 h 828675"/>
              <a:gd name="connsiteX46" fmla="*/ 708817 w 759617"/>
              <a:gd name="connsiteY46" fmla="*/ 755650 h 828675"/>
              <a:gd name="connsiteX47" fmla="*/ 715167 w 759617"/>
              <a:gd name="connsiteY47" fmla="*/ 736600 h 828675"/>
              <a:gd name="connsiteX48" fmla="*/ 718342 w 759617"/>
              <a:gd name="connsiteY48" fmla="*/ 727075 h 828675"/>
              <a:gd name="connsiteX49" fmla="*/ 724692 w 759617"/>
              <a:gd name="connsiteY49" fmla="*/ 708025 h 828675"/>
              <a:gd name="connsiteX50" fmla="*/ 727867 w 759617"/>
              <a:gd name="connsiteY50" fmla="*/ 698500 h 828675"/>
              <a:gd name="connsiteX51" fmla="*/ 737392 w 759617"/>
              <a:gd name="connsiteY51" fmla="*/ 660400 h 828675"/>
              <a:gd name="connsiteX52" fmla="*/ 746917 w 759617"/>
              <a:gd name="connsiteY52" fmla="*/ 628650 h 828675"/>
              <a:gd name="connsiteX53" fmla="*/ 750092 w 759617"/>
              <a:gd name="connsiteY53" fmla="*/ 619125 h 828675"/>
              <a:gd name="connsiteX54" fmla="*/ 753267 w 759617"/>
              <a:gd name="connsiteY54" fmla="*/ 603250 h 828675"/>
              <a:gd name="connsiteX55" fmla="*/ 756442 w 759617"/>
              <a:gd name="connsiteY55" fmla="*/ 577850 h 828675"/>
              <a:gd name="connsiteX56" fmla="*/ 759617 w 759617"/>
              <a:gd name="connsiteY56" fmla="*/ 565150 h 828675"/>
              <a:gd name="connsiteX57" fmla="*/ 753267 w 759617"/>
              <a:gd name="connsiteY57" fmla="*/ 396875 h 828675"/>
              <a:gd name="connsiteX58" fmla="*/ 746917 w 759617"/>
              <a:gd name="connsiteY58" fmla="*/ 330200 h 828675"/>
              <a:gd name="connsiteX59" fmla="*/ 740567 w 759617"/>
              <a:gd name="connsiteY59" fmla="*/ 292100 h 828675"/>
              <a:gd name="connsiteX60" fmla="*/ 737392 w 759617"/>
              <a:gd name="connsiteY60" fmla="*/ 269875 h 828675"/>
              <a:gd name="connsiteX61" fmla="*/ 731042 w 759617"/>
              <a:gd name="connsiteY61" fmla="*/ 250825 h 828675"/>
              <a:gd name="connsiteX62" fmla="*/ 727867 w 759617"/>
              <a:gd name="connsiteY62" fmla="*/ 238125 h 828675"/>
              <a:gd name="connsiteX63" fmla="*/ 718342 w 759617"/>
              <a:gd name="connsiteY63" fmla="*/ 209550 h 828675"/>
              <a:gd name="connsiteX64" fmla="*/ 715167 w 759617"/>
              <a:gd name="connsiteY64" fmla="*/ 200025 h 828675"/>
              <a:gd name="connsiteX65" fmla="*/ 711992 w 759617"/>
              <a:gd name="connsiteY65" fmla="*/ 184150 h 828675"/>
              <a:gd name="connsiteX66" fmla="*/ 702467 w 759617"/>
              <a:gd name="connsiteY66" fmla="*/ 158750 h 828675"/>
              <a:gd name="connsiteX67" fmla="*/ 699292 w 759617"/>
              <a:gd name="connsiteY67" fmla="*/ 149225 h 828675"/>
              <a:gd name="connsiteX68" fmla="*/ 686592 w 759617"/>
              <a:gd name="connsiteY68" fmla="*/ 130175 h 828675"/>
              <a:gd name="connsiteX69" fmla="*/ 673892 w 759617"/>
              <a:gd name="connsiteY69" fmla="*/ 111125 h 828675"/>
              <a:gd name="connsiteX70" fmla="*/ 667542 w 759617"/>
              <a:gd name="connsiteY70" fmla="*/ 101600 h 828675"/>
              <a:gd name="connsiteX71" fmla="*/ 664367 w 759617"/>
              <a:gd name="connsiteY71" fmla="*/ 92075 h 828675"/>
              <a:gd name="connsiteX72" fmla="*/ 654842 w 759617"/>
              <a:gd name="connsiteY72" fmla="*/ 85725 h 828675"/>
              <a:gd name="connsiteX73" fmla="*/ 648492 w 759617"/>
              <a:gd name="connsiteY73" fmla="*/ 76200 h 828675"/>
              <a:gd name="connsiteX74" fmla="*/ 629442 w 759617"/>
              <a:gd name="connsiteY74" fmla="*/ 63500 h 828675"/>
              <a:gd name="connsiteX75" fmla="*/ 619917 w 759617"/>
              <a:gd name="connsiteY75" fmla="*/ 57150 h 828675"/>
              <a:gd name="connsiteX76" fmla="*/ 610392 w 759617"/>
              <a:gd name="connsiteY76" fmla="*/ 50800 h 828675"/>
              <a:gd name="connsiteX77" fmla="*/ 600867 w 759617"/>
              <a:gd name="connsiteY77" fmla="*/ 41275 h 828675"/>
              <a:gd name="connsiteX78" fmla="*/ 578642 w 759617"/>
              <a:gd name="connsiteY78" fmla="*/ 31750 h 828675"/>
              <a:gd name="connsiteX79" fmla="*/ 569117 w 759617"/>
              <a:gd name="connsiteY79" fmla="*/ 25400 h 828675"/>
              <a:gd name="connsiteX80" fmla="*/ 556417 w 759617"/>
              <a:gd name="connsiteY80" fmla="*/ 22225 h 828675"/>
              <a:gd name="connsiteX81" fmla="*/ 537367 w 759617"/>
              <a:gd name="connsiteY81" fmla="*/ 15875 h 828675"/>
              <a:gd name="connsiteX82" fmla="*/ 527842 w 759617"/>
              <a:gd name="connsiteY82" fmla="*/ 12700 h 828675"/>
              <a:gd name="connsiteX83" fmla="*/ 505617 w 759617"/>
              <a:gd name="connsiteY83" fmla="*/ 9525 h 828675"/>
              <a:gd name="connsiteX84" fmla="*/ 451642 w 759617"/>
              <a:gd name="connsiteY84" fmla="*/ 3175 h 828675"/>
              <a:gd name="connsiteX85" fmla="*/ 432592 w 759617"/>
              <a:gd name="connsiteY85" fmla="*/ 0 h 828675"/>
              <a:gd name="connsiteX86" fmla="*/ 315117 w 759617"/>
              <a:gd name="connsiteY86" fmla="*/ 3175 h 828675"/>
              <a:gd name="connsiteX87" fmla="*/ 299242 w 759617"/>
              <a:gd name="connsiteY87" fmla="*/ 6350 h 828675"/>
              <a:gd name="connsiteX88" fmla="*/ 270667 w 759617"/>
              <a:gd name="connsiteY88" fmla="*/ 12700 h 828675"/>
              <a:gd name="connsiteX89" fmla="*/ 238917 w 759617"/>
              <a:gd name="connsiteY89" fmla="*/ 22225 h 828675"/>
              <a:gd name="connsiteX90" fmla="*/ 213517 w 759617"/>
              <a:gd name="connsiteY90" fmla="*/ 31750 h 828675"/>
              <a:gd name="connsiteX91" fmla="*/ 194467 w 759617"/>
              <a:gd name="connsiteY91" fmla="*/ 47625 h 828675"/>
              <a:gd name="connsiteX92" fmla="*/ 175417 w 759617"/>
              <a:gd name="connsiteY92" fmla="*/ 57150 h 828675"/>
              <a:gd name="connsiteX93" fmla="*/ 165892 w 759617"/>
              <a:gd name="connsiteY93" fmla="*/ 66675 h 828675"/>
              <a:gd name="connsiteX94" fmla="*/ 146842 w 759617"/>
              <a:gd name="connsiteY94" fmla="*/ 79375 h 828675"/>
              <a:gd name="connsiteX95" fmla="*/ 127792 w 759617"/>
              <a:gd name="connsiteY95" fmla="*/ 92075 h 828675"/>
              <a:gd name="connsiteX96" fmla="*/ 108742 w 759617"/>
              <a:gd name="connsiteY96" fmla="*/ 107950 h 828675"/>
              <a:gd name="connsiteX97" fmla="*/ 89692 w 759617"/>
              <a:gd name="connsiteY97" fmla="*/ 123825 h 828675"/>
              <a:gd name="connsiteX98" fmla="*/ 83342 w 759617"/>
              <a:gd name="connsiteY98" fmla="*/ 133350 h 828675"/>
              <a:gd name="connsiteX99" fmla="*/ 64292 w 759617"/>
              <a:gd name="connsiteY99" fmla="*/ 152400 h 828675"/>
              <a:gd name="connsiteX100" fmla="*/ 48417 w 759617"/>
              <a:gd name="connsiteY100" fmla="*/ 171450 h 828675"/>
              <a:gd name="connsiteX101" fmla="*/ 35717 w 759617"/>
              <a:gd name="connsiteY101" fmla="*/ 190500 h 828675"/>
              <a:gd name="connsiteX102" fmla="*/ 29367 w 759617"/>
              <a:gd name="connsiteY102" fmla="*/ 209550 h 828675"/>
              <a:gd name="connsiteX103" fmla="*/ 26192 w 759617"/>
              <a:gd name="connsiteY103" fmla="*/ 219075 h 828675"/>
              <a:gd name="connsiteX104" fmla="*/ 19842 w 759617"/>
              <a:gd name="connsiteY104" fmla="*/ 228600 h 828675"/>
              <a:gd name="connsiteX105" fmla="*/ 13492 w 759617"/>
              <a:gd name="connsiteY105" fmla="*/ 266700 h 828675"/>
              <a:gd name="connsiteX106" fmla="*/ 10317 w 759617"/>
              <a:gd name="connsiteY106" fmla="*/ 276225 h 828675"/>
              <a:gd name="connsiteX107" fmla="*/ 3967 w 759617"/>
              <a:gd name="connsiteY107" fmla="*/ 336550 h 828675"/>
              <a:gd name="connsiteX108" fmla="*/ 792 w 759617"/>
              <a:gd name="connsiteY108" fmla="*/ 38735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59617" h="828675">
                <a:moveTo>
                  <a:pt x="792" y="387350"/>
                </a:moveTo>
                <a:cubicBezTo>
                  <a:pt x="2379" y="400579"/>
                  <a:pt x="8153" y="407026"/>
                  <a:pt x="13492" y="415925"/>
                </a:cubicBezTo>
                <a:cubicBezTo>
                  <a:pt x="17419" y="422469"/>
                  <a:pt x="21959" y="428625"/>
                  <a:pt x="26192" y="434975"/>
                </a:cubicBezTo>
                <a:lnTo>
                  <a:pt x="32542" y="444500"/>
                </a:lnTo>
                <a:cubicBezTo>
                  <a:pt x="34659" y="447675"/>
                  <a:pt x="36194" y="451327"/>
                  <a:pt x="38892" y="454025"/>
                </a:cubicBezTo>
                <a:lnTo>
                  <a:pt x="57942" y="473075"/>
                </a:lnTo>
                <a:cubicBezTo>
                  <a:pt x="61117" y="476250"/>
                  <a:pt x="63731" y="480109"/>
                  <a:pt x="67467" y="482600"/>
                </a:cubicBezTo>
                <a:lnTo>
                  <a:pt x="76992" y="488950"/>
                </a:lnTo>
                <a:cubicBezTo>
                  <a:pt x="92758" y="512599"/>
                  <a:pt x="72495" y="483554"/>
                  <a:pt x="92867" y="508000"/>
                </a:cubicBezTo>
                <a:cubicBezTo>
                  <a:pt x="95310" y="510931"/>
                  <a:pt x="96345" y="515012"/>
                  <a:pt x="99217" y="517525"/>
                </a:cubicBezTo>
                <a:cubicBezTo>
                  <a:pt x="104960" y="522551"/>
                  <a:pt x="118267" y="530225"/>
                  <a:pt x="118267" y="530225"/>
                </a:cubicBezTo>
                <a:cubicBezTo>
                  <a:pt x="120384" y="533400"/>
                  <a:pt x="121745" y="537237"/>
                  <a:pt x="124617" y="539750"/>
                </a:cubicBezTo>
                <a:lnTo>
                  <a:pt x="153192" y="558800"/>
                </a:lnTo>
                <a:cubicBezTo>
                  <a:pt x="156367" y="560917"/>
                  <a:pt x="160019" y="562452"/>
                  <a:pt x="162717" y="565150"/>
                </a:cubicBezTo>
                <a:cubicBezTo>
                  <a:pt x="190544" y="592977"/>
                  <a:pt x="155245" y="558923"/>
                  <a:pt x="181767" y="581025"/>
                </a:cubicBezTo>
                <a:cubicBezTo>
                  <a:pt x="185216" y="583900"/>
                  <a:pt x="187748" y="587793"/>
                  <a:pt x="191292" y="590550"/>
                </a:cubicBezTo>
                <a:lnTo>
                  <a:pt x="219867" y="609600"/>
                </a:lnTo>
                <a:cubicBezTo>
                  <a:pt x="250834" y="630245"/>
                  <a:pt x="203473" y="597145"/>
                  <a:pt x="238917" y="628650"/>
                </a:cubicBezTo>
                <a:cubicBezTo>
                  <a:pt x="244621" y="633720"/>
                  <a:pt x="251617" y="637117"/>
                  <a:pt x="257967" y="641350"/>
                </a:cubicBezTo>
                <a:lnTo>
                  <a:pt x="267492" y="647700"/>
                </a:lnTo>
                <a:cubicBezTo>
                  <a:pt x="269609" y="650875"/>
                  <a:pt x="270970" y="654712"/>
                  <a:pt x="273842" y="657225"/>
                </a:cubicBezTo>
                <a:cubicBezTo>
                  <a:pt x="279585" y="662251"/>
                  <a:pt x="286542" y="665692"/>
                  <a:pt x="292892" y="669925"/>
                </a:cubicBezTo>
                <a:cubicBezTo>
                  <a:pt x="296067" y="672042"/>
                  <a:pt x="299719" y="673577"/>
                  <a:pt x="302417" y="676275"/>
                </a:cubicBezTo>
                <a:cubicBezTo>
                  <a:pt x="305592" y="679450"/>
                  <a:pt x="308398" y="683043"/>
                  <a:pt x="311942" y="685800"/>
                </a:cubicBezTo>
                <a:cubicBezTo>
                  <a:pt x="317966" y="690485"/>
                  <a:pt x="324642" y="694267"/>
                  <a:pt x="330992" y="698500"/>
                </a:cubicBezTo>
                <a:cubicBezTo>
                  <a:pt x="334167" y="700617"/>
                  <a:pt x="337819" y="702152"/>
                  <a:pt x="340517" y="704850"/>
                </a:cubicBezTo>
                <a:cubicBezTo>
                  <a:pt x="347539" y="711872"/>
                  <a:pt x="350726" y="716305"/>
                  <a:pt x="359567" y="720725"/>
                </a:cubicBezTo>
                <a:cubicBezTo>
                  <a:pt x="362560" y="722222"/>
                  <a:pt x="366099" y="722403"/>
                  <a:pt x="369092" y="723900"/>
                </a:cubicBezTo>
                <a:cubicBezTo>
                  <a:pt x="374253" y="726481"/>
                  <a:pt x="387722" y="737258"/>
                  <a:pt x="391317" y="739775"/>
                </a:cubicBezTo>
                <a:cubicBezTo>
                  <a:pt x="400695" y="746340"/>
                  <a:pt x="410367" y="752475"/>
                  <a:pt x="419892" y="758825"/>
                </a:cubicBezTo>
                <a:cubicBezTo>
                  <a:pt x="423067" y="760942"/>
                  <a:pt x="425797" y="763968"/>
                  <a:pt x="429417" y="765175"/>
                </a:cubicBezTo>
                <a:cubicBezTo>
                  <a:pt x="432592" y="766233"/>
                  <a:pt x="436016" y="766725"/>
                  <a:pt x="438942" y="768350"/>
                </a:cubicBezTo>
                <a:cubicBezTo>
                  <a:pt x="445613" y="772056"/>
                  <a:pt x="451642" y="776817"/>
                  <a:pt x="457992" y="781050"/>
                </a:cubicBezTo>
                <a:lnTo>
                  <a:pt x="467517" y="787400"/>
                </a:lnTo>
                <a:cubicBezTo>
                  <a:pt x="470692" y="789517"/>
                  <a:pt x="473422" y="792543"/>
                  <a:pt x="477042" y="793750"/>
                </a:cubicBezTo>
                <a:lnTo>
                  <a:pt x="486567" y="796925"/>
                </a:lnTo>
                <a:cubicBezTo>
                  <a:pt x="516462" y="826820"/>
                  <a:pt x="468523" y="781720"/>
                  <a:pt x="515142" y="812800"/>
                </a:cubicBezTo>
                <a:cubicBezTo>
                  <a:pt x="518317" y="814917"/>
                  <a:pt x="521160" y="817647"/>
                  <a:pt x="524667" y="819150"/>
                </a:cubicBezTo>
                <a:cubicBezTo>
                  <a:pt x="533130" y="822777"/>
                  <a:pt x="557508" y="824946"/>
                  <a:pt x="562767" y="825500"/>
                </a:cubicBezTo>
                <a:cubicBezTo>
                  <a:pt x="574392" y="826724"/>
                  <a:pt x="586050" y="827617"/>
                  <a:pt x="597692" y="828675"/>
                </a:cubicBezTo>
                <a:cubicBezTo>
                  <a:pt x="624063" y="826791"/>
                  <a:pt x="636100" y="827804"/>
                  <a:pt x="658017" y="822325"/>
                </a:cubicBezTo>
                <a:cubicBezTo>
                  <a:pt x="661264" y="821513"/>
                  <a:pt x="664549" y="820647"/>
                  <a:pt x="667542" y="819150"/>
                </a:cubicBezTo>
                <a:cubicBezTo>
                  <a:pt x="670955" y="817443"/>
                  <a:pt x="673892" y="814917"/>
                  <a:pt x="677067" y="812800"/>
                </a:cubicBezTo>
                <a:lnTo>
                  <a:pt x="689767" y="793750"/>
                </a:lnTo>
                <a:cubicBezTo>
                  <a:pt x="691884" y="790575"/>
                  <a:pt x="694910" y="787845"/>
                  <a:pt x="696117" y="784225"/>
                </a:cubicBezTo>
                <a:cubicBezTo>
                  <a:pt x="698234" y="777875"/>
                  <a:pt x="698754" y="770744"/>
                  <a:pt x="702467" y="765175"/>
                </a:cubicBezTo>
                <a:cubicBezTo>
                  <a:pt x="704584" y="762000"/>
                  <a:pt x="707267" y="759137"/>
                  <a:pt x="708817" y="755650"/>
                </a:cubicBezTo>
                <a:cubicBezTo>
                  <a:pt x="711535" y="749533"/>
                  <a:pt x="713050" y="742950"/>
                  <a:pt x="715167" y="736600"/>
                </a:cubicBezTo>
                <a:lnTo>
                  <a:pt x="718342" y="727075"/>
                </a:lnTo>
                <a:lnTo>
                  <a:pt x="724692" y="708025"/>
                </a:lnTo>
                <a:cubicBezTo>
                  <a:pt x="725750" y="704850"/>
                  <a:pt x="727055" y="701747"/>
                  <a:pt x="727867" y="698500"/>
                </a:cubicBezTo>
                <a:lnTo>
                  <a:pt x="737392" y="660400"/>
                </a:lnTo>
                <a:cubicBezTo>
                  <a:pt x="742190" y="641206"/>
                  <a:pt x="739187" y="651840"/>
                  <a:pt x="746917" y="628650"/>
                </a:cubicBezTo>
                <a:cubicBezTo>
                  <a:pt x="747975" y="625475"/>
                  <a:pt x="749436" y="622407"/>
                  <a:pt x="750092" y="619125"/>
                </a:cubicBezTo>
                <a:cubicBezTo>
                  <a:pt x="751150" y="613833"/>
                  <a:pt x="752446" y="608584"/>
                  <a:pt x="753267" y="603250"/>
                </a:cubicBezTo>
                <a:cubicBezTo>
                  <a:pt x="754564" y="594817"/>
                  <a:pt x="755039" y="586266"/>
                  <a:pt x="756442" y="577850"/>
                </a:cubicBezTo>
                <a:cubicBezTo>
                  <a:pt x="757159" y="573546"/>
                  <a:pt x="758559" y="569383"/>
                  <a:pt x="759617" y="565150"/>
                </a:cubicBezTo>
                <a:cubicBezTo>
                  <a:pt x="757957" y="517008"/>
                  <a:pt x="755741" y="446358"/>
                  <a:pt x="753267" y="396875"/>
                </a:cubicBezTo>
                <a:cubicBezTo>
                  <a:pt x="747691" y="285350"/>
                  <a:pt x="754076" y="380314"/>
                  <a:pt x="746917" y="330200"/>
                </a:cubicBezTo>
                <a:cubicBezTo>
                  <a:pt x="741600" y="292982"/>
                  <a:pt x="747392" y="312574"/>
                  <a:pt x="740567" y="292100"/>
                </a:cubicBezTo>
                <a:cubicBezTo>
                  <a:pt x="739509" y="284692"/>
                  <a:pt x="739075" y="277167"/>
                  <a:pt x="737392" y="269875"/>
                </a:cubicBezTo>
                <a:cubicBezTo>
                  <a:pt x="735887" y="263353"/>
                  <a:pt x="732665" y="257319"/>
                  <a:pt x="731042" y="250825"/>
                </a:cubicBezTo>
                <a:cubicBezTo>
                  <a:pt x="729984" y="246592"/>
                  <a:pt x="729121" y="242305"/>
                  <a:pt x="727867" y="238125"/>
                </a:cubicBezTo>
                <a:cubicBezTo>
                  <a:pt x="724982" y="228508"/>
                  <a:pt x="721517" y="219075"/>
                  <a:pt x="718342" y="209550"/>
                </a:cubicBezTo>
                <a:cubicBezTo>
                  <a:pt x="717284" y="206375"/>
                  <a:pt x="715823" y="203307"/>
                  <a:pt x="715167" y="200025"/>
                </a:cubicBezTo>
                <a:cubicBezTo>
                  <a:pt x="714109" y="194733"/>
                  <a:pt x="713301" y="189385"/>
                  <a:pt x="711992" y="184150"/>
                </a:cubicBezTo>
                <a:cubicBezTo>
                  <a:pt x="710190" y="176943"/>
                  <a:pt x="704652" y="164577"/>
                  <a:pt x="702467" y="158750"/>
                </a:cubicBezTo>
                <a:cubicBezTo>
                  <a:pt x="701292" y="155616"/>
                  <a:pt x="700917" y="152151"/>
                  <a:pt x="699292" y="149225"/>
                </a:cubicBezTo>
                <a:cubicBezTo>
                  <a:pt x="695586" y="142554"/>
                  <a:pt x="689005" y="137415"/>
                  <a:pt x="686592" y="130175"/>
                </a:cubicBezTo>
                <a:cubicBezTo>
                  <a:pt x="681012" y="113436"/>
                  <a:pt x="687105" y="126980"/>
                  <a:pt x="673892" y="111125"/>
                </a:cubicBezTo>
                <a:cubicBezTo>
                  <a:pt x="671449" y="108194"/>
                  <a:pt x="669249" y="105013"/>
                  <a:pt x="667542" y="101600"/>
                </a:cubicBezTo>
                <a:cubicBezTo>
                  <a:pt x="666045" y="98607"/>
                  <a:pt x="666458" y="94688"/>
                  <a:pt x="664367" y="92075"/>
                </a:cubicBezTo>
                <a:cubicBezTo>
                  <a:pt x="661983" y="89095"/>
                  <a:pt x="658017" y="87842"/>
                  <a:pt x="654842" y="85725"/>
                </a:cubicBezTo>
                <a:cubicBezTo>
                  <a:pt x="652725" y="82550"/>
                  <a:pt x="651364" y="78713"/>
                  <a:pt x="648492" y="76200"/>
                </a:cubicBezTo>
                <a:cubicBezTo>
                  <a:pt x="642749" y="71174"/>
                  <a:pt x="635792" y="67733"/>
                  <a:pt x="629442" y="63500"/>
                </a:cubicBezTo>
                <a:lnTo>
                  <a:pt x="619917" y="57150"/>
                </a:lnTo>
                <a:cubicBezTo>
                  <a:pt x="616742" y="55033"/>
                  <a:pt x="613090" y="53498"/>
                  <a:pt x="610392" y="50800"/>
                </a:cubicBezTo>
                <a:cubicBezTo>
                  <a:pt x="607217" y="47625"/>
                  <a:pt x="604521" y="43885"/>
                  <a:pt x="600867" y="41275"/>
                </a:cubicBezTo>
                <a:cubicBezTo>
                  <a:pt x="585451" y="30264"/>
                  <a:pt x="592461" y="38659"/>
                  <a:pt x="578642" y="31750"/>
                </a:cubicBezTo>
                <a:cubicBezTo>
                  <a:pt x="575229" y="30043"/>
                  <a:pt x="572624" y="26903"/>
                  <a:pt x="569117" y="25400"/>
                </a:cubicBezTo>
                <a:cubicBezTo>
                  <a:pt x="565106" y="23681"/>
                  <a:pt x="560597" y="23479"/>
                  <a:pt x="556417" y="22225"/>
                </a:cubicBezTo>
                <a:cubicBezTo>
                  <a:pt x="550006" y="20302"/>
                  <a:pt x="543717" y="17992"/>
                  <a:pt x="537367" y="15875"/>
                </a:cubicBezTo>
                <a:cubicBezTo>
                  <a:pt x="534192" y="14817"/>
                  <a:pt x="531155" y="13173"/>
                  <a:pt x="527842" y="12700"/>
                </a:cubicBezTo>
                <a:lnTo>
                  <a:pt x="505617" y="9525"/>
                </a:lnTo>
                <a:cubicBezTo>
                  <a:pt x="478951" y="6192"/>
                  <a:pt x="477302" y="6841"/>
                  <a:pt x="451642" y="3175"/>
                </a:cubicBezTo>
                <a:cubicBezTo>
                  <a:pt x="445269" y="2265"/>
                  <a:pt x="438942" y="1058"/>
                  <a:pt x="432592" y="0"/>
                </a:cubicBezTo>
                <a:cubicBezTo>
                  <a:pt x="393434" y="1058"/>
                  <a:pt x="354245" y="1312"/>
                  <a:pt x="315117" y="3175"/>
                </a:cubicBezTo>
                <a:cubicBezTo>
                  <a:pt x="309727" y="3432"/>
                  <a:pt x="304551" y="5385"/>
                  <a:pt x="299242" y="6350"/>
                </a:cubicBezTo>
                <a:cubicBezTo>
                  <a:pt x="259850" y="13512"/>
                  <a:pt x="295159" y="5702"/>
                  <a:pt x="270667" y="12700"/>
                </a:cubicBezTo>
                <a:cubicBezTo>
                  <a:pt x="260033" y="15738"/>
                  <a:pt x="248977" y="17195"/>
                  <a:pt x="238917" y="22225"/>
                </a:cubicBezTo>
                <a:cubicBezTo>
                  <a:pt x="222314" y="30526"/>
                  <a:pt x="230809" y="27427"/>
                  <a:pt x="213517" y="31750"/>
                </a:cubicBezTo>
                <a:cubicBezTo>
                  <a:pt x="206495" y="38772"/>
                  <a:pt x="203308" y="43205"/>
                  <a:pt x="194467" y="47625"/>
                </a:cubicBezTo>
                <a:cubicBezTo>
                  <a:pt x="180148" y="54785"/>
                  <a:pt x="189066" y="45776"/>
                  <a:pt x="175417" y="57150"/>
                </a:cubicBezTo>
                <a:cubicBezTo>
                  <a:pt x="171968" y="60025"/>
                  <a:pt x="169436" y="63918"/>
                  <a:pt x="165892" y="66675"/>
                </a:cubicBezTo>
                <a:cubicBezTo>
                  <a:pt x="159868" y="71360"/>
                  <a:pt x="152238" y="73979"/>
                  <a:pt x="146842" y="79375"/>
                </a:cubicBezTo>
                <a:cubicBezTo>
                  <a:pt x="134950" y="91267"/>
                  <a:pt x="141577" y="87480"/>
                  <a:pt x="127792" y="92075"/>
                </a:cubicBezTo>
                <a:cubicBezTo>
                  <a:pt x="99965" y="119902"/>
                  <a:pt x="135264" y="85848"/>
                  <a:pt x="108742" y="107950"/>
                </a:cubicBezTo>
                <a:cubicBezTo>
                  <a:pt x="84296" y="128322"/>
                  <a:pt x="113341" y="108059"/>
                  <a:pt x="89692" y="123825"/>
                </a:cubicBezTo>
                <a:cubicBezTo>
                  <a:pt x="87575" y="127000"/>
                  <a:pt x="85877" y="130498"/>
                  <a:pt x="83342" y="133350"/>
                </a:cubicBezTo>
                <a:cubicBezTo>
                  <a:pt x="77376" y="140062"/>
                  <a:pt x="68308" y="144368"/>
                  <a:pt x="64292" y="152400"/>
                </a:cubicBezTo>
                <a:cubicBezTo>
                  <a:pt x="56235" y="168513"/>
                  <a:pt x="61880" y="162475"/>
                  <a:pt x="48417" y="171450"/>
                </a:cubicBezTo>
                <a:cubicBezTo>
                  <a:pt x="37913" y="202962"/>
                  <a:pt x="55536" y="154825"/>
                  <a:pt x="35717" y="190500"/>
                </a:cubicBezTo>
                <a:cubicBezTo>
                  <a:pt x="32466" y="196351"/>
                  <a:pt x="31484" y="203200"/>
                  <a:pt x="29367" y="209550"/>
                </a:cubicBezTo>
                <a:cubicBezTo>
                  <a:pt x="28309" y="212725"/>
                  <a:pt x="28048" y="216290"/>
                  <a:pt x="26192" y="219075"/>
                </a:cubicBezTo>
                <a:lnTo>
                  <a:pt x="19842" y="228600"/>
                </a:lnTo>
                <a:cubicBezTo>
                  <a:pt x="18050" y="241145"/>
                  <a:pt x="16587" y="254320"/>
                  <a:pt x="13492" y="266700"/>
                </a:cubicBezTo>
                <a:cubicBezTo>
                  <a:pt x="12680" y="269947"/>
                  <a:pt x="11375" y="273050"/>
                  <a:pt x="10317" y="276225"/>
                </a:cubicBezTo>
                <a:cubicBezTo>
                  <a:pt x="3853" y="321470"/>
                  <a:pt x="10294" y="273275"/>
                  <a:pt x="3967" y="336550"/>
                </a:cubicBezTo>
                <a:cubicBezTo>
                  <a:pt x="-127" y="377489"/>
                  <a:pt x="-795" y="374121"/>
                  <a:pt x="792" y="387350"/>
                </a:cubicBezTo>
                <a:close/>
              </a:path>
            </a:pathLst>
          </a:custGeom>
          <a:noFill/>
          <a:ln w="9525">
            <a:solidFill>
              <a:srgbClr val="00549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D8A9DD40-4866-0747-964F-895A2DDEFADA}"/>
              </a:ext>
            </a:extLst>
          </p:cNvPr>
          <p:cNvSpPr/>
          <p:nvPr/>
        </p:nvSpPr>
        <p:spPr>
          <a:xfrm>
            <a:off x="3069082" y="1425600"/>
            <a:ext cx="676275" cy="273050"/>
          </a:xfrm>
          <a:custGeom>
            <a:avLst/>
            <a:gdLst>
              <a:gd name="connsiteX0" fmla="*/ 41275 w 676275"/>
              <a:gd name="connsiteY0" fmla="*/ 63500 h 273050"/>
              <a:gd name="connsiteX1" fmla="*/ 15875 w 676275"/>
              <a:gd name="connsiteY1" fmla="*/ 85725 h 273050"/>
              <a:gd name="connsiteX2" fmla="*/ 3175 w 676275"/>
              <a:gd name="connsiteY2" fmla="*/ 104775 h 273050"/>
              <a:gd name="connsiteX3" fmla="*/ 0 w 676275"/>
              <a:gd name="connsiteY3" fmla="*/ 114300 h 273050"/>
              <a:gd name="connsiteX4" fmla="*/ 9525 w 676275"/>
              <a:gd name="connsiteY4" fmla="*/ 161925 h 273050"/>
              <a:gd name="connsiteX5" fmla="*/ 22225 w 676275"/>
              <a:gd name="connsiteY5" fmla="*/ 180975 h 273050"/>
              <a:gd name="connsiteX6" fmla="*/ 31750 w 676275"/>
              <a:gd name="connsiteY6" fmla="*/ 184150 h 273050"/>
              <a:gd name="connsiteX7" fmla="*/ 38100 w 676275"/>
              <a:gd name="connsiteY7" fmla="*/ 193675 h 273050"/>
              <a:gd name="connsiteX8" fmla="*/ 47625 w 676275"/>
              <a:gd name="connsiteY8" fmla="*/ 196850 h 273050"/>
              <a:gd name="connsiteX9" fmla="*/ 57150 w 676275"/>
              <a:gd name="connsiteY9" fmla="*/ 203200 h 273050"/>
              <a:gd name="connsiteX10" fmla="*/ 79375 w 676275"/>
              <a:gd name="connsiteY10" fmla="*/ 209550 h 273050"/>
              <a:gd name="connsiteX11" fmla="*/ 88900 w 676275"/>
              <a:gd name="connsiteY11" fmla="*/ 215900 h 273050"/>
              <a:gd name="connsiteX12" fmla="*/ 111125 w 676275"/>
              <a:gd name="connsiteY12" fmla="*/ 222250 h 273050"/>
              <a:gd name="connsiteX13" fmla="*/ 120650 w 676275"/>
              <a:gd name="connsiteY13" fmla="*/ 225425 h 273050"/>
              <a:gd name="connsiteX14" fmla="*/ 133350 w 676275"/>
              <a:gd name="connsiteY14" fmla="*/ 228600 h 273050"/>
              <a:gd name="connsiteX15" fmla="*/ 142875 w 676275"/>
              <a:gd name="connsiteY15" fmla="*/ 231775 h 273050"/>
              <a:gd name="connsiteX16" fmla="*/ 155575 w 676275"/>
              <a:gd name="connsiteY16" fmla="*/ 234950 h 273050"/>
              <a:gd name="connsiteX17" fmla="*/ 174625 w 676275"/>
              <a:gd name="connsiteY17" fmla="*/ 241300 h 273050"/>
              <a:gd name="connsiteX18" fmla="*/ 187325 w 676275"/>
              <a:gd name="connsiteY18" fmla="*/ 244475 h 273050"/>
              <a:gd name="connsiteX19" fmla="*/ 219075 w 676275"/>
              <a:gd name="connsiteY19" fmla="*/ 254000 h 273050"/>
              <a:gd name="connsiteX20" fmla="*/ 276225 w 676275"/>
              <a:gd name="connsiteY20" fmla="*/ 260350 h 273050"/>
              <a:gd name="connsiteX21" fmla="*/ 298450 w 676275"/>
              <a:gd name="connsiteY21" fmla="*/ 263525 h 273050"/>
              <a:gd name="connsiteX22" fmla="*/ 403225 w 676275"/>
              <a:gd name="connsiteY22" fmla="*/ 269875 h 273050"/>
              <a:gd name="connsiteX23" fmla="*/ 444500 w 676275"/>
              <a:gd name="connsiteY23" fmla="*/ 273050 h 273050"/>
              <a:gd name="connsiteX24" fmla="*/ 593725 w 676275"/>
              <a:gd name="connsiteY24" fmla="*/ 269875 h 273050"/>
              <a:gd name="connsiteX25" fmla="*/ 638175 w 676275"/>
              <a:gd name="connsiteY25" fmla="*/ 263525 h 273050"/>
              <a:gd name="connsiteX26" fmla="*/ 647700 w 676275"/>
              <a:gd name="connsiteY26" fmla="*/ 260350 h 273050"/>
              <a:gd name="connsiteX27" fmla="*/ 666750 w 676275"/>
              <a:gd name="connsiteY27" fmla="*/ 247650 h 273050"/>
              <a:gd name="connsiteX28" fmla="*/ 676275 w 676275"/>
              <a:gd name="connsiteY28" fmla="*/ 228600 h 273050"/>
              <a:gd name="connsiteX29" fmla="*/ 669925 w 676275"/>
              <a:gd name="connsiteY29" fmla="*/ 206375 h 273050"/>
              <a:gd name="connsiteX30" fmla="*/ 663575 w 676275"/>
              <a:gd name="connsiteY30" fmla="*/ 196850 h 273050"/>
              <a:gd name="connsiteX31" fmla="*/ 660400 w 676275"/>
              <a:gd name="connsiteY31" fmla="*/ 187325 h 273050"/>
              <a:gd name="connsiteX32" fmla="*/ 650875 w 676275"/>
              <a:gd name="connsiteY32" fmla="*/ 180975 h 273050"/>
              <a:gd name="connsiteX33" fmla="*/ 644525 w 676275"/>
              <a:gd name="connsiteY33" fmla="*/ 171450 h 273050"/>
              <a:gd name="connsiteX34" fmla="*/ 625475 w 676275"/>
              <a:gd name="connsiteY34" fmla="*/ 158750 h 273050"/>
              <a:gd name="connsiteX35" fmla="*/ 609600 w 676275"/>
              <a:gd name="connsiteY35" fmla="*/ 142875 h 273050"/>
              <a:gd name="connsiteX36" fmla="*/ 593725 w 676275"/>
              <a:gd name="connsiteY36" fmla="*/ 127000 h 273050"/>
              <a:gd name="connsiteX37" fmla="*/ 577850 w 676275"/>
              <a:gd name="connsiteY37" fmla="*/ 107950 h 273050"/>
              <a:gd name="connsiteX38" fmla="*/ 568325 w 676275"/>
              <a:gd name="connsiteY38" fmla="*/ 101600 h 273050"/>
              <a:gd name="connsiteX39" fmla="*/ 558800 w 676275"/>
              <a:gd name="connsiteY39" fmla="*/ 92075 h 273050"/>
              <a:gd name="connsiteX40" fmla="*/ 530225 w 676275"/>
              <a:gd name="connsiteY40" fmla="*/ 73025 h 273050"/>
              <a:gd name="connsiteX41" fmla="*/ 520700 w 676275"/>
              <a:gd name="connsiteY41" fmla="*/ 66675 h 273050"/>
              <a:gd name="connsiteX42" fmla="*/ 511175 w 676275"/>
              <a:gd name="connsiteY42" fmla="*/ 60325 h 273050"/>
              <a:gd name="connsiteX43" fmla="*/ 501650 w 676275"/>
              <a:gd name="connsiteY43" fmla="*/ 57150 h 273050"/>
              <a:gd name="connsiteX44" fmla="*/ 492125 w 676275"/>
              <a:gd name="connsiteY44" fmla="*/ 50800 h 273050"/>
              <a:gd name="connsiteX45" fmla="*/ 473075 w 676275"/>
              <a:gd name="connsiteY45" fmla="*/ 44450 h 273050"/>
              <a:gd name="connsiteX46" fmla="*/ 454025 w 676275"/>
              <a:gd name="connsiteY46" fmla="*/ 38100 h 273050"/>
              <a:gd name="connsiteX47" fmla="*/ 434975 w 676275"/>
              <a:gd name="connsiteY47" fmla="*/ 31750 h 273050"/>
              <a:gd name="connsiteX48" fmla="*/ 425450 w 676275"/>
              <a:gd name="connsiteY48" fmla="*/ 28575 h 273050"/>
              <a:gd name="connsiteX49" fmla="*/ 400050 w 676275"/>
              <a:gd name="connsiteY49" fmla="*/ 22225 h 273050"/>
              <a:gd name="connsiteX50" fmla="*/ 387350 w 676275"/>
              <a:gd name="connsiteY50" fmla="*/ 19050 h 273050"/>
              <a:gd name="connsiteX51" fmla="*/ 368300 w 676275"/>
              <a:gd name="connsiteY51" fmla="*/ 12700 h 273050"/>
              <a:gd name="connsiteX52" fmla="*/ 358775 w 676275"/>
              <a:gd name="connsiteY52" fmla="*/ 9525 h 273050"/>
              <a:gd name="connsiteX53" fmla="*/ 346075 w 676275"/>
              <a:gd name="connsiteY53" fmla="*/ 6350 h 273050"/>
              <a:gd name="connsiteX54" fmla="*/ 330200 w 676275"/>
              <a:gd name="connsiteY54" fmla="*/ 3175 h 273050"/>
              <a:gd name="connsiteX55" fmla="*/ 298450 w 676275"/>
              <a:gd name="connsiteY55" fmla="*/ 0 h 273050"/>
              <a:gd name="connsiteX56" fmla="*/ 257175 w 676275"/>
              <a:gd name="connsiteY56" fmla="*/ 6350 h 273050"/>
              <a:gd name="connsiteX57" fmla="*/ 234950 w 676275"/>
              <a:gd name="connsiteY57" fmla="*/ 12700 h 273050"/>
              <a:gd name="connsiteX58" fmla="*/ 209550 w 676275"/>
              <a:gd name="connsiteY58" fmla="*/ 19050 h 273050"/>
              <a:gd name="connsiteX59" fmla="*/ 200025 w 676275"/>
              <a:gd name="connsiteY59" fmla="*/ 22225 h 273050"/>
              <a:gd name="connsiteX60" fmla="*/ 161925 w 676275"/>
              <a:gd name="connsiteY60" fmla="*/ 28575 h 273050"/>
              <a:gd name="connsiteX61" fmla="*/ 136525 w 676275"/>
              <a:gd name="connsiteY61" fmla="*/ 34925 h 273050"/>
              <a:gd name="connsiteX62" fmla="*/ 117475 w 676275"/>
              <a:gd name="connsiteY62" fmla="*/ 38100 h 273050"/>
              <a:gd name="connsiteX63" fmla="*/ 107950 w 676275"/>
              <a:gd name="connsiteY63" fmla="*/ 41275 h 273050"/>
              <a:gd name="connsiteX64" fmla="*/ 88900 w 676275"/>
              <a:gd name="connsiteY64" fmla="*/ 44450 h 273050"/>
              <a:gd name="connsiteX65" fmla="*/ 69850 w 676275"/>
              <a:gd name="connsiteY65" fmla="*/ 50800 h 273050"/>
              <a:gd name="connsiteX66" fmla="*/ 47625 w 676275"/>
              <a:gd name="connsiteY66" fmla="*/ 57150 h 273050"/>
              <a:gd name="connsiteX67" fmla="*/ 41275 w 676275"/>
              <a:gd name="connsiteY67" fmla="*/ 6350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76275" h="273050">
                <a:moveTo>
                  <a:pt x="41275" y="63500"/>
                </a:moveTo>
                <a:cubicBezTo>
                  <a:pt x="35983" y="68263"/>
                  <a:pt x="21770" y="78146"/>
                  <a:pt x="15875" y="85725"/>
                </a:cubicBezTo>
                <a:cubicBezTo>
                  <a:pt x="11190" y="91749"/>
                  <a:pt x="5588" y="97535"/>
                  <a:pt x="3175" y="104775"/>
                </a:cubicBezTo>
                <a:lnTo>
                  <a:pt x="0" y="114300"/>
                </a:lnTo>
                <a:cubicBezTo>
                  <a:pt x="1228" y="125352"/>
                  <a:pt x="2021" y="150668"/>
                  <a:pt x="9525" y="161925"/>
                </a:cubicBezTo>
                <a:cubicBezTo>
                  <a:pt x="13758" y="168275"/>
                  <a:pt x="14985" y="178562"/>
                  <a:pt x="22225" y="180975"/>
                </a:cubicBezTo>
                <a:lnTo>
                  <a:pt x="31750" y="184150"/>
                </a:lnTo>
                <a:cubicBezTo>
                  <a:pt x="33867" y="187325"/>
                  <a:pt x="35120" y="191291"/>
                  <a:pt x="38100" y="193675"/>
                </a:cubicBezTo>
                <a:cubicBezTo>
                  <a:pt x="40713" y="195766"/>
                  <a:pt x="44632" y="195353"/>
                  <a:pt x="47625" y="196850"/>
                </a:cubicBezTo>
                <a:cubicBezTo>
                  <a:pt x="51038" y="198557"/>
                  <a:pt x="53737" y="201493"/>
                  <a:pt x="57150" y="203200"/>
                </a:cubicBezTo>
                <a:cubicBezTo>
                  <a:pt x="61705" y="205477"/>
                  <a:pt x="75306" y="208533"/>
                  <a:pt x="79375" y="209550"/>
                </a:cubicBezTo>
                <a:cubicBezTo>
                  <a:pt x="82550" y="211667"/>
                  <a:pt x="85487" y="214193"/>
                  <a:pt x="88900" y="215900"/>
                </a:cubicBezTo>
                <a:cubicBezTo>
                  <a:pt x="93975" y="218438"/>
                  <a:pt x="106378" y="220894"/>
                  <a:pt x="111125" y="222250"/>
                </a:cubicBezTo>
                <a:cubicBezTo>
                  <a:pt x="114343" y="223169"/>
                  <a:pt x="117432" y="224506"/>
                  <a:pt x="120650" y="225425"/>
                </a:cubicBezTo>
                <a:cubicBezTo>
                  <a:pt x="124846" y="226624"/>
                  <a:pt x="129154" y="227401"/>
                  <a:pt x="133350" y="228600"/>
                </a:cubicBezTo>
                <a:cubicBezTo>
                  <a:pt x="136568" y="229519"/>
                  <a:pt x="139657" y="230856"/>
                  <a:pt x="142875" y="231775"/>
                </a:cubicBezTo>
                <a:cubicBezTo>
                  <a:pt x="147071" y="232974"/>
                  <a:pt x="151395" y="233696"/>
                  <a:pt x="155575" y="234950"/>
                </a:cubicBezTo>
                <a:cubicBezTo>
                  <a:pt x="161986" y="236873"/>
                  <a:pt x="168131" y="239677"/>
                  <a:pt x="174625" y="241300"/>
                </a:cubicBezTo>
                <a:cubicBezTo>
                  <a:pt x="178858" y="242358"/>
                  <a:pt x="183145" y="243221"/>
                  <a:pt x="187325" y="244475"/>
                </a:cubicBezTo>
                <a:cubicBezTo>
                  <a:pt x="203524" y="249335"/>
                  <a:pt x="204439" y="251073"/>
                  <a:pt x="219075" y="254000"/>
                </a:cubicBezTo>
                <a:cubicBezTo>
                  <a:pt x="244775" y="259140"/>
                  <a:pt x="243430" y="256898"/>
                  <a:pt x="276225" y="260350"/>
                </a:cubicBezTo>
                <a:cubicBezTo>
                  <a:pt x="283667" y="261133"/>
                  <a:pt x="290997" y="262847"/>
                  <a:pt x="298450" y="263525"/>
                </a:cubicBezTo>
                <a:cubicBezTo>
                  <a:pt x="324559" y="265899"/>
                  <a:pt x="378820" y="268300"/>
                  <a:pt x="403225" y="269875"/>
                </a:cubicBezTo>
                <a:cubicBezTo>
                  <a:pt x="416995" y="270763"/>
                  <a:pt x="430742" y="271992"/>
                  <a:pt x="444500" y="273050"/>
                </a:cubicBezTo>
                <a:cubicBezTo>
                  <a:pt x="494242" y="271992"/>
                  <a:pt x="544032" y="272319"/>
                  <a:pt x="593725" y="269875"/>
                </a:cubicBezTo>
                <a:cubicBezTo>
                  <a:pt x="608674" y="269140"/>
                  <a:pt x="638175" y="263525"/>
                  <a:pt x="638175" y="263525"/>
                </a:cubicBezTo>
                <a:cubicBezTo>
                  <a:pt x="641350" y="262467"/>
                  <a:pt x="644774" y="261975"/>
                  <a:pt x="647700" y="260350"/>
                </a:cubicBezTo>
                <a:cubicBezTo>
                  <a:pt x="654371" y="256644"/>
                  <a:pt x="666750" y="247650"/>
                  <a:pt x="666750" y="247650"/>
                </a:cubicBezTo>
                <a:cubicBezTo>
                  <a:pt x="669961" y="242834"/>
                  <a:pt x="676275" y="235173"/>
                  <a:pt x="676275" y="228600"/>
                </a:cubicBezTo>
                <a:cubicBezTo>
                  <a:pt x="676275" y="226565"/>
                  <a:pt x="671422" y="209369"/>
                  <a:pt x="669925" y="206375"/>
                </a:cubicBezTo>
                <a:cubicBezTo>
                  <a:pt x="668218" y="202962"/>
                  <a:pt x="665282" y="200263"/>
                  <a:pt x="663575" y="196850"/>
                </a:cubicBezTo>
                <a:cubicBezTo>
                  <a:pt x="662078" y="193857"/>
                  <a:pt x="662491" y="189938"/>
                  <a:pt x="660400" y="187325"/>
                </a:cubicBezTo>
                <a:cubicBezTo>
                  <a:pt x="658016" y="184345"/>
                  <a:pt x="654050" y="183092"/>
                  <a:pt x="650875" y="180975"/>
                </a:cubicBezTo>
                <a:cubicBezTo>
                  <a:pt x="648758" y="177800"/>
                  <a:pt x="647397" y="173963"/>
                  <a:pt x="644525" y="171450"/>
                </a:cubicBezTo>
                <a:cubicBezTo>
                  <a:pt x="638782" y="166424"/>
                  <a:pt x="625475" y="158750"/>
                  <a:pt x="625475" y="158750"/>
                </a:cubicBezTo>
                <a:cubicBezTo>
                  <a:pt x="608542" y="133350"/>
                  <a:pt x="630767" y="164042"/>
                  <a:pt x="609600" y="142875"/>
                </a:cubicBezTo>
                <a:cubicBezTo>
                  <a:pt x="588433" y="121708"/>
                  <a:pt x="619125" y="143933"/>
                  <a:pt x="593725" y="127000"/>
                </a:cubicBezTo>
                <a:cubicBezTo>
                  <a:pt x="587481" y="117634"/>
                  <a:pt x="587017" y="115590"/>
                  <a:pt x="577850" y="107950"/>
                </a:cubicBezTo>
                <a:cubicBezTo>
                  <a:pt x="574919" y="105507"/>
                  <a:pt x="571256" y="104043"/>
                  <a:pt x="568325" y="101600"/>
                </a:cubicBezTo>
                <a:cubicBezTo>
                  <a:pt x="564876" y="98725"/>
                  <a:pt x="562344" y="94832"/>
                  <a:pt x="558800" y="92075"/>
                </a:cubicBezTo>
                <a:lnTo>
                  <a:pt x="530225" y="73025"/>
                </a:lnTo>
                <a:lnTo>
                  <a:pt x="520700" y="66675"/>
                </a:lnTo>
                <a:cubicBezTo>
                  <a:pt x="517525" y="64558"/>
                  <a:pt x="514795" y="61532"/>
                  <a:pt x="511175" y="60325"/>
                </a:cubicBezTo>
                <a:cubicBezTo>
                  <a:pt x="508000" y="59267"/>
                  <a:pt x="504643" y="58647"/>
                  <a:pt x="501650" y="57150"/>
                </a:cubicBezTo>
                <a:cubicBezTo>
                  <a:pt x="498237" y="55443"/>
                  <a:pt x="495612" y="52350"/>
                  <a:pt x="492125" y="50800"/>
                </a:cubicBezTo>
                <a:cubicBezTo>
                  <a:pt x="486008" y="48082"/>
                  <a:pt x="479425" y="46567"/>
                  <a:pt x="473075" y="44450"/>
                </a:cubicBezTo>
                <a:lnTo>
                  <a:pt x="454025" y="38100"/>
                </a:lnTo>
                <a:lnTo>
                  <a:pt x="434975" y="31750"/>
                </a:lnTo>
                <a:cubicBezTo>
                  <a:pt x="431800" y="30692"/>
                  <a:pt x="428697" y="29387"/>
                  <a:pt x="425450" y="28575"/>
                </a:cubicBezTo>
                <a:lnTo>
                  <a:pt x="400050" y="22225"/>
                </a:lnTo>
                <a:cubicBezTo>
                  <a:pt x="395817" y="21167"/>
                  <a:pt x="391490" y="20430"/>
                  <a:pt x="387350" y="19050"/>
                </a:cubicBezTo>
                <a:lnTo>
                  <a:pt x="368300" y="12700"/>
                </a:lnTo>
                <a:cubicBezTo>
                  <a:pt x="365125" y="11642"/>
                  <a:pt x="362022" y="10337"/>
                  <a:pt x="358775" y="9525"/>
                </a:cubicBezTo>
                <a:cubicBezTo>
                  <a:pt x="354542" y="8467"/>
                  <a:pt x="350335" y="7297"/>
                  <a:pt x="346075" y="6350"/>
                </a:cubicBezTo>
                <a:cubicBezTo>
                  <a:pt x="340807" y="5179"/>
                  <a:pt x="335549" y="3888"/>
                  <a:pt x="330200" y="3175"/>
                </a:cubicBezTo>
                <a:cubicBezTo>
                  <a:pt x="319657" y="1769"/>
                  <a:pt x="309033" y="1058"/>
                  <a:pt x="298450" y="0"/>
                </a:cubicBezTo>
                <a:cubicBezTo>
                  <a:pt x="276351" y="7366"/>
                  <a:pt x="300148" y="211"/>
                  <a:pt x="257175" y="6350"/>
                </a:cubicBezTo>
                <a:cubicBezTo>
                  <a:pt x="246070" y="7936"/>
                  <a:pt x="244901" y="9986"/>
                  <a:pt x="234950" y="12700"/>
                </a:cubicBezTo>
                <a:cubicBezTo>
                  <a:pt x="226530" y="14996"/>
                  <a:pt x="217829" y="16290"/>
                  <a:pt x="209550" y="19050"/>
                </a:cubicBezTo>
                <a:cubicBezTo>
                  <a:pt x="206375" y="20108"/>
                  <a:pt x="203243" y="21306"/>
                  <a:pt x="200025" y="22225"/>
                </a:cubicBezTo>
                <a:cubicBezTo>
                  <a:pt x="177000" y="28804"/>
                  <a:pt x="195658" y="22250"/>
                  <a:pt x="161925" y="28575"/>
                </a:cubicBezTo>
                <a:cubicBezTo>
                  <a:pt x="153347" y="30183"/>
                  <a:pt x="145133" y="33490"/>
                  <a:pt x="136525" y="34925"/>
                </a:cubicBezTo>
                <a:cubicBezTo>
                  <a:pt x="130175" y="35983"/>
                  <a:pt x="123759" y="36703"/>
                  <a:pt x="117475" y="38100"/>
                </a:cubicBezTo>
                <a:cubicBezTo>
                  <a:pt x="114208" y="38826"/>
                  <a:pt x="111217" y="40549"/>
                  <a:pt x="107950" y="41275"/>
                </a:cubicBezTo>
                <a:cubicBezTo>
                  <a:pt x="101666" y="42672"/>
                  <a:pt x="95145" y="42889"/>
                  <a:pt x="88900" y="44450"/>
                </a:cubicBezTo>
                <a:cubicBezTo>
                  <a:pt x="82406" y="46073"/>
                  <a:pt x="76344" y="49177"/>
                  <a:pt x="69850" y="50800"/>
                </a:cubicBezTo>
                <a:cubicBezTo>
                  <a:pt x="65781" y="51817"/>
                  <a:pt x="52180" y="54873"/>
                  <a:pt x="47625" y="57150"/>
                </a:cubicBezTo>
                <a:cubicBezTo>
                  <a:pt x="46286" y="57819"/>
                  <a:pt x="46567" y="58737"/>
                  <a:pt x="41275" y="63500"/>
                </a:cubicBezTo>
                <a:close/>
              </a:path>
            </a:pathLst>
          </a:custGeom>
          <a:noFill/>
          <a:ln w="9525">
            <a:solidFill>
              <a:srgbClr val="00549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25141F3A-8DE7-074D-97D0-97F80F204498}"/>
              </a:ext>
            </a:extLst>
          </p:cNvPr>
          <p:cNvSpPr/>
          <p:nvPr/>
        </p:nvSpPr>
        <p:spPr>
          <a:xfrm>
            <a:off x="2653157" y="787425"/>
            <a:ext cx="596900" cy="682625"/>
          </a:xfrm>
          <a:custGeom>
            <a:avLst/>
            <a:gdLst>
              <a:gd name="connsiteX0" fmla="*/ 34925 w 596900"/>
              <a:gd name="connsiteY0" fmla="*/ 92075 h 682625"/>
              <a:gd name="connsiteX1" fmla="*/ 25400 w 596900"/>
              <a:gd name="connsiteY1" fmla="*/ 107950 h 682625"/>
              <a:gd name="connsiteX2" fmla="*/ 19050 w 596900"/>
              <a:gd name="connsiteY2" fmla="*/ 117475 h 682625"/>
              <a:gd name="connsiteX3" fmla="*/ 12700 w 596900"/>
              <a:gd name="connsiteY3" fmla="*/ 136525 h 682625"/>
              <a:gd name="connsiteX4" fmla="*/ 9525 w 596900"/>
              <a:gd name="connsiteY4" fmla="*/ 219075 h 682625"/>
              <a:gd name="connsiteX5" fmla="*/ 6350 w 596900"/>
              <a:gd name="connsiteY5" fmla="*/ 234950 h 682625"/>
              <a:gd name="connsiteX6" fmla="*/ 3175 w 596900"/>
              <a:gd name="connsiteY6" fmla="*/ 260350 h 682625"/>
              <a:gd name="connsiteX7" fmla="*/ 0 w 596900"/>
              <a:gd name="connsiteY7" fmla="*/ 307975 h 682625"/>
              <a:gd name="connsiteX8" fmla="*/ 6350 w 596900"/>
              <a:gd name="connsiteY8" fmla="*/ 428625 h 682625"/>
              <a:gd name="connsiteX9" fmla="*/ 9525 w 596900"/>
              <a:gd name="connsiteY9" fmla="*/ 492125 h 682625"/>
              <a:gd name="connsiteX10" fmla="*/ 12700 w 596900"/>
              <a:gd name="connsiteY10" fmla="*/ 511175 h 682625"/>
              <a:gd name="connsiteX11" fmla="*/ 22225 w 596900"/>
              <a:gd name="connsiteY11" fmla="*/ 571500 h 682625"/>
              <a:gd name="connsiteX12" fmla="*/ 31750 w 596900"/>
              <a:gd name="connsiteY12" fmla="*/ 603250 h 682625"/>
              <a:gd name="connsiteX13" fmla="*/ 38100 w 596900"/>
              <a:gd name="connsiteY13" fmla="*/ 612775 h 682625"/>
              <a:gd name="connsiteX14" fmla="*/ 41275 w 596900"/>
              <a:gd name="connsiteY14" fmla="*/ 622300 h 682625"/>
              <a:gd name="connsiteX15" fmla="*/ 60325 w 596900"/>
              <a:gd name="connsiteY15" fmla="*/ 650875 h 682625"/>
              <a:gd name="connsiteX16" fmla="*/ 66675 w 596900"/>
              <a:gd name="connsiteY16" fmla="*/ 660400 h 682625"/>
              <a:gd name="connsiteX17" fmla="*/ 85725 w 596900"/>
              <a:gd name="connsiteY17" fmla="*/ 669925 h 682625"/>
              <a:gd name="connsiteX18" fmla="*/ 139700 w 596900"/>
              <a:gd name="connsiteY18" fmla="*/ 679450 h 682625"/>
              <a:gd name="connsiteX19" fmla="*/ 292100 w 596900"/>
              <a:gd name="connsiteY19" fmla="*/ 682625 h 682625"/>
              <a:gd name="connsiteX20" fmla="*/ 361950 w 596900"/>
              <a:gd name="connsiteY20" fmla="*/ 679450 h 682625"/>
              <a:gd name="connsiteX21" fmla="*/ 492125 w 596900"/>
              <a:gd name="connsiteY21" fmla="*/ 676275 h 682625"/>
              <a:gd name="connsiteX22" fmla="*/ 514350 w 596900"/>
              <a:gd name="connsiteY22" fmla="*/ 669925 h 682625"/>
              <a:gd name="connsiteX23" fmla="*/ 523875 w 596900"/>
              <a:gd name="connsiteY23" fmla="*/ 663575 h 682625"/>
              <a:gd name="connsiteX24" fmla="*/ 533400 w 596900"/>
              <a:gd name="connsiteY24" fmla="*/ 660400 h 682625"/>
              <a:gd name="connsiteX25" fmla="*/ 542925 w 596900"/>
              <a:gd name="connsiteY25" fmla="*/ 650875 h 682625"/>
              <a:gd name="connsiteX26" fmla="*/ 552450 w 596900"/>
              <a:gd name="connsiteY26" fmla="*/ 644525 h 682625"/>
              <a:gd name="connsiteX27" fmla="*/ 555625 w 596900"/>
              <a:gd name="connsiteY27" fmla="*/ 635000 h 682625"/>
              <a:gd name="connsiteX28" fmla="*/ 565150 w 596900"/>
              <a:gd name="connsiteY28" fmla="*/ 625475 h 682625"/>
              <a:gd name="connsiteX29" fmla="*/ 574675 w 596900"/>
              <a:gd name="connsiteY29" fmla="*/ 606425 h 682625"/>
              <a:gd name="connsiteX30" fmla="*/ 581025 w 596900"/>
              <a:gd name="connsiteY30" fmla="*/ 587375 h 682625"/>
              <a:gd name="connsiteX31" fmla="*/ 584200 w 596900"/>
              <a:gd name="connsiteY31" fmla="*/ 577850 h 682625"/>
              <a:gd name="connsiteX32" fmla="*/ 590550 w 596900"/>
              <a:gd name="connsiteY32" fmla="*/ 558800 h 682625"/>
              <a:gd name="connsiteX33" fmla="*/ 593725 w 596900"/>
              <a:gd name="connsiteY33" fmla="*/ 549275 h 682625"/>
              <a:gd name="connsiteX34" fmla="*/ 596900 w 596900"/>
              <a:gd name="connsiteY34" fmla="*/ 530225 h 682625"/>
              <a:gd name="connsiteX35" fmla="*/ 587375 w 596900"/>
              <a:gd name="connsiteY35" fmla="*/ 390525 h 682625"/>
              <a:gd name="connsiteX36" fmla="*/ 581025 w 596900"/>
              <a:gd name="connsiteY36" fmla="*/ 368300 h 682625"/>
              <a:gd name="connsiteX37" fmla="*/ 574675 w 596900"/>
              <a:gd name="connsiteY37" fmla="*/ 358775 h 682625"/>
              <a:gd name="connsiteX38" fmla="*/ 571500 w 596900"/>
              <a:gd name="connsiteY38" fmla="*/ 349250 h 682625"/>
              <a:gd name="connsiteX39" fmla="*/ 565150 w 596900"/>
              <a:gd name="connsiteY39" fmla="*/ 339725 h 682625"/>
              <a:gd name="connsiteX40" fmla="*/ 561975 w 596900"/>
              <a:gd name="connsiteY40" fmla="*/ 330200 h 682625"/>
              <a:gd name="connsiteX41" fmla="*/ 555625 w 596900"/>
              <a:gd name="connsiteY41" fmla="*/ 320675 h 682625"/>
              <a:gd name="connsiteX42" fmla="*/ 549275 w 596900"/>
              <a:gd name="connsiteY42" fmla="*/ 301625 h 682625"/>
              <a:gd name="connsiteX43" fmla="*/ 533400 w 596900"/>
              <a:gd name="connsiteY43" fmla="*/ 254000 h 682625"/>
              <a:gd name="connsiteX44" fmla="*/ 530225 w 596900"/>
              <a:gd name="connsiteY44" fmla="*/ 244475 h 682625"/>
              <a:gd name="connsiteX45" fmla="*/ 527050 w 596900"/>
              <a:gd name="connsiteY45" fmla="*/ 234950 h 682625"/>
              <a:gd name="connsiteX46" fmla="*/ 520700 w 596900"/>
              <a:gd name="connsiteY46" fmla="*/ 225425 h 682625"/>
              <a:gd name="connsiteX47" fmla="*/ 517525 w 596900"/>
              <a:gd name="connsiteY47" fmla="*/ 215900 h 682625"/>
              <a:gd name="connsiteX48" fmla="*/ 511175 w 596900"/>
              <a:gd name="connsiteY48" fmla="*/ 206375 h 682625"/>
              <a:gd name="connsiteX49" fmla="*/ 508000 w 596900"/>
              <a:gd name="connsiteY49" fmla="*/ 196850 h 682625"/>
              <a:gd name="connsiteX50" fmla="*/ 495300 w 596900"/>
              <a:gd name="connsiteY50" fmla="*/ 177800 h 682625"/>
              <a:gd name="connsiteX51" fmla="*/ 488950 w 596900"/>
              <a:gd name="connsiteY51" fmla="*/ 168275 h 682625"/>
              <a:gd name="connsiteX52" fmla="*/ 479425 w 596900"/>
              <a:gd name="connsiteY52" fmla="*/ 149225 h 682625"/>
              <a:gd name="connsiteX53" fmla="*/ 469900 w 596900"/>
              <a:gd name="connsiteY53" fmla="*/ 142875 h 682625"/>
              <a:gd name="connsiteX54" fmla="*/ 457200 w 596900"/>
              <a:gd name="connsiteY54" fmla="*/ 127000 h 682625"/>
              <a:gd name="connsiteX55" fmla="*/ 434975 w 596900"/>
              <a:gd name="connsiteY55" fmla="*/ 101600 h 682625"/>
              <a:gd name="connsiteX56" fmla="*/ 419100 w 596900"/>
              <a:gd name="connsiteY56" fmla="*/ 85725 h 682625"/>
              <a:gd name="connsiteX57" fmla="*/ 403225 w 596900"/>
              <a:gd name="connsiteY57" fmla="*/ 69850 h 682625"/>
              <a:gd name="connsiteX58" fmla="*/ 377825 w 596900"/>
              <a:gd name="connsiteY58" fmla="*/ 47625 h 682625"/>
              <a:gd name="connsiteX59" fmla="*/ 349250 w 596900"/>
              <a:gd name="connsiteY59" fmla="*/ 25400 h 682625"/>
              <a:gd name="connsiteX60" fmla="*/ 339725 w 596900"/>
              <a:gd name="connsiteY60" fmla="*/ 19050 h 682625"/>
              <a:gd name="connsiteX61" fmla="*/ 330200 w 596900"/>
              <a:gd name="connsiteY61" fmla="*/ 12700 h 682625"/>
              <a:gd name="connsiteX62" fmla="*/ 311150 w 596900"/>
              <a:gd name="connsiteY62" fmla="*/ 6350 h 682625"/>
              <a:gd name="connsiteX63" fmla="*/ 301625 w 596900"/>
              <a:gd name="connsiteY63" fmla="*/ 3175 h 682625"/>
              <a:gd name="connsiteX64" fmla="*/ 285750 w 596900"/>
              <a:gd name="connsiteY64" fmla="*/ 0 h 682625"/>
              <a:gd name="connsiteX65" fmla="*/ 241300 w 596900"/>
              <a:gd name="connsiteY65" fmla="*/ 3175 h 682625"/>
              <a:gd name="connsiteX66" fmla="*/ 190500 w 596900"/>
              <a:gd name="connsiteY66" fmla="*/ 6350 h 682625"/>
              <a:gd name="connsiteX67" fmla="*/ 149225 w 596900"/>
              <a:gd name="connsiteY67" fmla="*/ 12700 h 682625"/>
              <a:gd name="connsiteX68" fmla="*/ 130175 w 596900"/>
              <a:gd name="connsiteY68" fmla="*/ 19050 h 682625"/>
              <a:gd name="connsiteX69" fmla="*/ 111125 w 596900"/>
              <a:gd name="connsiteY69" fmla="*/ 31750 h 682625"/>
              <a:gd name="connsiteX70" fmla="*/ 101600 w 596900"/>
              <a:gd name="connsiteY70" fmla="*/ 38100 h 682625"/>
              <a:gd name="connsiteX71" fmla="*/ 92075 w 596900"/>
              <a:gd name="connsiteY71" fmla="*/ 47625 h 682625"/>
              <a:gd name="connsiteX72" fmla="*/ 73025 w 596900"/>
              <a:gd name="connsiteY72" fmla="*/ 60325 h 682625"/>
              <a:gd name="connsiteX73" fmla="*/ 63500 w 596900"/>
              <a:gd name="connsiteY73" fmla="*/ 66675 h 682625"/>
              <a:gd name="connsiteX74" fmla="*/ 44450 w 596900"/>
              <a:gd name="connsiteY74" fmla="*/ 76200 h 682625"/>
              <a:gd name="connsiteX75" fmla="*/ 31750 w 596900"/>
              <a:gd name="connsiteY75" fmla="*/ 95250 h 682625"/>
              <a:gd name="connsiteX76" fmla="*/ 25400 w 596900"/>
              <a:gd name="connsiteY76" fmla="*/ 104775 h 682625"/>
              <a:gd name="connsiteX77" fmla="*/ 34925 w 596900"/>
              <a:gd name="connsiteY77" fmla="*/ 92075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96900" h="682625">
                <a:moveTo>
                  <a:pt x="34925" y="92075"/>
                </a:moveTo>
                <a:cubicBezTo>
                  <a:pt x="31750" y="97367"/>
                  <a:pt x="28671" y="102717"/>
                  <a:pt x="25400" y="107950"/>
                </a:cubicBezTo>
                <a:cubicBezTo>
                  <a:pt x="23378" y="111186"/>
                  <a:pt x="20600" y="113988"/>
                  <a:pt x="19050" y="117475"/>
                </a:cubicBezTo>
                <a:cubicBezTo>
                  <a:pt x="16332" y="123592"/>
                  <a:pt x="12700" y="136525"/>
                  <a:pt x="12700" y="136525"/>
                </a:cubicBezTo>
                <a:cubicBezTo>
                  <a:pt x="11642" y="164042"/>
                  <a:pt x="11298" y="191595"/>
                  <a:pt x="9525" y="219075"/>
                </a:cubicBezTo>
                <a:cubicBezTo>
                  <a:pt x="9178" y="224460"/>
                  <a:pt x="7171" y="229616"/>
                  <a:pt x="6350" y="234950"/>
                </a:cubicBezTo>
                <a:cubicBezTo>
                  <a:pt x="5053" y="243383"/>
                  <a:pt x="3914" y="251850"/>
                  <a:pt x="3175" y="260350"/>
                </a:cubicBezTo>
                <a:cubicBezTo>
                  <a:pt x="1797" y="276200"/>
                  <a:pt x="1058" y="292100"/>
                  <a:pt x="0" y="307975"/>
                </a:cubicBezTo>
                <a:cubicBezTo>
                  <a:pt x="7352" y="462365"/>
                  <a:pt x="-821" y="295970"/>
                  <a:pt x="6350" y="428625"/>
                </a:cubicBezTo>
                <a:cubicBezTo>
                  <a:pt x="7494" y="449787"/>
                  <a:pt x="7900" y="470994"/>
                  <a:pt x="9525" y="492125"/>
                </a:cubicBezTo>
                <a:cubicBezTo>
                  <a:pt x="10019" y="498544"/>
                  <a:pt x="11948" y="504782"/>
                  <a:pt x="12700" y="511175"/>
                </a:cubicBezTo>
                <a:cubicBezTo>
                  <a:pt x="18868" y="563603"/>
                  <a:pt x="11395" y="528181"/>
                  <a:pt x="22225" y="571500"/>
                </a:cubicBezTo>
                <a:cubicBezTo>
                  <a:pt x="24000" y="578599"/>
                  <a:pt x="28658" y="598612"/>
                  <a:pt x="31750" y="603250"/>
                </a:cubicBezTo>
                <a:cubicBezTo>
                  <a:pt x="33867" y="606425"/>
                  <a:pt x="36393" y="609362"/>
                  <a:pt x="38100" y="612775"/>
                </a:cubicBezTo>
                <a:cubicBezTo>
                  <a:pt x="39597" y="615768"/>
                  <a:pt x="39650" y="619374"/>
                  <a:pt x="41275" y="622300"/>
                </a:cubicBezTo>
                <a:lnTo>
                  <a:pt x="60325" y="650875"/>
                </a:lnTo>
                <a:cubicBezTo>
                  <a:pt x="62442" y="654050"/>
                  <a:pt x="63055" y="659193"/>
                  <a:pt x="66675" y="660400"/>
                </a:cubicBezTo>
                <a:cubicBezTo>
                  <a:pt x="101413" y="671979"/>
                  <a:pt x="48796" y="653512"/>
                  <a:pt x="85725" y="669925"/>
                </a:cubicBezTo>
                <a:cubicBezTo>
                  <a:pt x="104401" y="678225"/>
                  <a:pt x="118130" y="678719"/>
                  <a:pt x="139700" y="679450"/>
                </a:cubicBezTo>
                <a:cubicBezTo>
                  <a:pt x="190482" y="681171"/>
                  <a:pt x="241300" y="681567"/>
                  <a:pt x="292100" y="682625"/>
                </a:cubicBezTo>
                <a:lnTo>
                  <a:pt x="361950" y="679450"/>
                </a:lnTo>
                <a:cubicBezTo>
                  <a:pt x="405333" y="678073"/>
                  <a:pt x="448763" y="678202"/>
                  <a:pt x="492125" y="676275"/>
                </a:cubicBezTo>
                <a:cubicBezTo>
                  <a:pt x="494358" y="676176"/>
                  <a:pt x="511203" y="671498"/>
                  <a:pt x="514350" y="669925"/>
                </a:cubicBezTo>
                <a:cubicBezTo>
                  <a:pt x="517763" y="668218"/>
                  <a:pt x="520462" y="665282"/>
                  <a:pt x="523875" y="663575"/>
                </a:cubicBezTo>
                <a:cubicBezTo>
                  <a:pt x="526868" y="662078"/>
                  <a:pt x="530225" y="661458"/>
                  <a:pt x="533400" y="660400"/>
                </a:cubicBezTo>
                <a:cubicBezTo>
                  <a:pt x="536575" y="657225"/>
                  <a:pt x="539476" y="653750"/>
                  <a:pt x="542925" y="650875"/>
                </a:cubicBezTo>
                <a:cubicBezTo>
                  <a:pt x="545856" y="648432"/>
                  <a:pt x="550066" y="647505"/>
                  <a:pt x="552450" y="644525"/>
                </a:cubicBezTo>
                <a:cubicBezTo>
                  <a:pt x="554541" y="641912"/>
                  <a:pt x="553769" y="637785"/>
                  <a:pt x="555625" y="635000"/>
                </a:cubicBezTo>
                <a:cubicBezTo>
                  <a:pt x="558116" y="631264"/>
                  <a:pt x="561975" y="628650"/>
                  <a:pt x="565150" y="625475"/>
                </a:cubicBezTo>
                <a:cubicBezTo>
                  <a:pt x="576729" y="590737"/>
                  <a:pt x="558262" y="643354"/>
                  <a:pt x="574675" y="606425"/>
                </a:cubicBezTo>
                <a:cubicBezTo>
                  <a:pt x="577393" y="600308"/>
                  <a:pt x="578908" y="593725"/>
                  <a:pt x="581025" y="587375"/>
                </a:cubicBezTo>
                <a:lnTo>
                  <a:pt x="584200" y="577850"/>
                </a:lnTo>
                <a:lnTo>
                  <a:pt x="590550" y="558800"/>
                </a:lnTo>
                <a:cubicBezTo>
                  <a:pt x="591608" y="555625"/>
                  <a:pt x="593175" y="552576"/>
                  <a:pt x="593725" y="549275"/>
                </a:cubicBezTo>
                <a:lnTo>
                  <a:pt x="596900" y="530225"/>
                </a:lnTo>
                <a:cubicBezTo>
                  <a:pt x="595988" y="509260"/>
                  <a:pt x="593072" y="413314"/>
                  <a:pt x="587375" y="390525"/>
                </a:cubicBezTo>
                <a:cubicBezTo>
                  <a:pt x="586358" y="386456"/>
                  <a:pt x="583302" y="372855"/>
                  <a:pt x="581025" y="368300"/>
                </a:cubicBezTo>
                <a:cubicBezTo>
                  <a:pt x="579318" y="364887"/>
                  <a:pt x="576382" y="362188"/>
                  <a:pt x="574675" y="358775"/>
                </a:cubicBezTo>
                <a:cubicBezTo>
                  <a:pt x="573178" y="355782"/>
                  <a:pt x="572997" y="352243"/>
                  <a:pt x="571500" y="349250"/>
                </a:cubicBezTo>
                <a:cubicBezTo>
                  <a:pt x="569793" y="345837"/>
                  <a:pt x="566857" y="343138"/>
                  <a:pt x="565150" y="339725"/>
                </a:cubicBezTo>
                <a:cubicBezTo>
                  <a:pt x="563653" y="336732"/>
                  <a:pt x="563472" y="333193"/>
                  <a:pt x="561975" y="330200"/>
                </a:cubicBezTo>
                <a:cubicBezTo>
                  <a:pt x="560268" y="326787"/>
                  <a:pt x="557175" y="324162"/>
                  <a:pt x="555625" y="320675"/>
                </a:cubicBezTo>
                <a:cubicBezTo>
                  <a:pt x="552907" y="314558"/>
                  <a:pt x="551392" y="307975"/>
                  <a:pt x="549275" y="301625"/>
                </a:cubicBezTo>
                <a:lnTo>
                  <a:pt x="533400" y="254000"/>
                </a:lnTo>
                <a:lnTo>
                  <a:pt x="530225" y="244475"/>
                </a:lnTo>
                <a:cubicBezTo>
                  <a:pt x="529167" y="241300"/>
                  <a:pt x="528906" y="237735"/>
                  <a:pt x="527050" y="234950"/>
                </a:cubicBezTo>
                <a:cubicBezTo>
                  <a:pt x="524933" y="231775"/>
                  <a:pt x="522407" y="228838"/>
                  <a:pt x="520700" y="225425"/>
                </a:cubicBezTo>
                <a:cubicBezTo>
                  <a:pt x="519203" y="222432"/>
                  <a:pt x="519022" y="218893"/>
                  <a:pt x="517525" y="215900"/>
                </a:cubicBezTo>
                <a:cubicBezTo>
                  <a:pt x="515818" y="212487"/>
                  <a:pt x="512882" y="209788"/>
                  <a:pt x="511175" y="206375"/>
                </a:cubicBezTo>
                <a:cubicBezTo>
                  <a:pt x="509678" y="203382"/>
                  <a:pt x="509625" y="199776"/>
                  <a:pt x="508000" y="196850"/>
                </a:cubicBezTo>
                <a:cubicBezTo>
                  <a:pt x="504294" y="190179"/>
                  <a:pt x="499533" y="184150"/>
                  <a:pt x="495300" y="177800"/>
                </a:cubicBezTo>
                <a:cubicBezTo>
                  <a:pt x="493183" y="174625"/>
                  <a:pt x="490157" y="171895"/>
                  <a:pt x="488950" y="168275"/>
                </a:cubicBezTo>
                <a:cubicBezTo>
                  <a:pt x="486368" y="160528"/>
                  <a:pt x="485580" y="155380"/>
                  <a:pt x="479425" y="149225"/>
                </a:cubicBezTo>
                <a:cubicBezTo>
                  <a:pt x="476727" y="146527"/>
                  <a:pt x="473075" y="144992"/>
                  <a:pt x="469900" y="142875"/>
                </a:cubicBezTo>
                <a:cubicBezTo>
                  <a:pt x="462750" y="121425"/>
                  <a:pt x="472666" y="144675"/>
                  <a:pt x="457200" y="127000"/>
                </a:cubicBezTo>
                <a:cubicBezTo>
                  <a:pt x="431271" y="97367"/>
                  <a:pt x="456406" y="115887"/>
                  <a:pt x="434975" y="101600"/>
                </a:cubicBezTo>
                <a:cubicBezTo>
                  <a:pt x="418042" y="76200"/>
                  <a:pt x="440267" y="106892"/>
                  <a:pt x="419100" y="85725"/>
                </a:cubicBezTo>
                <a:cubicBezTo>
                  <a:pt x="397933" y="64558"/>
                  <a:pt x="428625" y="86783"/>
                  <a:pt x="403225" y="69850"/>
                </a:cubicBezTo>
                <a:cubicBezTo>
                  <a:pt x="385233" y="42863"/>
                  <a:pt x="414867" y="84667"/>
                  <a:pt x="377825" y="47625"/>
                </a:cubicBezTo>
                <a:cubicBezTo>
                  <a:pt x="362904" y="32704"/>
                  <a:pt x="372036" y="40591"/>
                  <a:pt x="349250" y="25400"/>
                </a:cubicBezTo>
                <a:lnTo>
                  <a:pt x="339725" y="19050"/>
                </a:lnTo>
                <a:cubicBezTo>
                  <a:pt x="336550" y="16933"/>
                  <a:pt x="333820" y="13907"/>
                  <a:pt x="330200" y="12700"/>
                </a:cubicBezTo>
                <a:lnTo>
                  <a:pt x="311150" y="6350"/>
                </a:lnTo>
                <a:cubicBezTo>
                  <a:pt x="307975" y="5292"/>
                  <a:pt x="304907" y="3831"/>
                  <a:pt x="301625" y="3175"/>
                </a:cubicBezTo>
                <a:lnTo>
                  <a:pt x="285750" y="0"/>
                </a:lnTo>
                <a:lnTo>
                  <a:pt x="241300" y="3175"/>
                </a:lnTo>
                <a:cubicBezTo>
                  <a:pt x="224371" y="4304"/>
                  <a:pt x="207408" y="4941"/>
                  <a:pt x="190500" y="6350"/>
                </a:cubicBezTo>
                <a:cubicBezTo>
                  <a:pt x="181230" y="7123"/>
                  <a:pt x="159879" y="9794"/>
                  <a:pt x="149225" y="12700"/>
                </a:cubicBezTo>
                <a:cubicBezTo>
                  <a:pt x="142767" y="14461"/>
                  <a:pt x="135744" y="15337"/>
                  <a:pt x="130175" y="19050"/>
                </a:cubicBezTo>
                <a:lnTo>
                  <a:pt x="111125" y="31750"/>
                </a:lnTo>
                <a:cubicBezTo>
                  <a:pt x="107950" y="33867"/>
                  <a:pt x="104298" y="35402"/>
                  <a:pt x="101600" y="38100"/>
                </a:cubicBezTo>
                <a:cubicBezTo>
                  <a:pt x="98425" y="41275"/>
                  <a:pt x="95619" y="44868"/>
                  <a:pt x="92075" y="47625"/>
                </a:cubicBezTo>
                <a:cubicBezTo>
                  <a:pt x="86051" y="52310"/>
                  <a:pt x="79375" y="56092"/>
                  <a:pt x="73025" y="60325"/>
                </a:cubicBezTo>
                <a:cubicBezTo>
                  <a:pt x="69850" y="62442"/>
                  <a:pt x="67120" y="65468"/>
                  <a:pt x="63500" y="66675"/>
                </a:cubicBezTo>
                <a:cubicBezTo>
                  <a:pt x="50355" y="71057"/>
                  <a:pt x="56760" y="67994"/>
                  <a:pt x="44450" y="76200"/>
                </a:cubicBezTo>
                <a:lnTo>
                  <a:pt x="31750" y="95250"/>
                </a:lnTo>
                <a:cubicBezTo>
                  <a:pt x="29633" y="98425"/>
                  <a:pt x="28098" y="102077"/>
                  <a:pt x="25400" y="104775"/>
                </a:cubicBezTo>
                <a:lnTo>
                  <a:pt x="34925" y="92075"/>
                </a:lnTo>
                <a:close/>
              </a:path>
            </a:pathLst>
          </a:custGeom>
          <a:noFill/>
          <a:ln w="9525">
            <a:solidFill>
              <a:srgbClr val="00549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BB1B4D3-47E1-B746-BC0E-57668DE05F05}"/>
              </a:ext>
            </a:extLst>
          </p:cNvPr>
          <p:cNvCxnSpPr>
            <a:cxnSpLocks/>
          </p:cNvCxnSpPr>
          <p:nvPr/>
        </p:nvCxnSpPr>
        <p:spPr>
          <a:xfrm>
            <a:off x="2879594" y="1153431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9795DAB-3500-2D4A-99F4-C65AD9412391}"/>
              </a:ext>
            </a:extLst>
          </p:cNvPr>
          <p:cNvCxnSpPr>
            <a:cxnSpLocks/>
          </p:cNvCxnSpPr>
          <p:nvPr/>
        </p:nvCxnSpPr>
        <p:spPr>
          <a:xfrm flipH="1">
            <a:off x="2843594" y="1189431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8B6BFEF-5DEC-2446-B8F7-48F428052E0A}"/>
              </a:ext>
            </a:extLst>
          </p:cNvPr>
          <p:cNvCxnSpPr>
            <a:cxnSpLocks/>
          </p:cNvCxnSpPr>
          <p:nvPr/>
        </p:nvCxnSpPr>
        <p:spPr>
          <a:xfrm>
            <a:off x="3666403" y="911474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D874544-F0E1-7943-86BC-2DC0BFED1AAD}"/>
              </a:ext>
            </a:extLst>
          </p:cNvPr>
          <p:cNvCxnSpPr>
            <a:cxnSpLocks/>
          </p:cNvCxnSpPr>
          <p:nvPr/>
        </p:nvCxnSpPr>
        <p:spPr>
          <a:xfrm flipH="1">
            <a:off x="3630403" y="947474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E560720-D2F0-1E40-9786-E88E05B17273}"/>
              </a:ext>
            </a:extLst>
          </p:cNvPr>
          <p:cNvCxnSpPr>
            <a:cxnSpLocks/>
          </p:cNvCxnSpPr>
          <p:nvPr/>
        </p:nvCxnSpPr>
        <p:spPr>
          <a:xfrm>
            <a:off x="3530469" y="1493156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D92BF9B-F463-F141-97B3-8BC594E8BE13}"/>
              </a:ext>
            </a:extLst>
          </p:cNvPr>
          <p:cNvCxnSpPr>
            <a:cxnSpLocks/>
          </p:cNvCxnSpPr>
          <p:nvPr/>
        </p:nvCxnSpPr>
        <p:spPr>
          <a:xfrm flipH="1">
            <a:off x="3494469" y="1529156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EAA7340-F0DC-0440-919A-279440B28D3C}"/>
              </a:ext>
            </a:extLst>
          </p:cNvPr>
          <p:cNvSpPr/>
          <p:nvPr/>
        </p:nvSpPr>
        <p:spPr>
          <a:xfrm>
            <a:off x="4404519" y="474922"/>
            <a:ext cx="1781907" cy="1395046"/>
          </a:xfrm>
          <a:prstGeom prst="rect">
            <a:avLst/>
          </a:prstGeom>
          <a:noFill/>
          <a:ln w="127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BA34C4-4FF8-B141-A371-6FFDA9A01BE9}"/>
              </a:ext>
            </a:extLst>
          </p:cNvPr>
          <p:cNvSpPr txBox="1"/>
          <p:nvPr/>
        </p:nvSpPr>
        <p:spPr>
          <a:xfrm>
            <a:off x="4275566" y="1952030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b="1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r>
              <a:rPr lang="en-DE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Final clustering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69BFDEF-B485-6D4B-9F7C-AEA8FB84753B}"/>
              </a:ext>
            </a:extLst>
          </p:cNvPr>
          <p:cNvSpPr/>
          <p:nvPr/>
        </p:nvSpPr>
        <p:spPr>
          <a:xfrm>
            <a:off x="4793602" y="82430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A6D8C56-458B-6948-8739-A101B13EFB58}"/>
              </a:ext>
            </a:extLst>
          </p:cNvPr>
          <p:cNvSpPr/>
          <p:nvPr/>
        </p:nvSpPr>
        <p:spPr>
          <a:xfrm>
            <a:off x="4669555" y="88235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FAA9BBF-1536-264B-95AA-2C282336BE8C}"/>
              </a:ext>
            </a:extLst>
          </p:cNvPr>
          <p:cNvSpPr/>
          <p:nvPr/>
        </p:nvSpPr>
        <p:spPr>
          <a:xfrm>
            <a:off x="5098402" y="112910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1BC1248-9A3D-7A41-AFD1-B728975E0E2A}"/>
              </a:ext>
            </a:extLst>
          </p:cNvPr>
          <p:cNvSpPr/>
          <p:nvPr/>
        </p:nvSpPr>
        <p:spPr>
          <a:xfrm>
            <a:off x="5261256" y="143390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0058C44-B905-BC4C-8BBC-D700E7276EF2}"/>
              </a:ext>
            </a:extLst>
          </p:cNvPr>
          <p:cNvSpPr/>
          <p:nvPr/>
        </p:nvSpPr>
        <p:spPr>
          <a:xfrm>
            <a:off x="5232656" y="161533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CC7EC6A-1B00-844B-9818-FAFCBA767E4B}"/>
              </a:ext>
            </a:extLst>
          </p:cNvPr>
          <p:cNvSpPr/>
          <p:nvPr/>
        </p:nvSpPr>
        <p:spPr>
          <a:xfrm>
            <a:off x="5406747" y="154009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825D320-3279-7040-AAF1-5BA51377E9AF}"/>
              </a:ext>
            </a:extLst>
          </p:cNvPr>
          <p:cNvSpPr/>
          <p:nvPr/>
        </p:nvSpPr>
        <p:spPr>
          <a:xfrm>
            <a:off x="5722179" y="131780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04620DD-9A56-F549-8038-DB3EB2ED3D79}"/>
              </a:ext>
            </a:extLst>
          </p:cNvPr>
          <p:cNvSpPr/>
          <p:nvPr/>
        </p:nvSpPr>
        <p:spPr>
          <a:xfrm>
            <a:off x="5837936" y="137585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854DE9D-5C1F-1443-9951-165C6813702A}"/>
              </a:ext>
            </a:extLst>
          </p:cNvPr>
          <p:cNvSpPr/>
          <p:nvPr/>
        </p:nvSpPr>
        <p:spPr>
          <a:xfrm>
            <a:off x="5580411" y="64709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44A2C1-8551-F74E-AE07-B7E2A02E240C}"/>
              </a:ext>
            </a:extLst>
          </p:cNvPr>
          <p:cNvSpPr/>
          <p:nvPr/>
        </p:nvSpPr>
        <p:spPr>
          <a:xfrm>
            <a:off x="5779884" y="705149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3A85C95-0DE7-4E41-9CC5-1BB210BEA878}"/>
              </a:ext>
            </a:extLst>
          </p:cNvPr>
          <p:cNvSpPr/>
          <p:nvPr/>
        </p:nvSpPr>
        <p:spPr>
          <a:xfrm>
            <a:off x="5431962" y="77265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2ECA850-C129-1346-B47D-03D7560D634F}"/>
              </a:ext>
            </a:extLst>
          </p:cNvPr>
          <p:cNvSpPr/>
          <p:nvPr/>
        </p:nvSpPr>
        <p:spPr>
          <a:xfrm>
            <a:off x="5883337" y="95341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3A7A6B2-6F2B-4C44-957E-B8214B658168}"/>
              </a:ext>
            </a:extLst>
          </p:cNvPr>
          <p:cNvSpPr/>
          <p:nvPr/>
        </p:nvSpPr>
        <p:spPr>
          <a:xfrm>
            <a:off x="5638463" y="101786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4ADC89-A4D4-FC46-9399-03E020226F86}"/>
              </a:ext>
            </a:extLst>
          </p:cNvPr>
          <p:cNvSpPr/>
          <p:nvPr/>
        </p:nvSpPr>
        <p:spPr>
          <a:xfrm>
            <a:off x="5501993" y="103419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143D66D-06AD-E14B-ABC0-00328B5A6D48}"/>
              </a:ext>
            </a:extLst>
          </p:cNvPr>
          <p:cNvSpPr/>
          <p:nvPr/>
        </p:nvSpPr>
        <p:spPr>
          <a:xfrm>
            <a:off x="5283329" y="97330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3ACF9A9-6576-A440-93FE-7107A892A001}"/>
              </a:ext>
            </a:extLst>
          </p:cNvPr>
          <p:cNvSpPr/>
          <p:nvPr/>
        </p:nvSpPr>
        <p:spPr>
          <a:xfrm>
            <a:off x="4999165" y="99442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7319C55-4FB1-5645-B9FF-8E9E6403953D}"/>
              </a:ext>
            </a:extLst>
          </p:cNvPr>
          <p:cNvSpPr/>
          <p:nvPr/>
        </p:nvSpPr>
        <p:spPr>
          <a:xfrm>
            <a:off x="4669555" y="105193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72EA7C6-215E-7141-B021-5B9A1754A616}"/>
              </a:ext>
            </a:extLst>
          </p:cNvPr>
          <p:cNvSpPr/>
          <p:nvPr/>
        </p:nvSpPr>
        <p:spPr>
          <a:xfrm>
            <a:off x="4764576" y="123174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ED10BE1-A3B6-5F48-8F63-1535289356CC}"/>
              </a:ext>
            </a:extLst>
          </p:cNvPr>
          <p:cNvSpPr/>
          <p:nvPr/>
        </p:nvSpPr>
        <p:spPr>
          <a:xfrm>
            <a:off x="4669555" y="137585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74A65DA-7B9C-9F43-A0B9-D24C85B520EF}"/>
              </a:ext>
            </a:extLst>
          </p:cNvPr>
          <p:cNvSpPr/>
          <p:nvPr/>
        </p:nvSpPr>
        <p:spPr>
          <a:xfrm>
            <a:off x="5103292" y="137585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CA3F8BC-B65B-404A-8690-5DA061833D0F}"/>
              </a:ext>
            </a:extLst>
          </p:cNvPr>
          <p:cNvSpPr/>
          <p:nvPr/>
        </p:nvSpPr>
        <p:spPr>
          <a:xfrm>
            <a:off x="5045240" y="151596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26A7350-BA4D-C646-BC93-A3CC2F0CC08D}"/>
              </a:ext>
            </a:extLst>
          </p:cNvPr>
          <p:cNvSpPr/>
          <p:nvPr/>
        </p:nvSpPr>
        <p:spPr>
          <a:xfrm>
            <a:off x="5620098" y="161533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B4A61B1D-43D9-3547-9FC3-2BB922A001C0}"/>
              </a:ext>
            </a:extLst>
          </p:cNvPr>
          <p:cNvSpPr/>
          <p:nvPr/>
        </p:nvSpPr>
        <p:spPr>
          <a:xfrm>
            <a:off x="5259809" y="638241"/>
            <a:ext cx="733425" cy="795665"/>
          </a:xfrm>
          <a:custGeom>
            <a:avLst/>
            <a:gdLst>
              <a:gd name="connsiteX0" fmla="*/ 792 w 759617"/>
              <a:gd name="connsiteY0" fmla="*/ 387350 h 828675"/>
              <a:gd name="connsiteX1" fmla="*/ 13492 w 759617"/>
              <a:gd name="connsiteY1" fmla="*/ 415925 h 828675"/>
              <a:gd name="connsiteX2" fmla="*/ 26192 w 759617"/>
              <a:gd name="connsiteY2" fmla="*/ 434975 h 828675"/>
              <a:gd name="connsiteX3" fmla="*/ 32542 w 759617"/>
              <a:gd name="connsiteY3" fmla="*/ 444500 h 828675"/>
              <a:gd name="connsiteX4" fmla="*/ 38892 w 759617"/>
              <a:gd name="connsiteY4" fmla="*/ 454025 h 828675"/>
              <a:gd name="connsiteX5" fmla="*/ 57942 w 759617"/>
              <a:gd name="connsiteY5" fmla="*/ 473075 h 828675"/>
              <a:gd name="connsiteX6" fmla="*/ 67467 w 759617"/>
              <a:gd name="connsiteY6" fmla="*/ 482600 h 828675"/>
              <a:gd name="connsiteX7" fmla="*/ 76992 w 759617"/>
              <a:gd name="connsiteY7" fmla="*/ 488950 h 828675"/>
              <a:gd name="connsiteX8" fmla="*/ 92867 w 759617"/>
              <a:gd name="connsiteY8" fmla="*/ 508000 h 828675"/>
              <a:gd name="connsiteX9" fmla="*/ 99217 w 759617"/>
              <a:gd name="connsiteY9" fmla="*/ 517525 h 828675"/>
              <a:gd name="connsiteX10" fmla="*/ 118267 w 759617"/>
              <a:gd name="connsiteY10" fmla="*/ 530225 h 828675"/>
              <a:gd name="connsiteX11" fmla="*/ 124617 w 759617"/>
              <a:gd name="connsiteY11" fmla="*/ 539750 h 828675"/>
              <a:gd name="connsiteX12" fmla="*/ 153192 w 759617"/>
              <a:gd name="connsiteY12" fmla="*/ 558800 h 828675"/>
              <a:gd name="connsiteX13" fmla="*/ 162717 w 759617"/>
              <a:gd name="connsiteY13" fmla="*/ 565150 h 828675"/>
              <a:gd name="connsiteX14" fmla="*/ 181767 w 759617"/>
              <a:gd name="connsiteY14" fmla="*/ 581025 h 828675"/>
              <a:gd name="connsiteX15" fmla="*/ 191292 w 759617"/>
              <a:gd name="connsiteY15" fmla="*/ 590550 h 828675"/>
              <a:gd name="connsiteX16" fmla="*/ 219867 w 759617"/>
              <a:gd name="connsiteY16" fmla="*/ 609600 h 828675"/>
              <a:gd name="connsiteX17" fmla="*/ 238917 w 759617"/>
              <a:gd name="connsiteY17" fmla="*/ 628650 h 828675"/>
              <a:gd name="connsiteX18" fmla="*/ 257967 w 759617"/>
              <a:gd name="connsiteY18" fmla="*/ 641350 h 828675"/>
              <a:gd name="connsiteX19" fmla="*/ 267492 w 759617"/>
              <a:gd name="connsiteY19" fmla="*/ 647700 h 828675"/>
              <a:gd name="connsiteX20" fmla="*/ 273842 w 759617"/>
              <a:gd name="connsiteY20" fmla="*/ 657225 h 828675"/>
              <a:gd name="connsiteX21" fmla="*/ 292892 w 759617"/>
              <a:gd name="connsiteY21" fmla="*/ 669925 h 828675"/>
              <a:gd name="connsiteX22" fmla="*/ 302417 w 759617"/>
              <a:gd name="connsiteY22" fmla="*/ 676275 h 828675"/>
              <a:gd name="connsiteX23" fmla="*/ 311942 w 759617"/>
              <a:gd name="connsiteY23" fmla="*/ 685800 h 828675"/>
              <a:gd name="connsiteX24" fmla="*/ 330992 w 759617"/>
              <a:gd name="connsiteY24" fmla="*/ 698500 h 828675"/>
              <a:gd name="connsiteX25" fmla="*/ 340517 w 759617"/>
              <a:gd name="connsiteY25" fmla="*/ 704850 h 828675"/>
              <a:gd name="connsiteX26" fmla="*/ 359567 w 759617"/>
              <a:gd name="connsiteY26" fmla="*/ 720725 h 828675"/>
              <a:gd name="connsiteX27" fmla="*/ 369092 w 759617"/>
              <a:gd name="connsiteY27" fmla="*/ 723900 h 828675"/>
              <a:gd name="connsiteX28" fmla="*/ 391317 w 759617"/>
              <a:gd name="connsiteY28" fmla="*/ 739775 h 828675"/>
              <a:gd name="connsiteX29" fmla="*/ 419892 w 759617"/>
              <a:gd name="connsiteY29" fmla="*/ 758825 h 828675"/>
              <a:gd name="connsiteX30" fmla="*/ 429417 w 759617"/>
              <a:gd name="connsiteY30" fmla="*/ 765175 h 828675"/>
              <a:gd name="connsiteX31" fmla="*/ 438942 w 759617"/>
              <a:gd name="connsiteY31" fmla="*/ 768350 h 828675"/>
              <a:gd name="connsiteX32" fmla="*/ 457992 w 759617"/>
              <a:gd name="connsiteY32" fmla="*/ 781050 h 828675"/>
              <a:gd name="connsiteX33" fmla="*/ 467517 w 759617"/>
              <a:gd name="connsiteY33" fmla="*/ 787400 h 828675"/>
              <a:gd name="connsiteX34" fmla="*/ 477042 w 759617"/>
              <a:gd name="connsiteY34" fmla="*/ 793750 h 828675"/>
              <a:gd name="connsiteX35" fmla="*/ 486567 w 759617"/>
              <a:gd name="connsiteY35" fmla="*/ 796925 h 828675"/>
              <a:gd name="connsiteX36" fmla="*/ 515142 w 759617"/>
              <a:gd name="connsiteY36" fmla="*/ 812800 h 828675"/>
              <a:gd name="connsiteX37" fmla="*/ 524667 w 759617"/>
              <a:gd name="connsiteY37" fmla="*/ 819150 h 828675"/>
              <a:gd name="connsiteX38" fmla="*/ 562767 w 759617"/>
              <a:gd name="connsiteY38" fmla="*/ 825500 h 828675"/>
              <a:gd name="connsiteX39" fmla="*/ 597692 w 759617"/>
              <a:gd name="connsiteY39" fmla="*/ 828675 h 828675"/>
              <a:gd name="connsiteX40" fmla="*/ 658017 w 759617"/>
              <a:gd name="connsiteY40" fmla="*/ 822325 h 828675"/>
              <a:gd name="connsiteX41" fmla="*/ 667542 w 759617"/>
              <a:gd name="connsiteY41" fmla="*/ 819150 h 828675"/>
              <a:gd name="connsiteX42" fmla="*/ 677067 w 759617"/>
              <a:gd name="connsiteY42" fmla="*/ 812800 h 828675"/>
              <a:gd name="connsiteX43" fmla="*/ 689767 w 759617"/>
              <a:gd name="connsiteY43" fmla="*/ 793750 h 828675"/>
              <a:gd name="connsiteX44" fmla="*/ 696117 w 759617"/>
              <a:gd name="connsiteY44" fmla="*/ 784225 h 828675"/>
              <a:gd name="connsiteX45" fmla="*/ 702467 w 759617"/>
              <a:gd name="connsiteY45" fmla="*/ 765175 h 828675"/>
              <a:gd name="connsiteX46" fmla="*/ 708817 w 759617"/>
              <a:gd name="connsiteY46" fmla="*/ 755650 h 828675"/>
              <a:gd name="connsiteX47" fmla="*/ 715167 w 759617"/>
              <a:gd name="connsiteY47" fmla="*/ 736600 h 828675"/>
              <a:gd name="connsiteX48" fmla="*/ 718342 w 759617"/>
              <a:gd name="connsiteY48" fmla="*/ 727075 h 828675"/>
              <a:gd name="connsiteX49" fmla="*/ 724692 w 759617"/>
              <a:gd name="connsiteY49" fmla="*/ 708025 h 828675"/>
              <a:gd name="connsiteX50" fmla="*/ 727867 w 759617"/>
              <a:gd name="connsiteY50" fmla="*/ 698500 h 828675"/>
              <a:gd name="connsiteX51" fmla="*/ 737392 w 759617"/>
              <a:gd name="connsiteY51" fmla="*/ 660400 h 828675"/>
              <a:gd name="connsiteX52" fmla="*/ 746917 w 759617"/>
              <a:gd name="connsiteY52" fmla="*/ 628650 h 828675"/>
              <a:gd name="connsiteX53" fmla="*/ 750092 w 759617"/>
              <a:gd name="connsiteY53" fmla="*/ 619125 h 828675"/>
              <a:gd name="connsiteX54" fmla="*/ 753267 w 759617"/>
              <a:gd name="connsiteY54" fmla="*/ 603250 h 828675"/>
              <a:gd name="connsiteX55" fmla="*/ 756442 w 759617"/>
              <a:gd name="connsiteY55" fmla="*/ 577850 h 828675"/>
              <a:gd name="connsiteX56" fmla="*/ 759617 w 759617"/>
              <a:gd name="connsiteY56" fmla="*/ 565150 h 828675"/>
              <a:gd name="connsiteX57" fmla="*/ 753267 w 759617"/>
              <a:gd name="connsiteY57" fmla="*/ 396875 h 828675"/>
              <a:gd name="connsiteX58" fmla="*/ 746917 w 759617"/>
              <a:gd name="connsiteY58" fmla="*/ 330200 h 828675"/>
              <a:gd name="connsiteX59" fmla="*/ 740567 w 759617"/>
              <a:gd name="connsiteY59" fmla="*/ 292100 h 828675"/>
              <a:gd name="connsiteX60" fmla="*/ 737392 w 759617"/>
              <a:gd name="connsiteY60" fmla="*/ 269875 h 828675"/>
              <a:gd name="connsiteX61" fmla="*/ 731042 w 759617"/>
              <a:gd name="connsiteY61" fmla="*/ 250825 h 828675"/>
              <a:gd name="connsiteX62" fmla="*/ 727867 w 759617"/>
              <a:gd name="connsiteY62" fmla="*/ 238125 h 828675"/>
              <a:gd name="connsiteX63" fmla="*/ 718342 w 759617"/>
              <a:gd name="connsiteY63" fmla="*/ 209550 h 828675"/>
              <a:gd name="connsiteX64" fmla="*/ 715167 w 759617"/>
              <a:gd name="connsiteY64" fmla="*/ 200025 h 828675"/>
              <a:gd name="connsiteX65" fmla="*/ 711992 w 759617"/>
              <a:gd name="connsiteY65" fmla="*/ 184150 h 828675"/>
              <a:gd name="connsiteX66" fmla="*/ 702467 w 759617"/>
              <a:gd name="connsiteY66" fmla="*/ 158750 h 828675"/>
              <a:gd name="connsiteX67" fmla="*/ 699292 w 759617"/>
              <a:gd name="connsiteY67" fmla="*/ 149225 h 828675"/>
              <a:gd name="connsiteX68" fmla="*/ 686592 w 759617"/>
              <a:gd name="connsiteY68" fmla="*/ 130175 h 828675"/>
              <a:gd name="connsiteX69" fmla="*/ 673892 w 759617"/>
              <a:gd name="connsiteY69" fmla="*/ 111125 h 828675"/>
              <a:gd name="connsiteX70" fmla="*/ 667542 w 759617"/>
              <a:gd name="connsiteY70" fmla="*/ 101600 h 828675"/>
              <a:gd name="connsiteX71" fmla="*/ 664367 w 759617"/>
              <a:gd name="connsiteY71" fmla="*/ 92075 h 828675"/>
              <a:gd name="connsiteX72" fmla="*/ 654842 w 759617"/>
              <a:gd name="connsiteY72" fmla="*/ 85725 h 828675"/>
              <a:gd name="connsiteX73" fmla="*/ 648492 w 759617"/>
              <a:gd name="connsiteY73" fmla="*/ 76200 h 828675"/>
              <a:gd name="connsiteX74" fmla="*/ 629442 w 759617"/>
              <a:gd name="connsiteY74" fmla="*/ 63500 h 828675"/>
              <a:gd name="connsiteX75" fmla="*/ 619917 w 759617"/>
              <a:gd name="connsiteY75" fmla="*/ 57150 h 828675"/>
              <a:gd name="connsiteX76" fmla="*/ 610392 w 759617"/>
              <a:gd name="connsiteY76" fmla="*/ 50800 h 828675"/>
              <a:gd name="connsiteX77" fmla="*/ 600867 w 759617"/>
              <a:gd name="connsiteY77" fmla="*/ 41275 h 828675"/>
              <a:gd name="connsiteX78" fmla="*/ 578642 w 759617"/>
              <a:gd name="connsiteY78" fmla="*/ 31750 h 828675"/>
              <a:gd name="connsiteX79" fmla="*/ 569117 w 759617"/>
              <a:gd name="connsiteY79" fmla="*/ 25400 h 828675"/>
              <a:gd name="connsiteX80" fmla="*/ 556417 w 759617"/>
              <a:gd name="connsiteY80" fmla="*/ 22225 h 828675"/>
              <a:gd name="connsiteX81" fmla="*/ 537367 w 759617"/>
              <a:gd name="connsiteY81" fmla="*/ 15875 h 828675"/>
              <a:gd name="connsiteX82" fmla="*/ 527842 w 759617"/>
              <a:gd name="connsiteY82" fmla="*/ 12700 h 828675"/>
              <a:gd name="connsiteX83" fmla="*/ 505617 w 759617"/>
              <a:gd name="connsiteY83" fmla="*/ 9525 h 828675"/>
              <a:gd name="connsiteX84" fmla="*/ 451642 w 759617"/>
              <a:gd name="connsiteY84" fmla="*/ 3175 h 828675"/>
              <a:gd name="connsiteX85" fmla="*/ 432592 w 759617"/>
              <a:gd name="connsiteY85" fmla="*/ 0 h 828675"/>
              <a:gd name="connsiteX86" fmla="*/ 315117 w 759617"/>
              <a:gd name="connsiteY86" fmla="*/ 3175 h 828675"/>
              <a:gd name="connsiteX87" fmla="*/ 299242 w 759617"/>
              <a:gd name="connsiteY87" fmla="*/ 6350 h 828675"/>
              <a:gd name="connsiteX88" fmla="*/ 270667 w 759617"/>
              <a:gd name="connsiteY88" fmla="*/ 12700 h 828675"/>
              <a:gd name="connsiteX89" fmla="*/ 238917 w 759617"/>
              <a:gd name="connsiteY89" fmla="*/ 22225 h 828675"/>
              <a:gd name="connsiteX90" fmla="*/ 213517 w 759617"/>
              <a:gd name="connsiteY90" fmla="*/ 31750 h 828675"/>
              <a:gd name="connsiteX91" fmla="*/ 194467 w 759617"/>
              <a:gd name="connsiteY91" fmla="*/ 47625 h 828675"/>
              <a:gd name="connsiteX92" fmla="*/ 175417 w 759617"/>
              <a:gd name="connsiteY92" fmla="*/ 57150 h 828675"/>
              <a:gd name="connsiteX93" fmla="*/ 165892 w 759617"/>
              <a:gd name="connsiteY93" fmla="*/ 66675 h 828675"/>
              <a:gd name="connsiteX94" fmla="*/ 146842 w 759617"/>
              <a:gd name="connsiteY94" fmla="*/ 79375 h 828675"/>
              <a:gd name="connsiteX95" fmla="*/ 127792 w 759617"/>
              <a:gd name="connsiteY95" fmla="*/ 92075 h 828675"/>
              <a:gd name="connsiteX96" fmla="*/ 108742 w 759617"/>
              <a:gd name="connsiteY96" fmla="*/ 107950 h 828675"/>
              <a:gd name="connsiteX97" fmla="*/ 89692 w 759617"/>
              <a:gd name="connsiteY97" fmla="*/ 123825 h 828675"/>
              <a:gd name="connsiteX98" fmla="*/ 83342 w 759617"/>
              <a:gd name="connsiteY98" fmla="*/ 133350 h 828675"/>
              <a:gd name="connsiteX99" fmla="*/ 64292 w 759617"/>
              <a:gd name="connsiteY99" fmla="*/ 152400 h 828675"/>
              <a:gd name="connsiteX100" fmla="*/ 48417 w 759617"/>
              <a:gd name="connsiteY100" fmla="*/ 171450 h 828675"/>
              <a:gd name="connsiteX101" fmla="*/ 35717 w 759617"/>
              <a:gd name="connsiteY101" fmla="*/ 190500 h 828675"/>
              <a:gd name="connsiteX102" fmla="*/ 29367 w 759617"/>
              <a:gd name="connsiteY102" fmla="*/ 209550 h 828675"/>
              <a:gd name="connsiteX103" fmla="*/ 26192 w 759617"/>
              <a:gd name="connsiteY103" fmla="*/ 219075 h 828675"/>
              <a:gd name="connsiteX104" fmla="*/ 19842 w 759617"/>
              <a:gd name="connsiteY104" fmla="*/ 228600 h 828675"/>
              <a:gd name="connsiteX105" fmla="*/ 13492 w 759617"/>
              <a:gd name="connsiteY105" fmla="*/ 266700 h 828675"/>
              <a:gd name="connsiteX106" fmla="*/ 10317 w 759617"/>
              <a:gd name="connsiteY106" fmla="*/ 276225 h 828675"/>
              <a:gd name="connsiteX107" fmla="*/ 3967 w 759617"/>
              <a:gd name="connsiteY107" fmla="*/ 336550 h 828675"/>
              <a:gd name="connsiteX108" fmla="*/ 792 w 759617"/>
              <a:gd name="connsiteY108" fmla="*/ 38735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59617" h="828675">
                <a:moveTo>
                  <a:pt x="792" y="387350"/>
                </a:moveTo>
                <a:cubicBezTo>
                  <a:pt x="2379" y="400579"/>
                  <a:pt x="8153" y="407026"/>
                  <a:pt x="13492" y="415925"/>
                </a:cubicBezTo>
                <a:cubicBezTo>
                  <a:pt x="17419" y="422469"/>
                  <a:pt x="21959" y="428625"/>
                  <a:pt x="26192" y="434975"/>
                </a:cubicBezTo>
                <a:lnTo>
                  <a:pt x="32542" y="444500"/>
                </a:lnTo>
                <a:cubicBezTo>
                  <a:pt x="34659" y="447675"/>
                  <a:pt x="36194" y="451327"/>
                  <a:pt x="38892" y="454025"/>
                </a:cubicBezTo>
                <a:lnTo>
                  <a:pt x="57942" y="473075"/>
                </a:lnTo>
                <a:cubicBezTo>
                  <a:pt x="61117" y="476250"/>
                  <a:pt x="63731" y="480109"/>
                  <a:pt x="67467" y="482600"/>
                </a:cubicBezTo>
                <a:lnTo>
                  <a:pt x="76992" y="488950"/>
                </a:lnTo>
                <a:cubicBezTo>
                  <a:pt x="92758" y="512599"/>
                  <a:pt x="72495" y="483554"/>
                  <a:pt x="92867" y="508000"/>
                </a:cubicBezTo>
                <a:cubicBezTo>
                  <a:pt x="95310" y="510931"/>
                  <a:pt x="96345" y="515012"/>
                  <a:pt x="99217" y="517525"/>
                </a:cubicBezTo>
                <a:cubicBezTo>
                  <a:pt x="104960" y="522551"/>
                  <a:pt x="118267" y="530225"/>
                  <a:pt x="118267" y="530225"/>
                </a:cubicBezTo>
                <a:cubicBezTo>
                  <a:pt x="120384" y="533400"/>
                  <a:pt x="121745" y="537237"/>
                  <a:pt x="124617" y="539750"/>
                </a:cubicBezTo>
                <a:lnTo>
                  <a:pt x="153192" y="558800"/>
                </a:lnTo>
                <a:cubicBezTo>
                  <a:pt x="156367" y="560917"/>
                  <a:pt x="160019" y="562452"/>
                  <a:pt x="162717" y="565150"/>
                </a:cubicBezTo>
                <a:cubicBezTo>
                  <a:pt x="190544" y="592977"/>
                  <a:pt x="155245" y="558923"/>
                  <a:pt x="181767" y="581025"/>
                </a:cubicBezTo>
                <a:cubicBezTo>
                  <a:pt x="185216" y="583900"/>
                  <a:pt x="187748" y="587793"/>
                  <a:pt x="191292" y="590550"/>
                </a:cubicBezTo>
                <a:lnTo>
                  <a:pt x="219867" y="609600"/>
                </a:lnTo>
                <a:cubicBezTo>
                  <a:pt x="250834" y="630245"/>
                  <a:pt x="203473" y="597145"/>
                  <a:pt x="238917" y="628650"/>
                </a:cubicBezTo>
                <a:cubicBezTo>
                  <a:pt x="244621" y="633720"/>
                  <a:pt x="251617" y="637117"/>
                  <a:pt x="257967" y="641350"/>
                </a:cubicBezTo>
                <a:lnTo>
                  <a:pt x="267492" y="647700"/>
                </a:lnTo>
                <a:cubicBezTo>
                  <a:pt x="269609" y="650875"/>
                  <a:pt x="270970" y="654712"/>
                  <a:pt x="273842" y="657225"/>
                </a:cubicBezTo>
                <a:cubicBezTo>
                  <a:pt x="279585" y="662251"/>
                  <a:pt x="286542" y="665692"/>
                  <a:pt x="292892" y="669925"/>
                </a:cubicBezTo>
                <a:cubicBezTo>
                  <a:pt x="296067" y="672042"/>
                  <a:pt x="299719" y="673577"/>
                  <a:pt x="302417" y="676275"/>
                </a:cubicBezTo>
                <a:cubicBezTo>
                  <a:pt x="305592" y="679450"/>
                  <a:pt x="308398" y="683043"/>
                  <a:pt x="311942" y="685800"/>
                </a:cubicBezTo>
                <a:cubicBezTo>
                  <a:pt x="317966" y="690485"/>
                  <a:pt x="324642" y="694267"/>
                  <a:pt x="330992" y="698500"/>
                </a:cubicBezTo>
                <a:cubicBezTo>
                  <a:pt x="334167" y="700617"/>
                  <a:pt x="337819" y="702152"/>
                  <a:pt x="340517" y="704850"/>
                </a:cubicBezTo>
                <a:cubicBezTo>
                  <a:pt x="347539" y="711872"/>
                  <a:pt x="350726" y="716305"/>
                  <a:pt x="359567" y="720725"/>
                </a:cubicBezTo>
                <a:cubicBezTo>
                  <a:pt x="362560" y="722222"/>
                  <a:pt x="366099" y="722403"/>
                  <a:pt x="369092" y="723900"/>
                </a:cubicBezTo>
                <a:cubicBezTo>
                  <a:pt x="374253" y="726481"/>
                  <a:pt x="387722" y="737258"/>
                  <a:pt x="391317" y="739775"/>
                </a:cubicBezTo>
                <a:cubicBezTo>
                  <a:pt x="400695" y="746340"/>
                  <a:pt x="410367" y="752475"/>
                  <a:pt x="419892" y="758825"/>
                </a:cubicBezTo>
                <a:cubicBezTo>
                  <a:pt x="423067" y="760942"/>
                  <a:pt x="425797" y="763968"/>
                  <a:pt x="429417" y="765175"/>
                </a:cubicBezTo>
                <a:cubicBezTo>
                  <a:pt x="432592" y="766233"/>
                  <a:pt x="436016" y="766725"/>
                  <a:pt x="438942" y="768350"/>
                </a:cubicBezTo>
                <a:cubicBezTo>
                  <a:pt x="445613" y="772056"/>
                  <a:pt x="451642" y="776817"/>
                  <a:pt x="457992" y="781050"/>
                </a:cubicBezTo>
                <a:lnTo>
                  <a:pt x="467517" y="787400"/>
                </a:lnTo>
                <a:cubicBezTo>
                  <a:pt x="470692" y="789517"/>
                  <a:pt x="473422" y="792543"/>
                  <a:pt x="477042" y="793750"/>
                </a:cubicBezTo>
                <a:lnTo>
                  <a:pt x="486567" y="796925"/>
                </a:lnTo>
                <a:cubicBezTo>
                  <a:pt x="516462" y="826820"/>
                  <a:pt x="468523" y="781720"/>
                  <a:pt x="515142" y="812800"/>
                </a:cubicBezTo>
                <a:cubicBezTo>
                  <a:pt x="518317" y="814917"/>
                  <a:pt x="521160" y="817647"/>
                  <a:pt x="524667" y="819150"/>
                </a:cubicBezTo>
                <a:cubicBezTo>
                  <a:pt x="533130" y="822777"/>
                  <a:pt x="557508" y="824946"/>
                  <a:pt x="562767" y="825500"/>
                </a:cubicBezTo>
                <a:cubicBezTo>
                  <a:pt x="574392" y="826724"/>
                  <a:pt x="586050" y="827617"/>
                  <a:pt x="597692" y="828675"/>
                </a:cubicBezTo>
                <a:cubicBezTo>
                  <a:pt x="624063" y="826791"/>
                  <a:pt x="636100" y="827804"/>
                  <a:pt x="658017" y="822325"/>
                </a:cubicBezTo>
                <a:cubicBezTo>
                  <a:pt x="661264" y="821513"/>
                  <a:pt x="664549" y="820647"/>
                  <a:pt x="667542" y="819150"/>
                </a:cubicBezTo>
                <a:cubicBezTo>
                  <a:pt x="670955" y="817443"/>
                  <a:pt x="673892" y="814917"/>
                  <a:pt x="677067" y="812800"/>
                </a:cubicBezTo>
                <a:lnTo>
                  <a:pt x="689767" y="793750"/>
                </a:lnTo>
                <a:cubicBezTo>
                  <a:pt x="691884" y="790575"/>
                  <a:pt x="694910" y="787845"/>
                  <a:pt x="696117" y="784225"/>
                </a:cubicBezTo>
                <a:cubicBezTo>
                  <a:pt x="698234" y="777875"/>
                  <a:pt x="698754" y="770744"/>
                  <a:pt x="702467" y="765175"/>
                </a:cubicBezTo>
                <a:cubicBezTo>
                  <a:pt x="704584" y="762000"/>
                  <a:pt x="707267" y="759137"/>
                  <a:pt x="708817" y="755650"/>
                </a:cubicBezTo>
                <a:cubicBezTo>
                  <a:pt x="711535" y="749533"/>
                  <a:pt x="713050" y="742950"/>
                  <a:pt x="715167" y="736600"/>
                </a:cubicBezTo>
                <a:lnTo>
                  <a:pt x="718342" y="727075"/>
                </a:lnTo>
                <a:lnTo>
                  <a:pt x="724692" y="708025"/>
                </a:lnTo>
                <a:cubicBezTo>
                  <a:pt x="725750" y="704850"/>
                  <a:pt x="727055" y="701747"/>
                  <a:pt x="727867" y="698500"/>
                </a:cubicBezTo>
                <a:lnTo>
                  <a:pt x="737392" y="660400"/>
                </a:lnTo>
                <a:cubicBezTo>
                  <a:pt x="742190" y="641206"/>
                  <a:pt x="739187" y="651840"/>
                  <a:pt x="746917" y="628650"/>
                </a:cubicBezTo>
                <a:cubicBezTo>
                  <a:pt x="747975" y="625475"/>
                  <a:pt x="749436" y="622407"/>
                  <a:pt x="750092" y="619125"/>
                </a:cubicBezTo>
                <a:cubicBezTo>
                  <a:pt x="751150" y="613833"/>
                  <a:pt x="752446" y="608584"/>
                  <a:pt x="753267" y="603250"/>
                </a:cubicBezTo>
                <a:cubicBezTo>
                  <a:pt x="754564" y="594817"/>
                  <a:pt x="755039" y="586266"/>
                  <a:pt x="756442" y="577850"/>
                </a:cubicBezTo>
                <a:cubicBezTo>
                  <a:pt x="757159" y="573546"/>
                  <a:pt x="758559" y="569383"/>
                  <a:pt x="759617" y="565150"/>
                </a:cubicBezTo>
                <a:cubicBezTo>
                  <a:pt x="757957" y="517008"/>
                  <a:pt x="755741" y="446358"/>
                  <a:pt x="753267" y="396875"/>
                </a:cubicBezTo>
                <a:cubicBezTo>
                  <a:pt x="747691" y="285350"/>
                  <a:pt x="754076" y="380314"/>
                  <a:pt x="746917" y="330200"/>
                </a:cubicBezTo>
                <a:cubicBezTo>
                  <a:pt x="741600" y="292982"/>
                  <a:pt x="747392" y="312574"/>
                  <a:pt x="740567" y="292100"/>
                </a:cubicBezTo>
                <a:cubicBezTo>
                  <a:pt x="739509" y="284692"/>
                  <a:pt x="739075" y="277167"/>
                  <a:pt x="737392" y="269875"/>
                </a:cubicBezTo>
                <a:cubicBezTo>
                  <a:pt x="735887" y="263353"/>
                  <a:pt x="732665" y="257319"/>
                  <a:pt x="731042" y="250825"/>
                </a:cubicBezTo>
                <a:cubicBezTo>
                  <a:pt x="729984" y="246592"/>
                  <a:pt x="729121" y="242305"/>
                  <a:pt x="727867" y="238125"/>
                </a:cubicBezTo>
                <a:cubicBezTo>
                  <a:pt x="724982" y="228508"/>
                  <a:pt x="721517" y="219075"/>
                  <a:pt x="718342" y="209550"/>
                </a:cubicBezTo>
                <a:cubicBezTo>
                  <a:pt x="717284" y="206375"/>
                  <a:pt x="715823" y="203307"/>
                  <a:pt x="715167" y="200025"/>
                </a:cubicBezTo>
                <a:cubicBezTo>
                  <a:pt x="714109" y="194733"/>
                  <a:pt x="713301" y="189385"/>
                  <a:pt x="711992" y="184150"/>
                </a:cubicBezTo>
                <a:cubicBezTo>
                  <a:pt x="710190" y="176943"/>
                  <a:pt x="704652" y="164577"/>
                  <a:pt x="702467" y="158750"/>
                </a:cubicBezTo>
                <a:cubicBezTo>
                  <a:pt x="701292" y="155616"/>
                  <a:pt x="700917" y="152151"/>
                  <a:pt x="699292" y="149225"/>
                </a:cubicBezTo>
                <a:cubicBezTo>
                  <a:pt x="695586" y="142554"/>
                  <a:pt x="689005" y="137415"/>
                  <a:pt x="686592" y="130175"/>
                </a:cubicBezTo>
                <a:cubicBezTo>
                  <a:pt x="681012" y="113436"/>
                  <a:pt x="687105" y="126980"/>
                  <a:pt x="673892" y="111125"/>
                </a:cubicBezTo>
                <a:cubicBezTo>
                  <a:pt x="671449" y="108194"/>
                  <a:pt x="669249" y="105013"/>
                  <a:pt x="667542" y="101600"/>
                </a:cubicBezTo>
                <a:cubicBezTo>
                  <a:pt x="666045" y="98607"/>
                  <a:pt x="666458" y="94688"/>
                  <a:pt x="664367" y="92075"/>
                </a:cubicBezTo>
                <a:cubicBezTo>
                  <a:pt x="661983" y="89095"/>
                  <a:pt x="658017" y="87842"/>
                  <a:pt x="654842" y="85725"/>
                </a:cubicBezTo>
                <a:cubicBezTo>
                  <a:pt x="652725" y="82550"/>
                  <a:pt x="651364" y="78713"/>
                  <a:pt x="648492" y="76200"/>
                </a:cubicBezTo>
                <a:cubicBezTo>
                  <a:pt x="642749" y="71174"/>
                  <a:pt x="635792" y="67733"/>
                  <a:pt x="629442" y="63500"/>
                </a:cubicBezTo>
                <a:lnTo>
                  <a:pt x="619917" y="57150"/>
                </a:lnTo>
                <a:cubicBezTo>
                  <a:pt x="616742" y="55033"/>
                  <a:pt x="613090" y="53498"/>
                  <a:pt x="610392" y="50800"/>
                </a:cubicBezTo>
                <a:cubicBezTo>
                  <a:pt x="607217" y="47625"/>
                  <a:pt x="604521" y="43885"/>
                  <a:pt x="600867" y="41275"/>
                </a:cubicBezTo>
                <a:cubicBezTo>
                  <a:pt x="585451" y="30264"/>
                  <a:pt x="592461" y="38659"/>
                  <a:pt x="578642" y="31750"/>
                </a:cubicBezTo>
                <a:cubicBezTo>
                  <a:pt x="575229" y="30043"/>
                  <a:pt x="572624" y="26903"/>
                  <a:pt x="569117" y="25400"/>
                </a:cubicBezTo>
                <a:cubicBezTo>
                  <a:pt x="565106" y="23681"/>
                  <a:pt x="560597" y="23479"/>
                  <a:pt x="556417" y="22225"/>
                </a:cubicBezTo>
                <a:cubicBezTo>
                  <a:pt x="550006" y="20302"/>
                  <a:pt x="543717" y="17992"/>
                  <a:pt x="537367" y="15875"/>
                </a:cubicBezTo>
                <a:cubicBezTo>
                  <a:pt x="534192" y="14817"/>
                  <a:pt x="531155" y="13173"/>
                  <a:pt x="527842" y="12700"/>
                </a:cubicBezTo>
                <a:lnTo>
                  <a:pt x="505617" y="9525"/>
                </a:lnTo>
                <a:cubicBezTo>
                  <a:pt x="478951" y="6192"/>
                  <a:pt x="477302" y="6841"/>
                  <a:pt x="451642" y="3175"/>
                </a:cubicBezTo>
                <a:cubicBezTo>
                  <a:pt x="445269" y="2265"/>
                  <a:pt x="438942" y="1058"/>
                  <a:pt x="432592" y="0"/>
                </a:cubicBezTo>
                <a:cubicBezTo>
                  <a:pt x="393434" y="1058"/>
                  <a:pt x="354245" y="1312"/>
                  <a:pt x="315117" y="3175"/>
                </a:cubicBezTo>
                <a:cubicBezTo>
                  <a:pt x="309727" y="3432"/>
                  <a:pt x="304551" y="5385"/>
                  <a:pt x="299242" y="6350"/>
                </a:cubicBezTo>
                <a:cubicBezTo>
                  <a:pt x="259850" y="13512"/>
                  <a:pt x="295159" y="5702"/>
                  <a:pt x="270667" y="12700"/>
                </a:cubicBezTo>
                <a:cubicBezTo>
                  <a:pt x="260033" y="15738"/>
                  <a:pt x="248977" y="17195"/>
                  <a:pt x="238917" y="22225"/>
                </a:cubicBezTo>
                <a:cubicBezTo>
                  <a:pt x="222314" y="30526"/>
                  <a:pt x="230809" y="27427"/>
                  <a:pt x="213517" y="31750"/>
                </a:cubicBezTo>
                <a:cubicBezTo>
                  <a:pt x="206495" y="38772"/>
                  <a:pt x="203308" y="43205"/>
                  <a:pt x="194467" y="47625"/>
                </a:cubicBezTo>
                <a:cubicBezTo>
                  <a:pt x="180148" y="54785"/>
                  <a:pt x="189066" y="45776"/>
                  <a:pt x="175417" y="57150"/>
                </a:cubicBezTo>
                <a:cubicBezTo>
                  <a:pt x="171968" y="60025"/>
                  <a:pt x="169436" y="63918"/>
                  <a:pt x="165892" y="66675"/>
                </a:cubicBezTo>
                <a:cubicBezTo>
                  <a:pt x="159868" y="71360"/>
                  <a:pt x="152238" y="73979"/>
                  <a:pt x="146842" y="79375"/>
                </a:cubicBezTo>
                <a:cubicBezTo>
                  <a:pt x="134950" y="91267"/>
                  <a:pt x="141577" y="87480"/>
                  <a:pt x="127792" y="92075"/>
                </a:cubicBezTo>
                <a:cubicBezTo>
                  <a:pt x="99965" y="119902"/>
                  <a:pt x="135264" y="85848"/>
                  <a:pt x="108742" y="107950"/>
                </a:cubicBezTo>
                <a:cubicBezTo>
                  <a:pt x="84296" y="128322"/>
                  <a:pt x="113341" y="108059"/>
                  <a:pt x="89692" y="123825"/>
                </a:cubicBezTo>
                <a:cubicBezTo>
                  <a:pt x="87575" y="127000"/>
                  <a:pt x="85877" y="130498"/>
                  <a:pt x="83342" y="133350"/>
                </a:cubicBezTo>
                <a:cubicBezTo>
                  <a:pt x="77376" y="140062"/>
                  <a:pt x="68308" y="144368"/>
                  <a:pt x="64292" y="152400"/>
                </a:cubicBezTo>
                <a:cubicBezTo>
                  <a:pt x="56235" y="168513"/>
                  <a:pt x="61880" y="162475"/>
                  <a:pt x="48417" y="171450"/>
                </a:cubicBezTo>
                <a:cubicBezTo>
                  <a:pt x="37913" y="202962"/>
                  <a:pt x="55536" y="154825"/>
                  <a:pt x="35717" y="190500"/>
                </a:cubicBezTo>
                <a:cubicBezTo>
                  <a:pt x="32466" y="196351"/>
                  <a:pt x="31484" y="203200"/>
                  <a:pt x="29367" y="209550"/>
                </a:cubicBezTo>
                <a:cubicBezTo>
                  <a:pt x="28309" y="212725"/>
                  <a:pt x="28048" y="216290"/>
                  <a:pt x="26192" y="219075"/>
                </a:cubicBezTo>
                <a:lnTo>
                  <a:pt x="19842" y="228600"/>
                </a:lnTo>
                <a:cubicBezTo>
                  <a:pt x="18050" y="241145"/>
                  <a:pt x="16587" y="254320"/>
                  <a:pt x="13492" y="266700"/>
                </a:cubicBezTo>
                <a:cubicBezTo>
                  <a:pt x="12680" y="269947"/>
                  <a:pt x="11375" y="273050"/>
                  <a:pt x="10317" y="276225"/>
                </a:cubicBezTo>
                <a:cubicBezTo>
                  <a:pt x="3853" y="321470"/>
                  <a:pt x="10294" y="273275"/>
                  <a:pt x="3967" y="336550"/>
                </a:cubicBezTo>
                <a:cubicBezTo>
                  <a:pt x="-127" y="377489"/>
                  <a:pt x="-795" y="374121"/>
                  <a:pt x="792" y="387350"/>
                </a:cubicBezTo>
                <a:close/>
              </a:path>
            </a:pathLst>
          </a:custGeom>
          <a:noFill/>
          <a:ln w="6350">
            <a:solidFill>
              <a:srgbClr val="0054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4752E522-CFA8-A440-AA98-0ED0D42671FD}"/>
              </a:ext>
            </a:extLst>
          </p:cNvPr>
          <p:cNvSpPr/>
          <p:nvPr/>
        </p:nvSpPr>
        <p:spPr>
          <a:xfrm>
            <a:off x="5019090" y="1427142"/>
            <a:ext cx="676275" cy="273050"/>
          </a:xfrm>
          <a:custGeom>
            <a:avLst/>
            <a:gdLst>
              <a:gd name="connsiteX0" fmla="*/ 41275 w 676275"/>
              <a:gd name="connsiteY0" fmla="*/ 63500 h 273050"/>
              <a:gd name="connsiteX1" fmla="*/ 15875 w 676275"/>
              <a:gd name="connsiteY1" fmla="*/ 85725 h 273050"/>
              <a:gd name="connsiteX2" fmla="*/ 3175 w 676275"/>
              <a:gd name="connsiteY2" fmla="*/ 104775 h 273050"/>
              <a:gd name="connsiteX3" fmla="*/ 0 w 676275"/>
              <a:gd name="connsiteY3" fmla="*/ 114300 h 273050"/>
              <a:gd name="connsiteX4" fmla="*/ 9525 w 676275"/>
              <a:gd name="connsiteY4" fmla="*/ 161925 h 273050"/>
              <a:gd name="connsiteX5" fmla="*/ 22225 w 676275"/>
              <a:gd name="connsiteY5" fmla="*/ 180975 h 273050"/>
              <a:gd name="connsiteX6" fmla="*/ 31750 w 676275"/>
              <a:gd name="connsiteY6" fmla="*/ 184150 h 273050"/>
              <a:gd name="connsiteX7" fmla="*/ 38100 w 676275"/>
              <a:gd name="connsiteY7" fmla="*/ 193675 h 273050"/>
              <a:gd name="connsiteX8" fmla="*/ 47625 w 676275"/>
              <a:gd name="connsiteY8" fmla="*/ 196850 h 273050"/>
              <a:gd name="connsiteX9" fmla="*/ 57150 w 676275"/>
              <a:gd name="connsiteY9" fmla="*/ 203200 h 273050"/>
              <a:gd name="connsiteX10" fmla="*/ 79375 w 676275"/>
              <a:gd name="connsiteY10" fmla="*/ 209550 h 273050"/>
              <a:gd name="connsiteX11" fmla="*/ 88900 w 676275"/>
              <a:gd name="connsiteY11" fmla="*/ 215900 h 273050"/>
              <a:gd name="connsiteX12" fmla="*/ 111125 w 676275"/>
              <a:gd name="connsiteY12" fmla="*/ 222250 h 273050"/>
              <a:gd name="connsiteX13" fmla="*/ 120650 w 676275"/>
              <a:gd name="connsiteY13" fmla="*/ 225425 h 273050"/>
              <a:gd name="connsiteX14" fmla="*/ 133350 w 676275"/>
              <a:gd name="connsiteY14" fmla="*/ 228600 h 273050"/>
              <a:gd name="connsiteX15" fmla="*/ 142875 w 676275"/>
              <a:gd name="connsiteY15" fmla="*/ 231775 h 273050"/>
              <a:gd name="connsiteX16" fmla="*/ 155575 w 676275"/>
              <a:gd name="connsiteY16" fmla="*/ 234950 h 273050"/>
              <a:gd name="connsiteX17" fmla="*/ 174625 w 676275"/>
              <a:gd name="connsiteY17" fmla="*/ 241300 h 273050"/>
              <a:gd name="connsiteX18" fmla="*/ 187325 w 676275"/>
              <a:gd name="connsiteY18" fmla="*/ 244475 h 273050"/>
              <a:gd name="connsiteX19" fmla="*/ 219075 w 676275"/>
              <a:gd name="connsiteY19" fmla="*/ 254000 h 273050"/>
              <a:gd name="connsiteX20" fmla="*/ 276225 w 676275"/>
              <a:gd name="connsiteY20" fmla="*/ 260350 h 273050"/>
              <a:gd name="connsiteX21" fmla="*/ 298450 w 676275"/>
              <a:gd name="connsiteY21" fmla="*/ 263525 h 273050"/>
              <a:gd name="connsiteX22" fmla="*/ 403225 w 676275"/>
              <a:gd name="connsiteY22" fmla="*/ 269875 h 273050"/>
              <a:gd name="connsiteX23" fmla="*/ 444500 w 676275"/>
              <a:gd name="connsiteY23" fmla="*/ 273050 h 273050"/>
              <a:gd name="connsiteX24" fmla="*/ 593725 w 676275"/>
              <a:gd name="connsiteY24" fmla="*/ 269875 h 273050"/>
              <a:gd name="connsiteX25" fmla="*/ 638175 w 676275"/>
              <a:gd name="connsiteY25" fmla="*/ 263525 h 273050"/>
              <a:gd name="connsiteX26" fmla="*/ 647700 w 676275"/>
              <a:gd name="connsiteY26" fmla="*/ 260350 h 273050"/>
              <a:gd name="connsiteX27" fmla="*/ 666750 w 676275"/>
              <a:gd name="connsiteY27" fmla="*/ 247650 h 273050"/>
              <a:gd name="connsiteX28" fmla="*/ 676275 w 676275"/>
              <a:gd name="connsiteY28" fmla="*/ 228600 h 273050"/>
              <a:gd name="connsiteX29" fmla="*/ 669925 w 676275"/>
              <a:gd name="connsiteY29" fmla="*/ 206375 h 273050"/>
              <a:gd name="connsiteX30" fmla="*/ 663575 w 676275"/>
              <a:gd name="connsiteY30" fmla="*/ 196850 h 273050"/>
              <a:gd name="connsiteX31" fmla="*/ 660400 w 676275"/>
              <a:gd name="connsiteY31" fmla="*/ 187325 h 273050"/>
              <a:gd name="connsiteX32" fmla="*/ 650875 w 676275"/>
              <a:gd name="connsiteY32" fmla="*/ 180975 h 273050"/>
              <a:gd name="connsiteX33" fmla="*/ 644525 w 676275"/>
              <a:gd name="connsiteY33" fmla="*/ 171450 h 273050"/>
              <a:gd name="connsiteX34" fmla="*/ 625475 w 676275"/>
              <a:gd name="connsiteY34" fmla="*/ 158750 h 273050"/>
              <a:gd name="connsiteX35" fmla="*/ 609600 w 676275"/>
              <a:gd name="connsiteY35" fmla="*/ 142875 h 273050"/>
              <a:gd name="connsiteX36" fmla="*/ 593725 w 676275"/>
              <a:gd name="connsiteY36" fmla="*/ 127000 h 273050"/>
              <a:gd name="connsiteX37" fmla="*/ 577850 w 676275"/>
              <a:gd name="connsiteY37" fmla="*/ 107950 h 273050"/>
              <a:gd name="connsiteX38" fmla="*/ 568325 w 676275"/>
              <a:gd name="connsiteY38" fmla="*/ 101600 h 273050"/>
              <a:gd name="connsiteX39" fmla="*/ 558800 w 676275"/>
              <a:gd name="connsiteY39" fmla="*/ 92075 h 273050"/>
              <a:gd name="connsiteX40" fmla="*/ 530225 w 676275"/>
              <a:gd name="connsiteY40" fmla="*/ 73025 h 273050"/>
              <a:gd name="connsiteX41" fmla="*/ 520700 w 676275"/>
              <a:gd name="connsiteY41" fmla="*/ 66675 h 273050"/>
              <a:gd name="connsiteX42" fmla="*/ 511175 w 676275"/>
              <a:gd name="connsiteY42" fmla="*/ 60325 h 273050"/>
              <a:gd name="connsiteX43" fmla="*/ 501650 w 676275"/>
              <a:gd name="connsiteY43" fmla="*/ 57150 h 273050"/>
              <a:gd name="connsiteX44" fmla="*/ 492125 w 676275"/>
              <a:gd name="connsiteY44" fmla="*/ 50800 h 273050"/>
              <a:gd name="connsiteX45" fmla="*/ 473075 w 676275"/>
              <a:gd name="connsiteY45" fmla="*/ 44450 h 273050"/>
              <a:gd name="connsiteX46" fmla="*/ 454025 w 676275"/>
              <a:gd name="connsiteY46" fmla="*/ 38100 h 273050"/>
              <a:gd name="connsiteX47" fmla="*/ 434975 w 676275"/>
              <a:gd name="connsiteY47" fmla="*/ 31750 h 273050"/>
              <a:gd name="connsiteX48" fmla="*/ 425450 w 676275"/>
              <a:gd name="connsiteY48" fmla="*/ 28575 h 273050"/>
              <a:gd name="connsiteX49" fmla="*/ 400050 w 676275"/>
              <a:gd name="connsiteY49" fmla="*/ 22225 h 273050"/>
              <a:gd name="connsiteX50" fmla="*/ 387350 w 676275"/>
              <a:gd name="connsiteY50" fmla="*/ 19050 h 273050"/>
              <a:gd name="connsiteX51" fmla="*/ 368300 w 676275"/>
              <a:gd name="connsiteY51" fmla="*/ 12700 h 273050"/>
              <a:gd name="connsiteX52" fmla="*/ 358775 w 676275"/>
              <a:gd name="connsiteY52" fmla="*/ 9525 h 273050"/>
              <a:gd name="connsiteX53" fmla="*/ 346075 w 676275"/>
              <a:gd name="connsiteY53" fmla="*/ 6350 h 273050"/>
              <a:gd name="connsiteX54" fmla="*/ 330200 w 676275"/>
              <a:gd name="connsiteY54" fmla="*/ 3175 h 273050"/>
              <a:gd name="connsiteX55" fmla="*/ 298450 w 676275"/>
              <a:gd name="connsiteY55" fmla="*/ 0 h 273050"/>
              <a:gd name="connsiteX56" fmla="*/ 257175 w 676275"/>
              <a:gd name="connsiteY56" fmla="*/ 6350 h 273050"/>
              <a:gd name="connsiteX57" fmla="*/ 234950 w 676275"/>
              <a:gd name="connsiteY57" fmla="*/ 12700 h 273050"/>
              <a:gd name="connsiteX58" fmla="*/ 209550 w 676275"/>
              <a:gd name="connsiteY58" fmla="*/ 19050 h 273050"/>
              <a:gd name="connsiteX59" fmla="*/ 200025 w 676275"/>
              <a:gd name="connsiteY59" fmla="*/ 22225 h 273050"/>
              <a:gd name="connsiteX60" fmla="*/ 161925 w 676275"/>
              <a:gd name="connsiteY60" fmla="*/ 28575 h 273050"/>
              <a:gd name="connsiteX61" fmla="*/ 136525 w 676275"/>
              <a:gd name="connsiteY61" fmla="*/ 34925 h 273050"/>
              <a:gd name="connsiteX62" fmla="*/ 117475 w 676275"/>
              <a:gd name="connsiteY62" fmla="*/ 38100 h 273050"/>
              <a:gd name="connsiteX63" fmla="*/ 107950 w 676275"/>
              <a:gd name="connsiteY63" fmla="*/ 41275 h 273050"/>
              <a:gd name="connsiteX64" fmla="*/ 88900 w 676275"/>
              <a:gd name="connsiteY64" fmla="*/ 44450 h 273050"/>
              <a:gd name="connsiteX65" fmla="*/ 69850 w 676275"/>
              <a:gd name="connsiteY65" fmla="*/ 50800 h 273050"/>
              <a:gd name="connsiteX66" fmla="*/ 47625 w 676275"/>
              <a:gd name="connsiteY66" fmla="*/ 57150 h 273050"/>
              <a:gd name="connsiteX67" fmla="*/ 41275 w 676275"/>
              <a:gd name="connsiteY67" fmla="*/ 6350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76275" h="273050">
                <a:moveTo>
                  <a:pt x="41275" y="63500"/>
                </a:moveTo>
                <a:cubicBezTo>
                  <a:pt x="35983" y="68263"/>
                  <a:pt x="21770" y="78146"/>
                  <a:pt x="15875" y="85725"/>
                </a:cubicBezTo>
                <a:cubicBezTo>
                  <a:pt x="11190" y="91749"/>
                  <a:pt x="5588" y="97535"/>
                  <a:pt x="3175" y="104775"/>
                </a:cubicBezTo>
                <a:lnTo>
                  <a:pt x="0" y="114300"/>
                </a:lnTo>
                <a:cubicBezTo>
                  <a:pt x="1228" y="125352"/>
                  <a:pt x="2021" y="150668"/>
                  <a:pt x="9525" y="161925"/>
                </a:cubicBezTo>
                <a:cubicBezTo>
                  <a:pt x="13758" y="168275"/>
                  <a:pt x="14985" y="178562"/>
                  <a:pt x="22225" y="180975"/>
                </a:cubicBezTo>
                <a:lnTo>
                  <a:pt x="31750" y="184150"/>
                </a:lnTo>
                <a:cubicBezTo>
                  <a:pt x="33867" y="187325"/>
                  <a:pt x="35120" y="191291"/>
                  <a:pt x="38100" y="193675"/>
                </a:cubicBezTo>
                <a:cubicBezTo>
                  <a:pt x="40713" y="195766"/>
                  <a:pt x="44632" y="195353"/>
                  <a:pt x="47625" y="196850"/>
                </a:cubicBezTo>
                <a:cubicBezTo>
                  <a:pt x="51038" y="198557"/>
                  <a:pt x="53737" y="201493"/>
                  <a:pt x="57150" y="203200"/>
                </a:cubicBezTo>
                <a:cubicBezTo>
                  <a:pt x="61705" y="205477"/>
                  <a:pt x="75306" y="208533"/>
                  <a:pt x="79375" y="209550"/>
                </a:cubicBezTo>
                <a:cubicBezTo>
                  <a:pt x="82550" y="211667"/>
                  <a:pt x="85487" y="214193"/>
                  <a:pt x="88900" y="215900"/>
                </a:cubicBezTo>
                <a:cubicBezTo>
                  <a:pt x="93975" y="218438"/>
                  <a:pt x="106378" y="220894"/>
                  <a:pt x="111125" y="222250"/>
                </a:cubicBezTo>
                <a:cubicBezTo>
                  <a:pt x="114343" y="223169"/>
                  <a:pt x="117432" y="224506"/>
                  <a:pt x="120650" y="225425"/>
                </a:cubicBezTo>
                <a:cubicBezTo>
                  <a:pt x="124846" y="226624"/>
                  <a:pt x="129154" y="227401"/>
                  <a:pt x="133350" y="228600"/>
                </a:cubicBezTo>
                <a:cubicBezTo>
                  <a:pt x="136568" y="229519"/>
                  <a:pt x="139657" y="230856"/>
                  <a:pt x="142875" y="231775"/>
                </a:cubicBezTo>
                <a:cubicBezTo>
                  <a:pt x="147071" y="232974"/>
                  <a:pt x="151395" y="233696"/>
                  <a:pt x="155575" y="234950"/>
                </a:cubicBezTo>
                <a:cubicBezTo>
                  <a:pt x="161986" y="236873"/>
                  <a:pt x="168131" y="239677"/>
                  <a:pt x="174625" y="241300"/>
                </a:cubicBezTo>
                <a:cubicBezTo>
                  <a:pt x="178858" y="242358"/>
                  <a:pt x="183145" y="243221"/>
                  <a:pt x="187325" y="244475"/>
                </a:cubicBezTo>
                <a:cubicBezTo>
                  <a:pt x="203524" y="249335"/>
                  <a:pt x="204439" y="251073"/>
                  <a:pt x="219075" y="254000"/>
                </a:cubicBezTo>
                <a:cubicBezTo>
                  <a:pt x="244775" y="259140"/>
                  <a:pt x="243430" y="256898"/>
                  <a:pt x="276225" y="260350"/>
                </a:cubicBezTo>
                <a:cubicBezTo>
                  <a:pt x="283667" y="261133"/>
                  <a:pt x="290997" y="262847"/>
                  <a:pt x="298450" y="263525"/>
                </a:cubicBezTo>
                <a:cubicBezTo>
                  <a:pt x="324559" y="265899"/>
                  <a:pt x="378820" y="268300"/>
                  <a:pt x="403225" y="269875"/>
                </a:cubicBezTo>
                <a:cubicBezTo>
                  <a:pt x="416995" y="270763"/>
                  <a:pt x="430742" y="271992"/>
                  <a:pt x="444500" y="273050"/>
                </a:cubicBezTo>
                <a:cubicBezTo>
                  <a:pt x="494242" y="271992"/>
                  <a:pt x="544032" y="272319"/>
                  <a:pt x="593725" y="269875"/>
                </a:cubicBezTo>
                <a:cubicBezTo>
                  <a:pt x="608674" y="269140"/>
                  <a:pt x="638175" y="263525"/>
                  <a:pt x="638175" y="263525"/>
                </a:cubicBezTo>
                <a:cubicBezTo>
                  <a:pt x="641350" y="262467"/>
                  <a:pt x="644774" y="261975"/>
                  <a:pt x="647700" y="260350"/>
                </a:cubicBezTo>
                <a:cubicBezTo>
                  <a:pt x="654371" y="256644"/>
                  <a:pt x="666750" y="247650"/>
                  <a:pt x="666750" y="247650"/>
                </a:cubicBezTo>
                <a:cubicBezTo>
                  <a:pt x="669961" y="242834"/>
                  <a:pt x="676275" y="235173"/>
                  <a:pt x="676275" y="228600"/>
                </a:cubicBezTo>
                <a:cubicBezTo>
                  <a:pt x="676275" y="226565"/>
                  <a:pt x="671422" y="209369"/>
                  <a:pt x="669925" y="206375"/>
                </a:cubicBezTo>
                <a:cubicBezTo>
                  <a:pt x="668218" y="202962"/>
                  <a:pt x="665282" y="200263"/>
                  <a:pt x="663575" y="196850"/>
                </a:cubicBezTo>
                <a:cubicBezTo>
                  <a:pt x="662078" y="193857"/>
                  <a:pt x="662491" y="189938"/>
                  <a:pt x="660400" y="187325"/>
                </a:cubicBezTo>
                <a:cubicBezTo>
                  <a:pt x="658016" y="184345"/>
                  <a:pt x="654050" y="183092"/>
                  <a:pt x="650875" y="180975"/>
                </a:cubicBezTo>
                <a:cubicBezTo>
                  <a:pt x="648758" y="177800"/>
                  <a:pt x="647397" y="173963"/>
                  <a:pt x="644525" y="171450"/>
                </a:cubicBezTo>
                <a:cubicBezTo>
                  <a:pt x="638782" y="166424"/>
                  <a:pt x="625475" y="158750"/>
                  <a:pt x="625475" y="158750"/>
                </a:cubicBezTo>
                <a:cubicBezTo>
                  <a:pt x="608542" y="133350"/>
                  <a:pt x="630767" y="164042"/>
                  <a:pt x="609600" y="142875"/>
                </a:cubicBezTo>
                <a:cubicBezTo>
                  <a:pt x="588433" y="121708"/>
                  <a:pt x="619125" y="143933"/>
                  <a:pt x="593725" y="127000"/>
                </a:cubicBezTo>
                <a:cubicBezTo>
                  <a:pt x="587481" y="117634"/>
                  <a:pt x="587017" y="115590"/>
                  <a:pt x="577850" y="107950"/>
                </a:cubicBezTo>
                <a:cubicBezTo>
                  <a:pt x="574919" y="105507"/>
                  <a:pt x="571256" y="104043"/>
                  <a:pt x="568325" y="101600"/>
                </a:cubicBezTo>
                <a:cubicBezTo>
                  <a:pt x="564876" y="98725"/>
                  <a:pt x="562344" y="94832"/>
                  <a:pt x="558800" y="92075"/>
                </a:cubicBezTo>
                <a:lnTo>
                  <a:pt x="530225" y="73025"/>
                </a:lnTo>
                <a:lnTo>
                  <a:pt x="520700" y="66675"/>
                </a:lnTo>
                <a:cubicBezTo>
                  <a:pt x="517525" y="64558"/>
                  <a:pt x="514795" y="61532"/>
                  <a:pt x="511175" y="60325"/>
                </a:cubicBezTo>
                <a:cubicBezTo>
                  <a:pt x="508000" y="59267"/>
                  <a:pt x="504643" y="58647"/>
                  <a:pt x="501650" y="57150"/>
                </a:cubicBezTo>
                <a:cubicBezTo>
                  <a:pt x="498237" y="55443"/>
                  <a:pt x="495612" y="52350"/>
                  <a:pt x="492125" y="50800"/>
                </a:cubicBezTo>
                <a:cubicBezTo>
                  <a:pt x="486008" y="48082"/>
                  <a:pt x="479425" y="46567"/>
                  <a:pt x="473075" y="44450"/>
                </a:cubicBezTo>
                <a:lnTo>
                  <a:pt x="454025" y="38100"/>
                </a:lnTo>
                <a:lnTo>
                  <a:pt x="434975" y="31750"/>
                </a:lnTo>
                <a:cubicBezTo>
                  <a:pt x="431800" y="30692"/>
                  <a:pt x="428697" y="29387"/>
                  <a:pt x="425450" y="28575"/>
                </a:cubicBezTo>
                <a:lnTo>
                  <a:pt x="400050" y="22225"/>
                </a:lnTo>
                <a:cubicBezTo>
                  <a:pt x="395817" y="21167"/>
                  <a:pt x="391490" y="20430"/>
                  <a:pt x="387350" y="19050"/>
                </a:cubicBezTo>
                <a:lnTo>
                  <a:pt x="368300" y="12700"/>
                </a:lnTo>
                <a:cubicBezTo>
                  <a:pt x="365125" y="11642"/>
                  <a:pt x="362022" y="10337"/>
                  <a:pt x="358775" y="9525"/>
                </a:cubicBezTo>
                <a:cubicBezTo>
                  <a:pt x="354542" y="8467"/>
                  <a:pt x="350335" y="7297"/>
                  <a:pt x="346075" y="6350"/>
                </a:cubicBezTo>
                <a:cubicBezTo>
                  <a:pt x="340807" y="5179"/>
                  <a:pt x="335549" y="3888"/>
                  <a:pt x="330200" y="3175"/>
                </a:cubicBezTo>
                <a:cubicBezTo>
                  <a:pt x="319657" y="1769"/>
                  <a:pt x="309033" y="1058"/>
                  <a:pt x="298450" y="0"/>
                </a:cubicBezTo>
                <a:cubicBezTo>
                  <a:pt x="276351" y="7366"/>
                  <a:pt x="300148" y="211"/>
                  <a:pt x="257175" y="6350"/>
                </a:cubicBezTo>
                <a:cubicBezTo>
                  <a:pt x="246070" y="7936"/>
                  <a:pt x="244901" y="9986"/>
                  <a:pt x="234950" y="12700"/>
                </a:cubicBezTo>
                <a:cubicBezTo>
                  <a:pt x="226530" y="14996"/>
                  <a:pt x="217829" y="16290"/>
                  <a:pt x="209550" y="19050"/>
                </a:cubicBezTo>
                <a:cubicBezTo>
                  <a:pt x="206375" y="20108"/>
                  <a:pt x="203243" y="21306"/>
                  <a:pt x="200025" y="22225"/>
                </a:cubicBezTo>
                <a:cubicBezTo>
                  <a:pt x="177000" y="28804"/>
                  <a:pt x="195658" y="22250"/>
                  <a:pt x="161925" y="28575"/>
                </a:cubicBezTo>
                <a:cubicBezTo>
                  <a:pt x="153347" y="30183"/>
                  <a:pt x="145133" y="33490"/>
                  <a:pt x="136525" y="34925"/>
                </a:cubicBezTo>
                <a:cubicBezTo>
                  <a:pt x="130175" y="35983"/>
                  <a:pt x="123759" y="36703"/>
                  <a:pt x="117475" y="38100"/>
                </a:cubicBezTo>
                <a:cubicBezTo>
                  <a:pt x="114208" y="38826"/>
                  <a:pt x="111217" y="40549"/>
                  <a:pt x="107950" y="41275"/>
                </a:cubicBezTo>
                <a:cubicBezTo>
                  <a:pt x="101666" y="42672"/>
                  <a:pt x="95145" y="42889"/>
                  <a:pt x="88900" y="44450"/>
                </a:cubicBezTo>
                <a:cubicBezTo>
                  <a:pt x="82406" y="46073"/>
                  <a:pt x="76344" y="49177"/>
                  <a:pt x="69850" y="50800"/>
                </a:cubicBezTo>
                <a:cubicBezTo>
                  <a:pt x="65781" y="51817"/>
                  <a:pt x="52180" y="54873"/>
                  <a:pt x="47625" y="57150"/>
                </a:cubicBezTo>
                <a:cubicBezTo>
                  <a:pt x="46286" y="57819"/>
                  <a:pt x="46567" y="58737"/>
                  <a:pt x="41275" y="63500"/>
                </a:cubicBezTo>
                <a:close/>
              </a:path>
            </a:pathLst>
          </a:custGeom>
          <a:noFill/>
          <a:ln w="6350">
            <a:solidFill>
              <a:srgbClr val="0054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4F0AEB84-98B1-E141-AC44-D655576E7956}"/>
              </a:ext>
            </a:extLst>
          </p:cNvPr>
          <p:cNvSpPr/>
          <p:nvPr/>
        </p:nvSpPr>
        <p:spPr>
          <a:xfrm>
            <a:off x="4603165" y="788967"/>
            <a:ext cx="596900" cy="682625"/>
          </a:xfrm>
          <a:custGeom>
            <a:avLst/>
            <a:gdLst>
              <a:gd name="connsiteX0" fmla="*/ 34925 w 596900"/>
              <a:gd name="connsiteY0" fmla="*/ 92075 h 682625"/>
              <a:gd name="connsiteX1" fmla="*/ 25400 w 596900"/>
              <a:gd name="connsiteY1" fmla="*/ 107950 h 682625"/>
              <a:gd name="connsiteX2" fmla="*/ 19050 w 596900"/>
              <a:gd name="connsiteY2" fmla="*/ 117475 h 682625"/>
              <a:gd name="connsiteX3" fmla="*/ 12700 w 596900"/>
              <a:gd name="connsiteY3" fmla="*/ 136525 h 682625"/>
              <a:gd name="connsiteX4" fmla="*/ 9525 w 596900"/>
              <a:gd name="connsiteY4" fmla="*/ 219075 h 682625"/>
              <a:gd name="connsiteX5" fmla="*/ 6350 w 596900"/>
              <a:gd name="connsiteY5" fmla="*/ 234950 h 682625"/>
              <a:gd name="connsiteX6" fmla="*/ 3175 w 596900"/>
              <a:gd name="connsiteY6" fmla="*/ 260350 h 682625"/>
              <a:gd name="connsiteX7" fmla="*/ 0 w 596900"/>
              <a:gd name="connsiteY7" fmla="*/ 307975 h 682625"/>
              <a:gd name="connsiteX8" fmla="*/ 6350 w 596900"/>
              <a:gd name="connsiteY8" fmla="*/ 428625 h 682625"/>
              <a:gd name="connsiteX9" fmla="*/ 9525 w 596900"/>
              <a:gd name="connsiteY9" fmla="*/ 492125 h 682625"/>
              <a:gd name="connsiteX10" fmla="*/ 12700 w 596900"/>
              <a:gd name="connsiteY10" fmla="*/ 511175 h 682625"/>
              <a:gd name="connsiteX11" fmla="*/ 22225 w 596900"/>
              <a:gd name="connsiteY11" fmla="*/ 571500 h 682625"/>
              <a:gd name="connsiteX12" fmla="*/ 31750 w 596900"/>
              <a:gd name="connsiteY12" fmla="*/ 603250 h 682625"/>
              <a:gd name="connsiteX13" fmla="*/ 38100 w 596900"/>
              <a:gd name="connsiteY13" fmla="*/ 612775 h 682625"/>
              <a:gd name="connsiteX14" fmla="*/ 41275 w 596900"/>
              <a:gd name="connsiteY14" fmla="*/ 622300 h 682625"/>
              <a:gd name="connsiteX15" fmla="*/ 60325 w 596900"/>
              <a:gd name="connsiteY15" fmla="*/ 650875 h 682625"/>
              <a:gd name="connsiteX16" fmla="*/ 66675 w 596900"/>
              <a:gd name="connsiteY16" fmla="*/ 660400 h 682625"/>
              <a:gd name="connsiteX17" fmla="*/ 85725 w 596900"/>
              <a:gd name="connsiteY17" fmla="*/ 669925 h 682625"/>
              <a:gd name="connsiteX18" fmla="*/ 139700 w 596900"/>
              <a:gd name="connsiteY18" fmla="*/ 679450 h 682625"/>
              <a:gd name="connsiteX19" fmla="*/ 292100 w 596900"/>
              <a:gd name="connsiteY19" fmla="*/ 682625 h 682625"/>
              <a:gd name="connsiteX20" fmla="*/ 361950 w 596900"/>
              <a:gd name="connsiteY20" fmla="*/ 679450 h 682625"/>
              <a:gd name="connsiteX21" fmla="*/ 492125 w 596900"/>
              <a:gd name="connsiteY21" fmla="*/ 676275 h 682625"/>
              <a:gd name="connsiteX22" fmla="*/ 514350 w 596900"/>
              <a:gd name="connsiteY22" fmla="*/ 669925 h 682625"/>
              <a:gd name="connsiteX23" fmla="*/ 523875 w 596900"/>
              <a:gd name="connsiteY23" fmla="*/ 663575 h 682625"/>
              <a:gd name="connsiteX24" fmla="*/ 533400 w 596900"/>
              <a:gd name="connsiteY24" fmla="*/ 660400 h 682625"/>
              <a:gd name="connsiteX25" fmla="*/ 542925 w 596900"/>
              <a:gd name="connsiteY25" fmla="*/ 650875 h 682625"/>
              <a:gd name="connsiteX26" fmla="*/ 552450 w 596900"/>
              <a:gd name="connsiteY26" fmla="*/ 644525 h 682625"/>
              <a:gd name="connsiteX27" fmla="*/ 555625 w 596900"/>
              <a:gd name="connsiteY27" fmla="*/ 635000 h 682625"/>
              <a:gd name="connsiteX28" fmla="*/ 565150 w 596900"/>
              <a:gd name="connsiteY28" fmla="*/ 625475 h 682625"/>
              <a:gd name="connsiteX29" fmla="*/ 574675 w 596900"/>
              <a:gd name="connsiteY29" fmla="*/ 606425 h 682625"/>
              <a:gd name="connsiteX30" fmla="*/ 581025 w 596900"/>
              <a:gd name="connsiteY30" fmla="*/ 587375 h 682625"/>
              <a:gd name="connsiteX31" fmla="*/ 584200 w 596900"/>
              <a:gd name="connsiteY31" fmla="*/ 577850 h 682625"/>
              <a:gd name="connsiteX32" fmla="*/ 590550 w 596900"/>
              <a:gd name="connsiteY32" fmla="*/ 558800 h 682625"/>
              <a:gd name="connsiteX33" fmla="*/ 593725 w 596900"/>
              <a:gd name="connsiteY33" fmla="*/ 549275 h 682625"/>
              <a:gd name="connsiteX34" fmla="*/ 596900 w 596900"/>
              <a:gd name="connsiteY34" fmla="*/ 530225 h 682625"/>
              <a:gd name="connsiteX35" fmla="*/ 587375 w 596900"/>
              <a:gd name="connsiteY35" fmla="*/ 390525 h 682625"/>
              <a:gd name="connsiteX36" fmla="*/ 581025 w 596900"/>
              <a:gd name="connsiteY36" fmla="*/ 368300 h 682625"/>
              <a:gd name="connsiteX37" fmla="*/ 574675 w 596900"/>
              <a:gd name="connsiteY37" fmla="*/ 358775 h 682625"/>
              <a:gd name="connsiteX38" fmla="*/ 571500 w 596900"/>
              <a:gd name="connsiteY38" fmla="*/ 349250 h 682625"/>
              <a:gd name="connsiteX39" fmla="*/ 565150 w 596900"/>
              <a:gd name="connsiteY39" fmla="*/ 339725 h 682625"/>
              <a:gd name="connsiteX40" fmla="*/ 561975 w 596900"/>
              <a:gd name="connsiteY40" fmla="*/ 330200 h 682625"/>
              <a:gd name="connsiteX41" fmla="*/ 555625 w 596900"/>
              <a:gd name="connsiteY41" fmla="*/ 320675 h 682625"/>
              <a:gd name="connsiteX42" fmla="*/ 549275 w 596900"/>
              <a:gd name="connsiteY42" fmla="*/ 301625 h 682625"/>
              <a:gd name="connsiteX43" fmla="*/ 533400 w 596900"/>
              <a:gd name="connsiteY43" fmla="*/ 254000 h 682625"/>
              <a:gd name="connsiteX44" fmla="*/ 530225 w 596900"/>
              <a:gd name="connsiteY44" fmla="*/ 244475 h 682625"/>
              <a:gd name="connsiteX45" fmla="*/ 527050 w 596900"/>
              <a:gd name="connsiteY45" fmla="*/ 234950 h 682625"/>
              <a:gd name="connsiteX46" fmla="*/ 520700 w 596900"/>
              <a:gd name="connsiteY46" fmla="*/ 225425 h 682625"/>
              <a:gd name="connsiteX47" fmla="*/ 517525 w 596900"/>
              <a:gd name="connsiteY47" fmla="*/ 215900 h 682625"/>
              <a:gd name="connsiteX48" fmla="*/ 511175 w 596900"/>
              <a:gd name="connsiteY48" fmla="*/ 206375 h 682625"/>
              <a:gd name="connsiteX49" fmla="*/ 508000 w 596900"/>
              <a:gd name="connsiteY49" fmla="*/ 196850 h 682625"/>
              <a:gd name="connsiteX50" fmla="*/ 495300 w 596900"/>
              <a:gd name="connsiteY50" fmla="*/ 177800 h 682625"/>
              <a:gd name="connsiteX51" fmla="*/ 488950 w 596900"/>
              <a:gd name="connsiteY51" fmla="*/ 168275 h 682625"/>
              <a:gd name="connsiteX52" fmla="*/ 479425 w 596900"/>
              <a:gd name="connsiteY52" fmla="*/ 149225 h 682625"/>
              <a:gd name="connsiteX53" fmla="*/ 469900 w 596900"/>
              <a:gd name="connsiteY53" fmla="*/ 142875 h 682625"/>
              <a:gd name="connsiteX54" fmla="*/ 457200 w 596900"/>
              <a:gd name="connsiteY54" fmla="*/ 127000 h 682625"/>
              <a:gd name="connsiteX55" fmla="*/ 434975 w 596900"/>
              <a:gd name="connsiteY55" fmla="*/ 101600 h 682625"/>
              <a:gd name="connsiteX56" fmla="*/ 419100 w 596900"/>
              <a:gd name="connsiteY56" fmla="*/ 85725 h 682625"/>
              <a:gd name="connsiteX57" fmla="*/ 403225 w 596900"/>
              <a:gd name="connsiteY57" fmla="*/ 69850 h 682625"/>
              <a:gd name="connsiteX58" fmla="*/ 377825 w 596900"/>
              <a:gd name="connsiteY58" fmla="*/ 47625 h 682625"/>
              <a:gd name="connsiteX59" fmla="*/ 349250 w 596900"/>
              <a:gd name="connsiteY59" fmla="*/ 25400 h 682625"/>
              <a:gd name="connsiteX60" fmla="*/ 339725 w 596900"/>
              <a:gd name="connsiteY60" fmla="*/ 19050 h 682625"/>
              <a:gd name="connsiteX61" fmla="*/ 330200 w 596900"/>
              <a:gd name="connsiteY61" fmla="*/ 12700 h 682625"/>
              <a:gd name="connsiteX62" fmla="*/ 311150 w 596900"/>
              <a:gd name="connsiteY62" fmla="*/ 6350 h 682625"/>
              <a:gd name="connsiteX63" fmla="*/ 301625 w 596900"/>
              <a:gd name="connsiteY63" fmla="*/ 3175 h 682625"/>
              <a:gd name="connsiteX64" fmla="*/ 285750 w 596900"/>
              <a:gd name="connsiteY64" fmla="*/ 0 h 682625"/>
              <a:gd name="connsiteX65" fmla="*/ 241300 w 596900"/>
              <a:gd name="connsiteY65" fmla="*/ 3175 h 682625"/>
              <a:gd name="connsiteX66" fmla="*/ 190500 w 596900"/>
              <a:gd name="connsiteY66" fmla="*/ 6350 h 682625"/>
              <a:gd name="connsiteX67" fmla="*/ 149225 w 596900"/>
              <a:gd name="connsiteY67" fmla="*/ 12700 h 682625"/>
              <a:gd name="connsiteX68" fmla="*/ 130175 w 596900"/>
              <a:gd name="connsiteY68" fmla="*/ 19050 h 682625"/>
              <a:gd name="connsiteX69" fmla="*/ 111125 w 596900"/>
              <a:gd name="connsiteY69" fmla="*/ 31750 h 682625"/>
              <a:gd name="connsiteX70" fmla="*/ 101600 w 596900"/>
              <a:gd name="connsiteY70" fmla="*/ 38100 h 682625"/>
              <a:gd name="connsiteX71" fmla="*/ 92075 w 596900"/>
              <a:gd name="connsiteY71" fmla="*/ 47625 h 682625"/>
              <a:gd name="connsiteX72" fmla="*/ 73025 w 596900"/>
              <a:gd name="connsiteY72" fmla="*/ 60325 h 682625"/>
              <a:gd name="connsiteX73" fmla="*/ 63500 w 596900"/>
              <a:gd name="connsiteY73" fmla="*/ 66675 h 682625"/>
              <a:gd name="connsiteX74" fmla="*/ 44450 w 596900"/>
              <a:gd name="connsiteY74" fmla="*/ 76200 h 682625"/>
              <a:gd name="connsiteX75" fmla="*/ 31750 w 596900"/>
              <a:gd name="connsiteY75" fmla="*/ 95250 h 682625"/>
              <a:gd name="connsiteX76" fmla="*/ 25400 w 596900"/>
              <a:gd name="connsiteY76" fmla="*/ 104775 h 682625"/>
              <a:gd name="connsiteX77" fmla="*/ 34925 w 596900"/>
              <a:gd name="connsiteY77" fmla="*/ 92075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96900" h="682625">
                <a:moveTo>
                  <a:pt x="34925" y="92075"/>
                </a:moveTo>
                <a:cubicBezTo>
                  <a:pt x="31750" y="97367"/>
                  <a:pt x="28671" y="102717"/>
                  <a:pt x="25400" y="107950"/>
                </a:cubicBezTo>
                <a:cubicBezTo>
                  <a:pt x="23378" y="111186"/>
                  <a:pt x="20600" y="113988"/>
                  <a:pt x="19050" y="117475"/>
                </a:cubicBezTo>
                <a:cubicBezTo>
                  <a:pt x="16332" y="123592"/>
                  <a:pt x="12700" y="136525"/>
                  <a:pt x="12700" y="136525"/>
                </a:cubicBezTo>
                <a:cubicBezTo>
                  <a:pt x="11642" y="164042"/>
                  <a:pt x="11298" y="191595"/>
                  <a:pt x="9525" y="219075"/>
                </a:cubicBezTo>
                <a:cubicBezTo>
                  <a:pt x="9178" y="224460"/>
                  <a:pt x="7171" y="229616"/>
                  <a:pt x="6350" y="234950"/>
                </a:cubicBezTo>
                <a:cubicBezTo>
                  <a:pt x="5053" y="243383"/>
                  <a:pt x="3914" y="251850"/>
                  <a:pt x="3175" y="260350"/>
                </a:cubicBezTo>
                <a:cubicBezTo>
                  <a:pt x="1797" y="276200"/>
                  <a:pt x="1058" y="292100"/>
                  <a:pt x="0" y="307975"/>
                </a:cubicBezTo>
                <a:cubicBezTo>
                  <a:pt x="7352" y="462365"/>
                  <a:pt x="-821" y="295970"/>
                  <a:pt x="6350" y="428625"/>
                </a:cubicBezTo>
                <a:cubicBezTo>
                  <a:pt x="7494" y="449787"/>
                  <a:pt x="7900" y="470994"/>
                  <a:pt x="9525" y="492125"/>
                </a:cubicBezTo>
                <a:cubicBezTo>
                  <a:pt x="10019" y="498544"/>
                  <a:pt x="11948" y="504782"/>
                  <a:pt x="12700" y="511175"/>
                </a:cubicBezTo>
                <a:cubicBezTo>
                  <a:pt x="18868" y="563603"/>
                  <a:pt x="11395" y="528181"/>
                  <a:pt x="22225" y="571500"/>
                </a:cubicBezTo>
                <a:cubicBezTo>
                  <a:pt x="24000" y="578599"/>
                  <a:pt x="28658" y="598612"/>
                  <a:pt x="31750" y="603250"/>
                </a:cubicBezTo>
                <a:cubicBezTo>
                  <a:pt x="33867" y="606425"/>
                  <a:pt x="36393" y="609362"/>
                  <a:pt x="38100" y="612775"/>
                </a:cubicBezTo>
                <a:cubicBezTo>
                  <a:pt x="39597" y="615768"/>
                  <a:pt x="39650" y="619374"/>
                  <a:pt x="41275" y="622300"/>
                </a:cubicBezTo>
                <a:lnTo>
                  <a:pt x="60325" y="650875"/>
                </a:lnTo>
                <a:cubicBezTo>
                  <a:pt x="62442" y="654050"/>
                  <a:pt x="63055" y="659193"/>
                  <a:pt x="66675" y="660400"/>
                </a:cubicBezTo>
                <a:cubicBezTo>
                  <a:pt x="101413" y="671979"/>
                  <a:pt x="48796" y="653512"/>
                  <a:pt x="85725" y="669925"/>
                </a:cubicBezTo>
                <a:cubicBezTo>
                  <a:pt x="104401" y="678225"/>
                  <a:pt x="118130" y="678719"/>
                  <a:pt x="139700" y="679450"/>
                </a:cubicBezTo>
                <a:cubicBezTo>
                  <a:pt x="190482" y="681171"/>
                  <a:pt x="241300" y="681567"/>
                  <a:pt x="292100" y="682625"/>
                </a:cubicBezTo>
                <a:lnTo>
                  <a:pt x="361950" y="679450"/>
                </a:lnTo>
                <a:cubicBezTo>
                  <a:pt x="405333" y="678073"/>
                  <a:pt x="448763" y="678202"/>
                  <a:pt x="492125" y="676275"/>
                </a:cubicBezTo>
                <a:cubicBezTo>
                  <a:pt x="494358" y="676176"/>
                  <a:pt x="511203" y="671498"/>
                  <a:pt x="514350" y="669925"/>
                </a:cubicBezTo>
                <a:cubicBezTo>
                  <a:pt x="517763" y="668218"/>
                  <a:pt x="520462" y="665282"/>
                  <a:pt x="523875" y="663575"/>
                </a:cubicBezTo>
                <a:cubicBezTo>
                  <a:pt x="526868" y="662078"/>
                  <a:pt x="530225" y="661458"/>
                  <a:pt x="533400" y="660400"/>
                </a:cubicBezTo>
                <a:cubicBezTo>
                  <a:pt x="536575" y="657225"/>
                  <a:pt x="539476" y="653750"/>
                  <a:pt x="542925" y="650875"/>
                </a:cubicBezTo>
                <a:cubicBezTo>
                  <a:pt x="545856" y="648432"/>
                  <a:pt x="550066" y="647505"/>
                  <a:pt x="552450" y="644525"/>
                </a:cubicBezTo>
                <a:cubicBezTo>
                  <a:pt x="554541" y="641912"/>
                  <a:pt x="553769" y="637785"/>
                  <a:pt x="555625" y="635000"/>
                </a:cubicBezTo>
                <a:cubicBezTo>
                  <a:pt x="558116" y="631264"/>
                  <a:pt x="561975" y="628650"/>
                  <a:pt x="565150" y="625475"/>
                </a:cubicBezTo>
                <a:cubicBezTo>
                  <a:pt x="576729" y="590737"/>
                  <a:pt x="558262" y="643354"/>
                  <a:pt x="574675" y="606425"/>
                </a:cubicBezTo>
                <a:cubicBezTo>
                  <a:pt x="577393" y="600308"/>
                  <a:pt x="578908" y="593725"/>
                  <a:pt x="581025" y="587375"/>
                </a:cubicBezTo>
                <a:lnTo>
                  <a:pt x="584200" y="577850"/>
                </a:lnTo>
                <a:lnTo>
                  <a:pt x="590550" y="558800"/>
                </a:lnTo>
                <a:cubicBezTo>
                  <a:pt x="591608" y="555625"/>
                  <a:pt x="593175" y="552576"/>
                  <a:pt x="593725" y="549275"/>
                </a:cubicBezTo>
                <a:lnTo>
                  <a:pt x="596900" y="530225"/>
                </a:lnTo>
                <a:cubicBezTo>
                  <a:pt x="595988" y="509260"/>
                  <a:pt x="593072" y="413314"/>
                  <a:pt x="587375" y="390525"/>
                </a:cubicBezTo>
                <a:cubicBezTo>
                  <a:pt x="586358" y="386456"/>
                  <a:pt x="583302" y="372855"/>
                  <a:pt x="581025" y="368300"/>
                </a:cubicBezTo>
                <a:cubicBezTo>
                  <a:pt x="579318" y="364887"/>
                  <a:pt x="576382" y="362188"/>
                  <a:pt x="574675" y="358775"/>
                </a:cubicBezTo>
                <a:cubicBezTo>
                  <a:pt x="573178" y="355782"/>
                  <a:pt x="572997" y="352243"/>
                  <a:pt x="571500" y="349250"/>
                </a:cubicBezTo>
                <a:cubicBezTo>
                  <a:pt x="569793" y="345837"/>
                  <a:pt x="566857" y="343138"/>
                  <a:pt x="565150" y="339725"/>
                </a:cubicBezTo>
                <a:cubicBezTo>
                  <a:pt x="563653" y="336732"/>
                  <a:pt x="563472" y="333193"/>
                  <a:pt x="561975" y="330200"/>
                </a:cubicBezTo>
                <a:cubicBezTo>
                  <a:pt x="560268" y="326787"/>
                  <a:pt x="557175" y="324162"/>
                  <a:pt x="555625" y="320675"/>
                </a:cubicBezTo>
                <a:cubicBezTo>
                  <a:pt x="552907" y="314558"/>
                  <a:pt x="551392" y="307975"/>
                  <a:pt x="549275" y="301625"/>
                </a:cubicBezTo>
                <a:lnTo>
                  <a:pt x="533400" y="254000"/>
                </a:lnTo>
                <a:lnTo>
                  <a:pt x="530225" y="244475"/>
                </a:lnTo>
                <a:cubicBezTo>
                  <a:pt x="529167" y="241300"/>
                  <a:pt x="528906" y="237735"/>
                  <a:pt x="527050" y="234950"/>
                </a:cubicBezTo>
                <a:cubicBezTo>
                  <a:pt x="524933" y="231775"/>
                  <a:pt x="522407" y="228838"/>
                  <a:pt x="520700" y="225425"/>
                </a:cubicBezTo>
                <a:cubicBezTo>
                  <a:pt x="519203" y="222432"/>
                  <a:pt x="519022" y="218893"/>
                  <a:pt x="517525" y="215900"/>
                </a:cubicBezTo>
                <a:cubicBezTo>
                  <a:pt x="515818" y="212487"/>
                  <a:pt x="512882" y="209788"/>
                  <a:pt x="511175" y="206375"/>
                </a:cubicBezTo>
                <a:cubicBezTo>
                  <a:pt x="509678" y="203382"/>
                  <a:pt x="509625" y="199776"/>
                  <a:pt x="508000" y="196850"/>
                </a:cubicBezTo>
                <a:cubicBezTo>
                  <a:pt x="504294" y="190179"/>
                  <a:pt x="499533" y="184150"/>
                  <a:pt x="495300" y="177800"/>
                </a:cubicBezTo>
                <a:cubicBezTo>
                  <a:pt x="493183" y="174625"/>
                  <a:pt x="490157" y="171895"/>
                  <a:pt x="488950" y="168275"/>
                </a:cubicBezTo>
                <a:cubicBezTo>
                  <a:pt x="486368" y="160528"/>
                  <a:pt x="485580" y="155380"/>
                  <a:pt x="479425" y="149225"/>
                </a:cubicBezTo>
                <a:cubicBezTo>
                  <a:pt x="476727" y="146527"/>
                  <a:pt x="473075" y="144992"/>
                  <a:pt x="469900" y="142875"/>
                </a:cubicBezTo>
                <a:cubicBezTo>
                  <a:pt x="462750" y="121425"/>
                  <a:pt x="472666" y="144675"/>
                  <a:pt x="457200" y="127000"/>
                </a:cubicBezTo>
                <a:cubicBezTo>
                  <a:pt x="431271" y="97367"/>
                  <a:pt x="456406" y="115887"/>
                  <a:pt x="434975" y="101600"/>
                </a:cubicBezTo>
                <a:cubicBezTo>
                  <a:pt x="418042" y="76200"/>
                  <a:pt x="440267" y="106892"/>
                  <a:pt x="419100" y="85725"/>
                </a:cubicBezTo>
                <a:cubicBezTo>
                  <a:pt x="397933" y="64558"/>
                  <a:pt x="428625" y="86783"/>
                  <a:pt x="403225" y="69850"/>
                </a:cubicBezTo>
                <a:cubicBezTo>
                  <a:pt x="385233" y="42863"/>
                  <a:pt x="414867" y="84667"/>
                  <a:pt x="377825" y="47625"/>
                </a:cubicBezTo>
                <a:cubicBezTo>
                  <a:pt x="362904" y="32704"/>
                  <a:pt x="372036" y="40591"/>
                  <a:pt x="349250" y="25400"/>
                </a:cubicBezTo>
                <a:lnTo>
                  <a:pt x="339725" y="19050"/>
                </a:lnTo>
                <a:cubicBezTo>
                  <a:pt x="336550" y="16933"/>
                  <a:pt x="333820" y="13907"/>
                  <a:pt x="330200" y="12700"/>
                </a:cubicBezTo>
                <a:lnTo>
                  <a:pt x="311150" y="6350"/>
                </a:lnTo>
                <a:cubicBezTo>
                  <a:pt x="307975" y="5292"/>
                  <a:pt x="304907" y="3831"/>
                  <a:pt x="301625" y="3175"/>
                </a:cubicBezTo>
                <a:lnTo>
                  <a:pt x="285750" y="0"/>
                </a:lnTo>
                <a:lnTo>
                  <a:pt x="241300" y="3175"/>
                </a:lnTo>
                <a:cubicBezTo>
                  <a:pt x="224371" y="4304"/>
                  <a:pt x="207408" y="4941"/>
                  <a:pt x="190500" y="6350"/>
                </a:cubicBezTo>
                <a:cubicBezTo>
                  <a:pt x="181230" y="7123"/>
                  <a:pt x="159879" y="9794"/>
                  <a:pt x="149225" y="12700"/>
                </a:cubicBezTo>
                <a:cubicBezTo>
                  <a:pt x="142767" y="14461"/>
                  <a:pt x="135744" y="15337"/>
                  <a:pt x="130175" y="19050"/>
                </a:cubicBezTo>
                <a:lnTo>
                  <a:pt x="111125" y="31750"/>
                </a:lnTo>
                <a:cubicBezTo>
                  <a:pt x="107950" y="33867"/>
                  <a:pt x="104298" y="35402"/>
                  <a:pt x="101600" y="38100"/>
                </a:cubicBezTo>
                <a:cubicBezTo>
                  <a:pt x="98425" y="41275"/>
                  <a:pt x="95619" y="44868"/>
                  <a:pt x="92075" y="47625"/>
                </a:cubicBezTo>
                <a:cubicBezTo>
                  <a:pt x="86051" y="52310"/>
                  <a:pt x="79375" y="56092"/>
                  <a:pt x="73025" y="60325"/>
                </a:cubicBezTo>
                <a:cubicBezTo>
                  <a:pt x="69850" y="62442"/>
                  <a:pt x="67120" y="65468"/>
                  <a:pt x="63500" y="66675"/>
                </a:cubicBezTo>
                <a:cubicBezTo>
                  <a:pt x="50355" y="71057"/>
                  <a:pt x="56760" y="67994"/>
                  <a:pt x="44450" y="76200"/>
                </a:cubicBezTo>
                <a:lnTo>
                  <a:pt x="31750" y="95250"/>
                </a:lnTo>
                <a:cubicBezTo>
                  <a:pt x="29633" y="98425"/>
                  <a:pt x="28098" y="102077"/>
                  <a:pt x="25400" y="104775"/>
                </a:cubicBezTo>
                <a:lnTo>
                  <a:pt x="34925" y="92075"/>
                </a:lnTo>
                <a:close/>
              </a:path>
            </a:pathLst>
          </a:custGeom>
          <a:noFill/>
          <a:ln w="6350">
            <a:solidFill>
              <a:srgbClr val="0054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33E628-B8A5-7643-95CF-021D0B71890C}"/>
              </a:ext>
            </a:extLst>
          </p:cNvPr>
          <p:cNvCxnSpPr>
            <a:cxnSpLocks/>
          </p:cNvCxnSpPr>
          <p:nvPr/>
        </p:nvCxnSpPr>
        <p:spPr>
          <a:xfrm>
            <a:off x="4829602" y="1072440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A5F80D0-9FDE-A947-8631-2F1B1FF43113}"/>
              </a:ext>
            </a:extLst>
          </p:cNvPr>
          <p:cNvCxnSpPr>
            <a:cxnSpLocks/>
          </p:cNvCxnSpPr>
          <p:nvPr/>
        </p:nvCxnSpPr>
        <p:spPr>
          <a:xfrm flipH="1">
            <a:off x="4793602" y="1108440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6531597-F5C8-EF4A-A688-1E67CD249078}"/>
              </a:ext>
            </a:extLst>
          </p:cNvPr>
          <p:cNvCxnSpPr>
            <a:cxnSpLocks/>
          </p:cNvCxnSpPr>
          <p:nvPr/>
        </p:nvCxnSpPr>
        <p:spPr>
          <a:xfrm>
            <a:off x="5620098" y="944894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A30B750-58F2-4140-AFFA-D46595182197}"/>
              </a:ext>
            </a:extLst>
          </p:cNvPr>
          <p:cNvCxnSpPr>
            <a:cxnSpLocks/>
          </p:cNvCxnSpPr>
          <p:nvPr/>
        </p:nvCxnSpPr>
        <p:spPr>
          <a:xfrm flipH="1">
            <a:off x="5584098" y="980894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7AD8EF8-21A9-2147-9771-0B5067FC49D8}"/>
              </a:ext>
            </a:extLst>
          </p:cNvPr>
          <p:cNvCxnSpPr>
            <a:cxnSpLocks/>
          </p:cNvCxnSpPr>
          <p:nvPr/>
        </p:nvCxnSpPr>
        <p:spPr>
          <a:xfrm>
            <a:off x="5320878" y="1526125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99D7C7A-2A8F-4F41-836A-EE3F3D049BBC}"/>
              </a:ext>
            </a:extLst>
          </p:cNvPr>
          <p:cNvCxnSpPr>
            <a:cxnSpLocks/>
          </p:cNvCxnSpPr>
          <p:nvPr/>
        </p:nvCxnSpPr>
        <p:spPr>
          <a:xfrm flipH="1">
            <a:off x="5284878" y="1562125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>
            <a:extLst>
              <a:ext uri="{FF2B5EF4-FFF2-40B4-BE49-F238E27FC236}">
                <a16:creationId xmlns:a16="http://schemas.microsoft.com/office/drawing/2014/main" id="{AE3C7110-A5C9-F841-B5F7-336D69CE2D5B}"/>
              </a:ext>
            </a:extLst>
          </p:cNvPr>
          <p:cNvSpPr/>
          <p:nvPr/>
        </p:nvSpPr>
        <p:spPr>
          <a:xfrm>
            <a:off x="4574032" y="749325"/>
            <a:ext cx="600075" cy="749300"/>
          </a:xfrm>
          <a:custGeom>
            <a:avLst/>
            <a:gdLst>
              <a:gd name="connsiteX0" fmla="*/ 57150 w 600075"/>
              <a:gd name="connsiteY0" fmla="*/ 104775 h 749300"/>
              <a:gd name="connsiteX1" fmla="*/ 41275 w 600075"/>
              <a:gd name="connsiteY1" fmla="*/ 117475 h 749300"/>
              <a:gd name="connsiteX2" fmla="*/ 38100 w 600075"/>
              <a:gd name="connsiteY2" fmla="*/ 127000 h 749300"/>
              <a:gd name="connsiteX3" fmla="*/ 25400 w 600075"/>
              <a:gd name="connsiteY3" fmla="*/ 146050 h 749300"/>
              <a:gd name="connsiteX4" fmla="*/ 12700 w 600075"/>
              <a:gd name="connsiteY4" fmla="*/ 184150 h 749300"/>
              <a:gd name="connsiteX5" fmla="*/ 6350 w 600075"/>
              <a:gd name="connsiteY5" fmla="*/ 203200 h 749300"/>
              <a:gd name="connsiteX6" fmla="*/ 3175 w 600075"/>
              <a:gd name="connsiteY6" fmla="*/ 212725 h 749300"/>
              <a:gd name="connsiteX7" fmla="*/ 0 w 600075"/>
              <a:gd name="connsiteY7" fmla="*/ 225425 h 749300"/>
              <a:gd name="connsiteX8" fmla="*/ 3175 w 600075"/>
              <a:gd name="connsiteY8" fmla="*/ 352425 h 749300"/>
              <a:gd name="connsiteX9" fmla="*/ 9525 w 600075"/>
              <a:gd name="connsiteY9" fmla="*/ 450850 h 749300"/>
              <a:gd name="connsiteX10" fmla="*/ 12700 w 600075"/>
              <a:gd name="connsiteY10" fmla="*/ 460375 h 749300"/>
              <a:gd name="connsiteX11" fmla="*/ 15875 w 600075"/>
              <a:gd name="connsiteY11" fmla="*/ 473075 h 749300"/>
              <a:gd name="connsiteX12" fmla="*/ 19050 w 600075"/>
              <a:gd name="connsiteY12" fmla="*/ 492125 h 749300"/>
              <a:gd name="connsiteX13" fmla="*/ 25400 w 600075"/>
              <a:gd name="connsiteY13" fmla="*/ 511175 h 749300"/>
              <a:gd name="connsiteX14" fmla="*/ 28575 w 600075"/>
              <a:gd name="connsiteY14" fmla="*/ 520700 h 749300"/>
              <a:gd name="connsiteX15" fmla="*/ 31750 w 600075"/>
              <a:gd name="connsiteY15" fmla="*/ 530225 h 749300"/>
              <a:gd name="connsiteX16" fmla="*/ 34925 w 600075"/>
              <a:gd name="connsiteY16" fmla="*/ 542925 h 749300"/>
              <a:gd name="connsiteX17" fmla="*/ 38100 w 600075"/>
              <a:gd name="connsiteY17" fmla="*/ 552450 h 749300"/>
              <a:gd name="connsiteX18" fmla="*/ 47625 w 600075"/>
              <a:gd name="connsiteY18" fmla="*/ 590550 h 749300"/>
              <a:gd name="connsiteX19" fmla="*/ 50800 w 600075"/>
              <a:gd name="connsiteY19" fmla="*/ 603250 h 749300"/>
              <a:gd name="connsiteX20" fmla="*/ 63500 w 600075"/>
              <a:gd name="connsiteY20" fmla="*/ 641350 h 749300"/>
              <a:gd name="connsiteX21" fmla="*/ 69850 w 600075"/>
              <a:gd name="connsiteY21" fmla="*/ 660400 h 749300"/>
              <a:gd name="connsiteX22" fmla="*/ 73025 w 600075"/>
              <a:gd name="connsiteY22" fmla="*/ 669925 h 749300"/>
              <a:gd name="connsiteX23" fmla="*/ 85725 w 600075"/>
              <a:gd name="connsiteY23" fmla="*/ 688975 h 749300"/>
              <a:gd name="connsiteX24" fmla="*/ 95250 w 600075"/>
              <a:gd name="connsiteY24" fmla="*/ 708025 h 749300"/>
              <a:gd name="connsiteX25" fmla="*/ 104775 w 600075"/>
              <a:gd name="connsiteY25" fmla="*/ 714375 h 749300"/>
              <a:gd name="connsiteX26" fmla="*/ 114300 w 600075"/>
              <a:gd name="connsiteY26" fmla="*/ 723900 h 749300"/>
              <a:gd name="connsiteX27" fmla="*/ 142875 w 600075"/>
              <a:gd name="connsiteY27" fmla="*/ 739775 h 749300"/>
              <a:gd name="connsiteX28" fmla="*/ 168275 w 600075"/>
              <a:gd name="connsiteY28" fmla="*/ 749300 h 749300"/>
              <a:gd name="connsiteX29" fmla="*/ 212725 w 600075"/>
              <a:gd name="connsiteY29" fmla="*/ 739775 h 749300"/>
              <a:gd name="connsiteX30" fmla="*/ 222250 w 600075"/>
              <a:gd name="connsiteY30" fmla="*/ 736600 h 749300"/>
              <a:gd name="connsiteX31" fmla="*/ 231775 w 600075"/>
              <a:gd name="connsiteY31" fmla="*/ 733425 h 749300"/>
              <a:gd name="connsiteX32" fmla="*/ 244475 w 600075"/>
              <a:gd name="connsiteY32" fmla="*/ 714375 h 749300"/>
              <a:gd name="connsiteX33" fmla="*/ 250825 w 600075"/>
              <a:gd name="connsiteY33" fmla="*/ 704850 h 749300"/>
              <a:gd name="connsiteX34" fmla="*/ 254000 w 600075"/>
              <a:gd name="connsiteY34" fmla="*/ 695325 h 749300"/>
              <a:gd name="connsiteX35" fmla="*/ 266700 w 600075"/>
              <a:gd name="connsiteY35" fmla="*/ 676275 h 749300"/>
              <a:gd name="connsiteX36" fmla="*/ 279400 w 600075"/>
              <a:gd name="connsiteY36" fmla="*/ 657225 h 749300"/>
              <a:gd name="connsiteX37" fmla="*/ 292100 w 600075"/>
              <a:gd name="connsiteY37" fmla="*/ 641350 h 749300"/>
              <a:gd name="connsiteX38" fmla="*/ 307975 w 600075"/>
              <a:gd name="connsiteY38" fmla="*/ 622300 h 749300"/>
              <a:gd name="connsiteX39" fmla="*/ 327025 w 600075"/>
              <a:gd name="connsiteY39" fmla="*/ 609600 h 749300"/>
              <a:gd name="connsiteX40" fmla="*/ 355600 w 600075"/>
              <a:gd name="connsiteY40" fmla="*/ 587375 h 749300"/>
              <a:gd name="connsiteX41" fmla="*/ 365125 w 600075"/>
              <a:gd name="connsiteY41" fmla="*/ 584200 h 749300"/>
              <a:gd name="connsiteX42" fmla="*/ 384175 w 600075"/>
              <a:gd name="connsiteY42" fmla="*/ 571500 h 749300"/>
              <a:gd name="connsiteX43" fmla="*/ 415925 w 600075"/>
              <a:gd name="connsiteY43" fmla="*/ 561975 h 749300"/>
              <a:gd name="connsiteX44" fmla="*/ 444500 w 600075"/>
              <a:gd name="connsiteY44" fmla="*/ 549275 h 749300"/>
              <a:gd name="connsiteX45" fmla="*/ 476250 w 600075"/>
              <a:gd name="connsiteY45" fmla="*/ 536575 h 749300"/>
              <a:gd name="connsiteX46" fmla="*/ 495300 w 600075"/>
              <a:gd name="connsiteY46" fmla="*/ 527050 h 749300"/>
              <a:gd name="connsiteX47" fmla="*/ 504825 w 600075"/>
              <a:gd name="connsiteY47" fmla="*/ 523875 h 749300"/>
              <a:gd name="connsiteX48" fmla="*/ 523875 w 600075"/>
              <a:gd name="connsiteY48" fmla="*/ 511175 h 749300"/>
              <a:gd name="connsiteX49" fmla="*/ 542925 w 600075"/>
              <a:gd name="connsiteY49" fmla="*/ 498475 h 749300"/>
              <a:gd name="connsiteX50" fmla="*/ 552450 w 600075"/>
              <a:gd name="connsiteY50" fmla="*/ 492125 h 749300"/>
              <a:gd name="connsiteX51" fmla="*/ 558800 w 600075"/>
              <a:gd name="connsiteY51" fmla="*/ 482600 h 749300"/>
              <a:gd name="connsiteX52" fmla="*/ 574675 w 600075"/>
              <a:gd name="connsiteY52" fmla="*/ 463550 h 749300"/>
              <a:gd name="connsiteX53" fmla="*/ 577850 w 600075"/>
              <a:gd name="connsiteY53" fmla="*/ 454025 h 749300"/>
              <a:gd name="connsiteX54" fmla="*/ 584200 w 600075"/>
              <a:gd name="connsiteY54" fmla="*/ 444500 h 749300"/>
              <a:gd name="connsiteX55" fmla="*/ 593725 w 600075"/>
              <a:gd name="connsiteY55" fmla="*/ 412750 h 749300"/>
              <a:gd name="connsiteX56" fmla="*/ 596900 w 600075"/>
              <a:gd name="connsiteY56" fmla="*/ 365125 h 749300"/>
              <a:gd name="connsiteX57" fmla="*/ 600075 w 600075"/>
              <a:gd name="connsiteY57" fmla="*/ 349250 h 749300"/>
              <a:gd name="connsiteX58" fmla="*/ 596900 w 600075"/>
              <a:gd name="connsiteY58" fmla="*/ 311150 h 749300"/>
              <a:gd name="connsiteX59" fmla="*/ 587375 w 600075"/>
              <a:gd name="connsiteY59" fmla="*/ 257175 h 749300"/>
              <a:gd name="connsiteX60" fmla="*/ 584200 w 600075"/>
              <a:gd name="connsiteY60" fmla="*/ 244475 h 749300"/>
              <a:gd name="connsiteX61" fmla="*/ 574675 w 600075"/>
              <a:gd name="connsiteY61" fmla="*/ 209550 h 749300"/>
              <a:gd name="connsiteX62" fmla="*/ 571500 w 600075"/>
              <a:gd name="connsiteY62" fmla="*/ 200025 h 749300"/>
              <a:gd name="connsiteX63" fmla="*/ 568325 w 600075"/>
              <a:gd name="connsiteY63" fmla="*/ 190500 h 749300"/>
              <a:gd name="connsiteX64" fmla="*/ 565150 w 600075"/>
              <a:gd name="connsiteY64" fmla="*/ 177800 h 749300"/>
              <a:gd name="connsiteX65" fmla="*/ 558800 w 600075"/>
              <a:gd name="connsiteY65" fmla="*/ 168275 h 749300"/>
              <a:gd name="connsiteX66" fmla="*/ 555625 w 600075"/>
              <a:gd name="connsiteY66" fmla="*/ 158750 h 749300"/>
              <a:gd name="connsiteX67" fmla="*/ 542925 w 600075"/>
              <a:gd name="connsiteY67" fmla="*/ 139700 h 749300"/>
              <a:gd name="connsiteX68" fmla="*/ 527050 w 600075"/>
              <a:gd name="connsiteY68" fmla="*/ 111125 h 749300"/>
              <a:gd name="connsiteX69" fmla="*/ 517525 w 600075"/>
              <a:gd name="connsiteY69" fmla="*/ 101600 h 749300"/>
              <a:gd name="connsiteX70" fmla="*/ 504825 w 600075"/>
              <a:gd name="connsiteY70" fmla="*/ 82550 h 749300"/>
              <a:gd name="connsiteX71" fmla="*/ 495300 w 600075"/>
              <a:gd name="connsiteY71" fmla="*/ 73025 h 749300"/>
              <a:gd name="connsiteX72" fmla="*/ 488950 w 600075"/>
              <a:gd name="connsiteY72" fmla="*/ 63500 h 749300"/>
              <a:gd name="connsiteX73" fmla="*/ 469900 w 600075"/>
              <a:gd name="connsiteY73" fmla="*/ 44450 h 749300"/>
              <a:gd name="connsiteX74" fmla="*/ 460375 w 600075"/>
              <a:gd name="connsiteY74" fmla="*/ 34925 h 749300"/>
              <a:gd name="connsiteX75" fmla="*/ 450850 w 600075"/>
              <a:gd name="connsiteY75" fmla="*/ 25400 h 749300"/>
              <a:gd name="connsiteX76" fmla="*/ 441325 w 600075"/>
              <a:gd name="connsiteY76" fmla="*/ 19050 h 749300"/>
              <a:gd name="connsiteX77" fmla="*/ 419100 w 600075"/>
              <a:gd name="connsiteY77" fmla="*/ 9525 h 749300"/>
              <a:gd name="connsiteX78" fmla="*/ 393700 w 600075"/>
              <a:gd name="connsiteY78" fmla="*/ 3175 h 749300"/>
              <a:gd name="connsiteX79" fmla="*/ 361950 w 600075"/>
              <a:gd name="connsiteY79" fmla="*/ 0 h 749300"/>
              <a:gd name="connsiteX80" fmla="*/ 266700 w 600075"/>
              <a:gd name="connsiteY80" fmla="*/ 6350 h 749300"/>
              <a:gd name="connsiteX81" fmla="*/ 238125 w 600075"/>
              <a:gd name="connsiteY81" fmla="*/ 9525 h 749300"/>
              <a:gd name="connsiteX82" fmla="*/ 212725 w 600075"/>
              <a:gd name="connsiteY82" fmla="*/ 15875 h 749300"/>
              <a:gd name="connsiteX83" fmla="*/ 193675 w 600075"/>
              <a:gd name="connsiteY83" fmla="*/ 22225 h 749300"/>
              <a:gd name="connsiteX84" fmla="*/ 158750 w 600075"/>
              <a:gd name="connsiteY84" fmla="*/ 31750 h 749300"/>
              <a:gd name="connsiteX85" fmla="*/ 149225 w 600075"/>
              <a:gd name="connsiteY85" fmla="*/ 38100 h 749300"/>
              <a:gd name="connsiteX86" fmla="*/ 139700 w 600075"/>
              <a:gd name="connsiteY86" fmla="*/ 41275 h 749300"/>
              <a:gd name="connsiteX87" fmla="*/ 120650 w 600075"/>
              <a:gd name="connsiteY87" fmla="*/ 53975 h 749300"/>
              <a:gd name="connsiteX88" fmla="*/ 101600 w 600075"/>
              <a:gd name="connsiteY88" fmla="*/ 63500 h 749300"/>
              <a:gd name="connsiteX89" fmla="*/ 92075 w 600075"/>
              <a:gd name="connsiteY89" fmla="*/ 69850 h 749300"/>
              <a:gd name="connsiteX90" fmla="*/ 82550 w 600075"/>
              <a:gd name="connsiteY90" fmla="*/ 73025 h 749300"/>
              <a:gd name="connsiteX91" fmla="*/ 63500 w 600075"/>
              <a:gd name="connsiteY91" fmla="*/ 85725 h 749300"/>
              <a:gd name="connsiteX92" fmla="*/ 57150 w 600075"/>
              <a:gd name="connsiteY92" fmla="*/ 104775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0075" h="749300">
                <a:moveTo>
                  <a:pt x="57150" y="104775"/>
                </a:moveTo>
                <a:cubicBezTo>
                  <a:pt x="53446" y="110067"/>
                  <a:pt x="45685" y="112330"/>
                  <a:pt x="41275" y="117475"/>
                </a:cubicBezTo>
                <a:cubicBezTo>
                  <a:pt x="39097" y="120016"/>
                  <a:pt x="39725" y="124074"/>
                  <a:pt x="38100" y="127000"/>
                </a:cubicBezTo>
                <a:cubicBezTo>
                  <a:pt x="34394" y="133671"/>
                  <a:pt x="27813" y="138810"/>
                  <a:pt x="25400" y="146050"/>
                </a:cubicBezTo>
                <a:lnTo>
                  <a:pt x="12700" y="184150"/>
                </a:lnTo>
                <a:lnTo>
                  <a:pt x="6350" y="203200"/>
                </a:lnTo>
                <a:cubicBezTo>
                  <a:pt x="5292" y="206375"/>
                  <a:pt x="3987" y="209478"/>
                  <a:pt x="3175" y="212725"/>
                </a:cubicBezTo>
                <a:lnTo>
                  <a:pt x="0" y="225425"/>
                </a:lnTo>
                <a:cubicBezTo>
                  <a:pt x="1058" y="267758"/>
                  <a:pt x="1690" y="310104"/>
                  <a:pt x="3175" y="352425"/>
                </a:cubicBezTo>
                <a:cubicBezTo>
                  <a:pt x="3407" y="359046"/>
                  <a:pt x="8210" y="439675"/>
                  <a:pt x="9525" y="450850"/>
                </a:cubicBezTo>
                <a:cubicBezTo>
                  <a:pt x="9916" y="454174"/>
                  <a:pt x="11781" y="457157"/>
                  <a:pt x="12700" y="460375"/>
                </a:cubicBezTo>
                <a:cubicBezTo>
                  <a:pt x="13899" y="464571"/>
                  <a:pt x="15019" y="468796"/>
                  <a:pt x="15875" y="473075"/>
                </a:cubicBezTo>
                <a:cubicBezTo>
                  <a:pt x="17138" y="479388"/>
                  <a:pt x="17489" y="485880"/>
                  <a:pt x="19050" y="492125"/>
                </a:cubicBezTo>
                <a:cubicBezTo>
                  <a:pt x="20673" y="498619"/>
                  <a:pt x="23283" y="504825"/>
                  <a:pt x="25400" y="511175"/>
                </a:cubicBezTo>
                <a:lnTo>
                  <a:pt x="28575" y="520700"/>
                </a:lnTo>
                <a:cubicBezTo>
                  <a:pt x="29633" y="523875"/>
                  <a:pt x="30938" y="526978"/>
                  <a:pt x="31750" y="530225"/>
                </a:cubicBezTo>
                <a:cubicBezTo>
                  <a:pt x="32808" y="534458"/>
                  <a:pt x="33726" y="538729"/>
                  <a:pt x="34925" y="542925"/>
                </a:cubicBezTo>
                <a:cubicBezTo>
                  <a:pt x="35844" y="546143"/>
                  <a:pt x="37219" y="549221"/>
                  <a:pt x="38100" y="552450"/>
                </a:cubicBezTo>
                <a:lnTo>
                  <a:pt x="47625" y="590550"/>
                </a:lnTo>
                <a:cubicBezTo>
                  <a:pt x="48683" y="594783"/>
                  <a:pt x="49420" y="599110"/>
                  <a:pt x="50800" y="603250"/>
                </a:cubicBezTo>
                <a:lnTo>
                  <a:pt x="63500" y="641350"/>
                </a:lnTo>
                <a:lnTo>
                  <a:pt x="69850" y="660400"/>
                </a:lnTo>
                <a:cubicBezTo>
                  <a:pt x="70908" y="663575"/>
                  <a:pt x="71169" y="667140"/>
                  <a:pt x="73025" y="669925"/>
                </a:cubicBezTo>
                <a:cubicBezTo>
                  <a:pt x="77258" y="676275"/>
                  <a:pt x="83312" y="681735"/>
                  <a:pt x="85725" y="688975"/>
                </a:cubicBezTo>
                <a:cubicBezTo>
                  <a:pt x="88307" y="696722"/>
                  <a:pt x="89095" y="701870"/>
                  <a:pt x="95250" y="708025"/>
                </a:cubicBezTo>
                <a:cubicBezTo>
                  <a:pt x="97948" y="710723"/>
                  <a:pt x="101844" y="711932"/>
                  <a:pt x="104775" y="714375"/>
                </a:cubicBezTo>
                <a:cubicBezTo>
                  <a:pt x="108224" y="717250"/>
                  <a:pt x="110756" y="721143"/>
                  <a:pt x="114300" y="723900"/>
                </a:cubicBezTo>
                <a:cubicBezTo>
                  <a:pt x="150339" y="751930"/>
                  <a:pt x="119881" y="728278"/>
                  <a:pt x="142875" y="739775"/>
                </a:cubicBezTo>
                <a:cubicBezTo>
                  <a:pt x="164676" y="750676"/>
                  <a:pt x="137647" y="743174"/>
                  <a:pt x="168275" y="749300"/>
                </a:cubicBezTo>
                <a:cubicBezTo>
                  <a:pt x="200317" y="745295"/>
                  <a:pt x="185580" y="748823"/>
                  <a:pt x="212725" y="739775"/>
                </a:cubicBezTo>
                <a:lnTo>
                  <a:pt x="222250" y="736600"/>
                </a:lnTo>
                <a:lnTo>
                  <a:pt x="231775" y="733425"/>
                </a:lnTo>
                <a:lnTo>
                  <a:pt x="244475" y="714375"/>
                </a:lnTo>
                <a:cubicBezTo>
                  <a:pt x="246592" y="711200"/>
                  <a:pt x="249618" y="708470"/>
                  <a:pt x="250825" y="704850"/>
                </a:cubicBezTo>
                <a:cubicBezTo>
                  <a:pt x="251883" y="701675"/>
                  <a:pt x="252375" y="698251"/>
                  <a:pt x="254000" y="695325"/>
                </a:cubicBezTo>
                <a:cubicBezTo>
                  <a:pt x="257706" y="688654"/>
                  <a:pt x="264287" y="683515"/>
                  <a:pt x="266700" y="676275"/>
                </a:cubicBezTo>
                <a:cubicBezTo>
                  <a:pt x="271295" y="662490"/>
                  <a:pt x="267508" y="669117"/>
                  <a:pt x="279400" y="657225"/>
                </a:cubicBezTo>
                <a:cubicBezTo>
                  <a:pt x="285581" y="638682"/>
                  <a:pt x="277739" y="655711"/>
                  <a:pt x="292100" y="641350"/>
                </a:cubicBezTo>
                <a:cubicBezTo>
                  <a:pt x="310444" y="623006"/>
                  <a:pt x="284569" y="640505"/>
                  <a:pt x="307975" y="622300"/>
                </a:cubicBezTo>
                <a:cubicBezTo>
                  <a:pt x="313999" y="617615"/>
                  <a:pt x="321629" y="614996"/>
                  <a:pt x="327025" y="609600"/>
                </a:cubicBezTo>
                <a:cubicBezTo>
                  <a:pt x="335243" y="601382"/>
                  <a:pt x="344207" y="591173"/>
                  <a:pt x="355600" y="587375"/>
                </a:cubicBezTo>
                <a:cubicBezTo>
                  <a:pt x="358775" y="586317"/>
                  <a:pt x="362199" y="585825"/>
                  <a:pt x="365125" y="584200"/>
                </a:cubicBezTo>
                <a:cubicBezTo>
                  <a:pt x="371796" y="580494"/>
                  <a:pt x="376771" y="573351"/>
                  <a:pt x="384175" y="571500"/>
                </a:cubicBezTo>
                <a:cubicBezTo>
                  <a:pt x="391274" y="569725"/>
                  <a:pt x="411287" y="565067"/>
                  <a:pt x="415925" y="561975"/>
                </a:cubicBezTo>
                <a:cubicBezTo>
                  <a:pt x="443943" y="543296"/>
                  <a:pt x="399160" y="571945"/>
                  <a:pt x="444500" y="549275"/>
                </a:cubicBezTo>
                <a:cubicBezTo>
                  <a:pt x="463187" y="539932"/>
                  <a:pt x="452710" y="544422"/>
                  <a:pt x="476250" y="536575"/>
                </a:cubicBezTo>
                <a:cubicBezTo>
                  <a:pt x="500191" y="528595"/>
                  <a:pt x="470681" y="539360"/>
                  <a:pt x="495300" y="527050"/>
                </a:cubicBezTo>
                <a:cubicBezTo>
                  <a:pt x="498293" y="525553"/>
                  <a:pt x="501899" y="525500"/>
                  <a:pt x="504825" y="523875"/>
                </a:cubicBezTo>
                <a:cubicBezTo>
                  <a:pt x="511496" y="520169"/>
                  <a:pt x="517525" y="515408"/>
                  <a:pt x="523875" y="511175"/>
                </a:cubicBezTo>
                <a:lnTo>
                  <a:pt x="542925" y="498475"/>
                </a:lnTo>
                <a:lnTo>
                  <a:pt x="552450" y="492125"/>
                </a:lnTo>
                <a:cubicBezTo>
                  <a:pt x="554567" y="488950"/>
                  <a:pt x="556357" y="485531"/>
                  <a:pt x="558800" y="482600"/>
                </a:cubicBezTo>
                <a:cubicBezTo>
                  <a:pt x="567577" y="472067"/>
                  <a:pt x="568763" y="475374"/>
                  <a:pt x="574675" y="463550"/>
                </a:cubicBezTo>
                <a:cubicBezTo>
                  <a:pt x="576172" y="460557"/>
                  <a:pt x="576353" y="457018"/>
                  <a:pt x="577850" y="454025"/>
                </a:cubicBezTo>
                <a:cubicBezTo>
                  <a:pt x="579557" y="450612"/>
                  <a:pt x="582650" y="447987"/>
                  <a:pt x="584200" y="444500"/>
                </a:cubicBezTo>
                <a:cubicBezTo>
                  <a:pt x="588617" y="434562"/>
                  <a:pt x="591086" y="423305"/>
                  <a:pt x="593725" y="412750"/>
                </a:cubicBezTo>
                <a:cubicBezTo>
                  <a:pt x="594783" y="396875"/>
                  <a:pt x="595317" y="380956"/>
                  <a:pt x="596900" y="365125"/>
                </a:cubicBezTo>
                <a:cubicBezTo>
                  <a:pt x="597437" y="359755"/>
                  <a:pt x="600075" y="354646"/>
                  <a:pt x="600075" y="349250"/>
                </a:cubicBezTo>
                <a:cubicBezTo>
                  <a:pt x="600075" y="336506"/>
                  <a:pt x="598481" y="323796"/>
                  <a:pt x="596900" y="311150"/>
                </a:cubicBezTo>
                <a:cubicBezTo>
                  <a:pt x="595741" y="301879"/>
                  <a:pt x="590527" y="271361"/>
                  <a:pt x="587375" y="257175"/>
                </a:cubicBezTo>
                <a:cubicBezTo>
                  <a:pt x="586428" y="252915"/>
                  <a:pt x="585147" y="248735"/>
                  <a:pt x="584200" y="244475"/>
                </a:cubicBezTo>
                <a:cubicBezTo>
                  <a:pt x="578216" y="217549"/>
                  <a:pt x="584587" y="239286"/>
                  <a:pt x="574675" y="209550"/>
                </a:cubicBezTo>
                <a:lnTo>
                  <a:pt x="571500" y="200025"/>
                </a:lnTo>
                <a:cubicBezTo>
                  <a:pt x="570442" y="196850"/>
                  <a:pt x="569137" y="193747"/>
                  <a:pt x="568325" y="190500"/>
                </a:cubicBezTo>
                <a:cubicBezTo>
                  <a:pt x="567267" y="186267"/>
                  <a:pt x="566869" y="181811"/>
                  <a:pt x="565150" y="177800"/>
                </a:cubicBezTo>
                <a:cubicBezTo>
                  <a:pt x="563647" y="174293"/>
                  <a:pt x="560507" y="171688"/>
                  <a:pt x="558800" y="168275"/>
                </a:cubicBezTo>
                <a:cubicBezTo>
                  <a:pt x="557303" y="165282"/>
                  <a:pt x="557250" y="161676"/>
                  <a:pt x="555625" y="158750"/>
                </a:cubicBezTo>
                <a:cubicBezTo>
                  <a:pt x="551919" y="152079"/>
                  <a:pt x="545338" y="146940"/>
                  <a:pt x="542925" y="139700"/>
                </a:cubicBezTo>
                <a:cubicBezTo>
                  <a:pt x="538932" y="127722"/>
                  <a:pt x="537967" y="122042"/>
                  <a:pt x="527050" y="111125"/>
                </a:cubicBezTo>
                <a:cubicBezTo>
                  <a:pt x="523875" y="107950"/>
                  <a:pt x="520282" y="105144"/>
                  <a:pt x="517525" y="101600"/>
                </a:cubicBezTo>
                <a:cubicBezTo>
                  <a:pt x="512840" y="95576"/>
                  <a:pt x="510221" y="87946"/>
                  <a:pt x="504825" y="82550"/>
                </a:cubicBezTo>
                <a:cubicBezTo>
                  <a:pt x="501650" y="79375"/>
                  <a:pt x="498175" y="76474"/>
                  <a:pt x="495300" y="73025"/>
                </a:cubicBezTo>
                <a:cubicBezTo>
                  <a:pt x="492857" y="70094"/>
                  <a:pt x="491485" y="66352"/>
                  <a:pt x="488950" y="63500"/>
                </a:cubicBezTo>
                <a:cubicBezTo>
                  <a:pt x="482984" y="56788"/>
                  <a:pt x="476250" y="50800"/>
                  <a:pt x="469900" y="44450"/>
                </a:cubicBezTo>
                <a:lnTo>
                  <a:pt x="460375" y="34925"/>
                </a:lnTo>
                <a:cubicBezTo>
                  <a:pt x="457200" y="31750"/>
                  <a:pt x="454586" y="27891"/>
                  <a:pt x="450850" y="25400"/>
                </a:cubicBezTo>
                <a:cubicBezTo>
                  <a:pt x="447675" y="23283"/>
                  <a:pt x="444638" y="20943"/>
                  <a:pt x="441325" y="19050"/>
                </a:cubicBezTo>
                <a:cubicBezTo>
                  <a:pt x="433406" y="14525"/>
                  <a:pt x="427618" y="11848"/>
                  <a:pt x="419100" y="9525"/>
                </a:cubicBezTo>
                <a:cubicBezTo>
                  <a:pt x="410680" y="7229"/>
                  <a:pt x="402384" y="4043"/>
                  <a:pt x="393700" y="3175"/>
                </a:cubicBezTo>
                <a:lnTo>
                  <a:pt x="361950" y="0"/>
                </a:lnTo>
                <a:cubicBezTo>
                  <a:pt x="304380" y="7196"/>
                  <a:pt x="369773" y="-300"/>
                  <a:pt x="266700" y="6350"/>
                </a:cubicBezTo>
                <a:cubicBezTo>
                  <a:pt x="257136" y="6967"/>
                  <a:pt x="247650" y="8467"/>
                  <a:pt x="238125" y="9525"/>
                </a:cubicBezTo>
                <a:cubicBezTo>
                  <a:pt x="229658" y="11642"/>
                  <a:pt x="221004" y="13115"/>
                  <a:pt x="212725" y="15875"/>
                </a:cubicBezTo>
                <a:cubicBezTo>
                  <a:pt x="206375" y="17992"/>
                  <a:pt x="200239" y="20912"/>
                  <a:pt x="193675" y="22225"/>
                </a:cubicBezTo>
                <a:cubicBezTo>
                  <a:pt x="185155" y="23929"/>
                  <a:pt x="165656" y="27146"/>
                  <a:pt x="158750" y="31750"/>
                </a:cubicBezTo>
                <a:cubicBezTo>
                  <a:pt x="155575" y="33867"/>
                  <a:pt x="152638" y="36393"/>
                  <a:pt x="149225" y="38100"/>
                </a:cubicBezTo>
                <a:cubicBezTo>
                  <a:pt x="146232" y="39597"/>
                  <a:pt x="142626" y="39650"/>
                  <a:pt x="139700" y="41275"/>
                </a:cubicBezTo>
                <a:cubicBezTo>
                  <a:pt x="133029" y="44981"/>
                  <a:pt x="127000" y="49742"/>
                  <a:pt x="120650" y="53975"/>
                </a:cubicBezTo>
                <a:cubicBezTo>
                  <a:pt x="93353" y="72173"/>
                  <a:pt x="127890" y="50355"/>
                  <a:pt x="101600" y="63500"/>
                </a:cubicBezTo>
                <a:cubicBezTo>
                  <a:pt x="98187" y="65207"/>
                  <a:pt x="95488" y="68143"/>
                  <a:pt x="92075" y="69850"/>
                </a:cubicBezTo>
                <a:cubicBezTo>
                  <a:pt x="89082" y="71347"/>
                  <a:pt x="85476" y="71400"/>
                  <a:pt x="82550" y="73025"/>
                </a:cubicBezTo>
                <a:cubicBezTo>
                  <a:pt x="75879" y="76731"/>
                  <a:pt x="63500" y="85725"/>
                  <a:pt x="63500" y="85725"/>
                </a:cubicBezTo>
                <a:cubicBezTo>
                  <a:pt x="56563" y="96131"/>
                  <a:pt x="60854" y="99483"/>
                  <a:pt x="57150" y="104775"/>
                </a:cubicBezTo>
                <a:close/>
              </a:path>
            </a:pathLst>
          </a:custGeom>
          <a:noFill/>
          <a:ln w="9525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B589E558-339A-894E-8201-77E3E4C9B60A}"/>
              </a:ext>
            </a:extLst>
          </p:cNvPr>
          <p:cNvSpPr/>
          <p:nvPr/>
        </p:nvSpPr>
        <p:spPr>
          <a:xfrm>
            <a:off x="5015357" y="1358925"/>
            <a:ext cx="673100" cy="365125"/>
          </a:xfrm>
          <a:custGeom>
            <a:avLst/>
            <a:gdLst>
              <a:gd name="connsiteX0" fmla="*/ 69850 w 673100"/>
              <a:gd name="connsiteY0" fmla="*/ 19050 h 365125"/>
              <a:gd name="connsiteX1" fmla="*/ 41275 w 673100"/>
              <a:gd name="connsiteY1" fmla="*/ 47625 h 365125"/>
              <a:gd name="connsiteX2" fmla="*/ 19050 w 673100"/>
              <a:gd name="connsiteY2" fmla="*/ 76200 h 365125"/>
              <a:gd name="connsiteX3" fmla="*/ 6350 w 673100"/>
              <a:gd name="connsiteY3" fmla="*/ 104775 h 365125"/>
              <a:gd name="connsiteX4" fmla="*/ 3175 w 673100"/>
              <a:gd name="connsiteY4" fmla="*/ 114300 h 365125"/>
              <a:gd name="connsiteX5" fmla="*/ 0 w 673100"/>
              <a:gd name="connsiteY5" fmla="*/ 146050 h 365125"/>
              <a:gd name="connsiteX6" fmla="*/ 3175 w 673100"/>
              <a:gd name="connsiteY6" fmla="*/ 155575 h 365125"/>
              <a:gd name="connsiteX7" fmla="*/ 9525 w 673100"/>
              <a:gd name="connsiteY7" fmla="*/ 206375 h 365125"/>
              <a:gd name="connsiteX8" fmla="*/ 12700 w 673100"/>
              <a:gd name="connsiteY8" fmla="*/ 215900 h 365125"/>
              <a:gd name="connsiteX9" fmla="*/ 25400 w 673100"/>
              <a:gd name="connsiteY9" fmla="*/ 234950 h 365125"/>
              <a:gd name="connsiteX10" fmla="*/ 34925 w 673100"/>
              <a:gd name="connsiteY10" fmla="*/ 241300 h 365125"/>
              <a:gd name="connsiteX11" fmla="*/ 60325 w 673100"/>
              <a:gd name="connsiteY11" fmla="*/ 263525 h 365125"/>
              <a:gd name="connsiteX12" fmla="*/ 88900 w 673100"/>
              <a:gd name="connsiteY12" fmla="*/ 285750 h 365125"/>
              <a:gd name="connsiteX13" fmla="*/ 98425 w 673100"/>
              <a:gd name="connsiteY13" fmla="*/ 292100 h 365125"/>
              <a:gd name="connsiteX14" fmla="*/ 107950 w 673100"/>
              <a:gd name="connsiteY14" fmla="*/ 298450 h 365125"/>
              <a:gd name="connsiteX15" fmla="*/ 117475 w 673100"/>
              <a:gd name="connsiteY15" fmla="*/ 301625 h 365125"/>
              <a:gd name="connsiteX16" fmla="*/ 146050 w 673100"/>
              <a:gd name="connsiteY16" fmla="*/ 314325 h 365125"/>
              <a:gd name="connsiteX17" fmla="*/ 155575 w 673100"/>
              <a:gd name="connsiteY17" fmla="*/ 317500 h 365125"/>
              <a:gd name="connsiteX18" fmla="*/ 165100 w 673100"/>
              <a:gd name="connsiteY18" fmla="*/ 320675 h 365125"/>
              <a:gd name="connsiteX19" fmla="*/ 193675 w 673100"/>
              <a:gd name="connsiteY19" fmla="*/ 333375 h 365125"/>
              <a:gd name="connsiteX20" fmla="*/ 212725 w 673100"/>
              <a:gd name="connsiteY20" fmla="*/ 339725 h 365125"/>
              <a:gd name="connsiteX21" fmla="*/ 222250 w 673100"/>
              <a:gd name="connsiteY21" fmla="*/ 342900 h 365125"/>
              <a:gd name="connsiteX22" fmla="*/ 238125 w 673100"/>
              <a:gd name="connsiteY22" fmla="*/ 346075 h 365125"/>
              <a:gd name="connsiteX23" fmla="*/ 257175 w 673100"/>
              <a:gd name="connsiteY23" fmla="*/ 349250 h 365125"/>
              <a:gd name="connsiteX24" fmla="*/ 269875 w 673100"/>
              <a:gd name="connsiteY24" fmla="*/ 352425 h 365125"/>
              <a:gd name="connsiteX25" fmla="*/ 311150 w 673100"/>
              <a:gd name="connsiteY25" fmla="*/ 358775 h 365125"/>
              <a:gd name="connsiteX26" fmla="*/ 323850 w 673100"/>
              <a:gd name="connsiteY26" fmla="*/ 361950 h 365125"/>
              <a:gd name="connsiteX27" fmla="*/ 352425 w 673100"/>
              <a:gd name="connsiteY27" fmla="*/ 365125 h 365125"/>
              <a:gd name="connsiteX28" fmla="*/ 463550 w 673100"/>
              <a:gd name="connsiteY28" fmla="*/ 361950 h 365125"/>
              <a:gd name="connsiteX29" fmla="*/ 549275 w 673100"/>
              <a:gd name="connsiteY29" fmla="*/ 355600 h 365125"/>
              <a:gd name="connsiteX30" fmla="*/ 561975 w 673100"/>
              <a:gd name="connsiteY30" fmla="*/ 352425 h 365125"/>
              <a:gd name="connsiteX31" fmla="*/ 571500 w 673100"/>
              <a:gd name="connsiteY31" fmla="*/ 349250 h 365125"/>
              <a:gd name="connsiteX32" fmla="*/ 596900 w 673100"/>
              <a:gd name="connsiteY32" fmla="*/ 342900 h 365125"/>
              <a:gd name="connsiteX33" fmla="*/ 615950 w 673100"/>
              <a:gd name="connsiteY33" fmla="*/ 336550 h 365125"/>
              <a:gd name="connsiteX34" fmla="*/ 625475 w 673100"/>
              <a:gd name="connsiteY34" fmla="*/ 333375 h 365125"/>
              <a:gd name="connsiteX35" fmla="*/ 638175 w 673100"/>
              <a:gd name="connsiteY35" fmla="*/ 330200 h 365125"/>
              <a:gd name="connsiteX36" fmla="*/ 657225 w 673100"/>
              <a:gd name="connsiteY36" fmla="*/ 323850 h 365125"/>
              <a:gd name="connsiteX37" fmla="*/ 673100 w 673100"/>
              <a:gd name="connsiteY37" fmla="*/ 295275 h 365125"/>
              <a:gd name="connsiteX38" fmla="*/ 666750 w 673100"/>
              <a:gd name="connsiteY38" fmla="*/ 257175 h 365125"/>
              <a:gd name="connsiteX39" fmla="*/ 660400 w 673100"/>
              <a:gd name="connsiteY39" fmla="*/ 238125 h 365125"/>
              <a:gd name="connsiteX40" fmla="*/ 628650 w 673100"/>
              <a:gd name="connsiteY40" fmla="*/ 200025 h 365125"/>
              <a:gd name="connsiteX41" fmla="*/ 609600 w 673100"/>
              <a:gd name="connsiteY41" fmla="*/ 187325 h 365125"/>
              <a:gd name="connsiteX42" fmla="*/ 600075 w 673100"/>
              <a:gd name="connsiteY42" fmla="*/ 180975 h 365125"/>
              <a:gd name="connsiteX43" fmla="*/ 581025 w 673100"/>
              <a:gd name="connsiteY43" fmla="*/ 165100 h 365125"/>
              <a:gd name="connsiteX44" fmla="*/ 565150 w 673100"/>
              <a:gd name="connsiteY44" fmla="*/ 152400 h 365125"/>
              <a:gd name="connsiteX45" fmla="*/ 558800 w 673100"/>
              <a:gd name="connsiteY45" fmla="*/ 142875 h 365125"/>
              <a:gd name="connsiteX46" fmla="*/ 549275 w 673100"/>
              <a:gd name="connsiteY46" fmla="*/ 136525 h 365125"/>
              <a:gd name="connsiteX47" fmla="*/ 539750 w 673100"/>
              <a:gd name="connsiteY47" fmla="*/ 127000 h 365125"/>
              <a:gd name="connsiteX48" fmla="*/ 520700 w 673100"/>
              <a:gd name="connsiteY48" fmla="*/ 114300 h 365125"/>
              <a:gd name="connsiteX49" fmla="*/ 501650 w 673100"/>
              <a:gd name="connsiteY49" fmla="*/ 101600 h 365125"/>
              <a:gd name="connsiteX50" fmla="*/ 473075 w 673100"/>
              <a:gd name="connsiteY50" fmla="*/ 82550 h 365125"/>
              <a:gd name="connsiteX51" fmla="*/ 463550 w 673100"/>
              <a:gd name="connsiteY51" fmla="*/ 76200 h 365125"/>
              <a:gd name="connsiteX52" fmla="*/ 454025 w 673100"/>
              <a:gd name="connsiteY52" fmla="*/ 69850 h 365125"/>
              <a:gd name="connsiteX53" fmla="*/ 434975 w 673100"/>
              <a:gd name="connsiteY53" fmla="*/ 63500 h 365125"/>
              <a:gd name="connsiteX54" fmla="*/ 425450 w 673100"/>
              <a:gd name="connsiteY54" fmla="*/ 57150 h 365125"/>
              <a:gd name="connsiteX55" fmla="*/ 393700 w 673100"/>
              <a:gd name="connsiteY55" fmla="*/ 47625 h 365125"/>
              <a:gd name="connsiteX56" fmla="*/ 374650 w 673100"/>
              <a:gd name="connsiteY56" fmla="*/ 41275 h 365125"/>
              <a:gd name="connsiteX57" fmla="*/ 317500 w 673100"/>
              <a:gd name="connsiteY57" fmla="*/ 22225 h 365125"/>
              <a:gd name="connsiteX58" fmla="*/ 298450 w 673100"/>
              <a:gd name="connsiteY58" fmla="*/ 15875 h 365125"/>
              <a:gd name="connsiteX59" fmla="*/ 288925 w 673100"/>
              <a:gd name="connsiteY59" fmla="*/ 12700 h 365125"/>
              <a:gd name="connsiteX60" fmla="*/ 257175 w 673100"/>
              <a:gd name="connsiteY60" fmla="*/ 6350 h 365125"/>
              <a:gd name="connsiteX61" fmla="*/ 228600 w 673100"/>
              <a:gd name="connsiteY61" fmla="*/ 0 h 365125"/>
              <a:gd name="connsiteX62" fmla="*/ 136525 w 673100"/>
              <a:gd name="connsiteY62" fmla="*/ 3175 h 365125"/>
              <a:gd name="connsiteX63" fmla="*/ 101600 w 673100"/>
              <a:gd name="connsiteY63" fmla="*/ 12700 h 365125"/>
              <a:gd name="connsiteX64" fmla="*/ 79375 w 673100"/>
              <a:gd name="connsiteY64" fmla="*/ 19050 h 365125"/>
              <a:gd name="connsiteX65" fmla="*/ 69850 w 673100"/>
              <a:gd name="connsiteY65" fmla="*/ 1905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73100" h="365125">
                <a:moveTo>
                  <a:pt x="69850" y="19050"/>
                </a:moveTo>
                <a:cubicBezTo>
                  <a:pt x="60325" y="28575"/>
                  <a:pt x="48747" y="36417"/>
                  <a:pt x="41275" y="47625"/>
                </a:cubicBezTo>
                <a:cubicBezTo>
                  <a:pt x="9177" y="95773"/>
                  <a:pt x="43919" y="46357"/>
                  <a:pt x="19050" y="76200"/>
                </a:cubicBezTo>
                <a:cubicBezTo>
                  <a:pt x="10664" y="86263"/>
                  <a:pt x="10965" y="90931"/>
                  <a:pt x="6350" y="104775"/>
                </a:cubicBezTo>
                <a:lnTo>
                  <a:pt x="3175" y="114300"/>
                </a:lnTo>
                <a:cubicBezTo>
                  <a:pt x="2117" y="124883"/>
                  <a:pt x="0" y="135414"/>
                  <a:pt x="0" y="146050"/>
                </a:cubicBezTo>
                <a:cubicBezTo>
                  <a:pt x="0" y="149397"/>
                  <a:pt x="2702" y="152262"/>
                  <a:pt x="3175" y="155575"/>
                </a:cubicBezTo>
                <a:cubicBezTo>
                  <a:pt x="7775" y="187778"/>
                  <a:pt x="3625" y="182775"/>
                  <a:pt x="9525" y="206375"/>
                </a:cubicBezTo>
                <a:cubicBezTo>
                  <a:pt x="10337" y="209622"/>
                  <a:pt x="11075" y="212974"/>
                  <a:pt x="12700" y="215900"/>
                </a:cubicBezTo>
                <a:cubicBezTo>
                  <a:pt x="16406" y="222571"/>
                  <a:pt x="19050" y="230717"/>
                  <a:pt x="25400" y="234950"/>
                </a:cubicBezTo>
                <a:lnTo>
                  <a:pt x="34925" y="241300"/>
                </a:lnTo>
                <a:cubicBezTo>
                  <a:pt x="52917" y="268287"/>
                  <a:pt x="23283" y="226483"/>
                  <a:pt x="60325" y="263525"/>
                </a:cubicBezTo>
                <a:cubicBezTo>
                  <a:pt x="75246" y="278446"/>
                  <a:pt x="66114" y="270559"/>
                  <a:pt x="88900" y="285750"/>
                </a:cubicBezTo>
                <a:lnTo>
                  <a:pt x="98425" y="292100"/>
                </a:lnTo>
                <a:cubicBezTo>
                  <a:pt x="101600" y="294217"/>
                  <a:pt x="104330" y="297243"/>
                  <a:pt x="107950" y="298450"/>
                </a:cubicBezTo>
                <a:cubicBezTo>
                  <a:pt x="111125" y="299508"/>
                  <a:pt x="114482" y="300128"/>
                  <a:pt x="117475" y="301625"/>
                </a:cubicBezTo>
                <a:cubicBezTo>
                  <a:pt x="147664" y="316719"/>
                  <a:pt x="96903" y="297943"/>
                  <a:pt x="146050" y="314325"/>
                </a:cubicBezTo>
                <a:lnTo>
                  <a:pt x="155575" y="317500"/>
                </a:lnTo>
                <a:cubicBezTo>
                  <a:pt x="158750" y="318558"/>
                  <a:pt x="162315" y="318819"/>
                  <a:pt x="165100" y="320675"/>
                </a:cubicBezTo>
                <a:cubicBezTo>
                  <a:pt x="180194" y="330738"/>
                  <a:pt x="171005" y="325818"/>
                  <a:pt x="193675" y="333375"/>
                </a:cubicBezTo>
                <a:lnTo>
                  <a:pt x="212725" y="339725"/>
                </a:lnTo>
                <a:cubicBezTo>
                  <a:pt x="215900" y="340783"/>
                  <a:pt x="218968" y="342244"/>
                  <a:pt x="222250" y="342900"/>
                </a:cubicBezTo>
                <a:lnTo>
                  <a:pt x="238125" y="346075"/>
                </a:lnTo>
                <a:cubicBezTo>
                  <a:pt x="244459" y="347227"/>
                  <a:pt x="250862" y="347987"/>
                  <a:pt x="257175" y="349250"/>
                </a:cubicBezTo>
                <a:cubicBezTo>
                  <a:pt x="261454" y="350106"/>
                  <a:pt x="265596" y="351569"/>
                  <a:pt x="269875" y="352425"/>
                </a:cubicBezTo>
                <a:cubicBezTo>
                  <a:pt x="300565" y="358563"/>
                  <a:pt x="277602" y="352675"/>
                  <a:pt x="311150" y="358775"/>
                </a:cubicBezTo>
                <a:cubicBezTo>
                  <a:pt x="315443" y="359556"/>
                  <a:pt x="319537" y="361286"/>
                  <a:pt x="323850" y="361950"/>
                </a:cubicBezTo>
                <a:cubicBezTo>
                  <a:pt x="333322" y="363407"/>
                  <a:pt x="342900" y="364067"/>
                  <a:pt x="352425" y="365125"/>
                </a:cubicBezTo>
                <a:lnTo>
                  <a:pt x="463550" y="361950"/>
                </a:lnTo>
                <a:cubicBezTo>
                  <a:pt x="492170" y="360565"/>
                  <a:pt x="549275" y="355600"/>
                  <a:pt x="549275" y="355600"/>
                </a:cubicBezTo>
                <a:cubicBezTo>
                  <a:pt x="553508" y="354542"/>
                  <a:pt x="557779" y="353624"/>
                  <a:pt x="561975" y="352425"/>
                </a:cubicBezTo>
                <a:cubicBezTo>
                  <a:pt x="565193" y="351506"/>
                  <a:pt x="568271" y="350131"/>
                  <a:pt x="571500" y="349250"/>
                </a:cubicBezTo>
                <a:cubicBezTo>
                  <a:pt x="579920" y="346954"/>
                  <a:pt x="588621" y="345660"/>
                  <a:pt x="596900" y="342900"/>
                </a:cubicBezTo>
                <a:lnTo>
                  <a:pt x="615950" y="336550"/>
                </a:lnTo>
                <a:cubicBezTo>
                  <a:pt x="619125" y="335492"/>
                  <a:pt x="622228" y="334187"/>
                  <a:pt x="625475" y="333375"/>
                </a:cubicBezTo>
                <a:cubicBezTo>
                  <a:pt x="629708" y="332317"/>
                  <a:pt x="633995" y="331454"/>
                  <a:pt x="638175" y="330200"/>
                </a:cubicBezTo>
                <a:cubicBezTo>
                  <a:pt x="644586" y="328277"/>
                  <a:pt x="657225" y="323850"/>
                  <a:pt x="657225" y="323850"/>
                </a:cubicBezTo>
                <a:cubicBezTo>
                  <a:pt x="671781" y="302015"/>
                  <a:pt x="667512" y="312040"/>
                  <a:pt x="673100" y="295275"/>
                </a:cubicBezTo>
                <a:cubicBezTo>
                  <a:pt x="670849" y="277265"/>
                  <a:pt x="671245" y="272159"/>
                  <a:pt x="666750" y="257175"/>
                </a:cubicBezTo>
                <a:cubicBezTo>
                  <a:pt x="664827" y="250764"/>
                  <a:pt x="664113" y="243694"/>
                  <a:pt x="660400" y="238125"/>
                </a:cubicBezTo>
                <a:cubicBezTo>
                  <a:pt x="651029" y="224068"/>
                  <a:pt x="643318" y="209804"/>
                  <a:pt x="628650" y="200025"/>
                </a:cubicBezTo>
                <a:lnTo>
                  <a:pt x="609600" y="187325"/>
                </a:lnTo>
                <a:cubicBezTo>
                  <a:pt x="606425" y="185208"/>
                  <a:pt x="602773" y="183673"/>
                  <a:pt x="600075" y="180975"/>
                </a:cubicBezTo>
                <a:cubicBezTo>
                  <a:pt x="587852" y="168752"/>
                  <a:pt x="594286" y="173941"/>
                  <a:pt x="581025" y="165100"/>
                </a:cubicBezTo>
                <a:cubicBezTo>
                  <a:pt x="562827" y="137803"/>
                  <a:pt x="587058" y="169927"/>
                  <a:pt x="565150" y="152400"/>
                </a:cubicBezTo>
                <a:cubicBezTo>
                  <a:pt x="562170" y="150016"/>
                  <a:pt x="561498" y="145573"/>
                  <a:pt x="558800" y="142875"/>
                </a:cubicBezTo>
                <a:cubicBezTo>
                  <a:pt x="556102" y="140177"/>
                  <a:pt x="552206" y="138968"/>
                  <a:pt x="549275" y="136525"/>
                </a:cubicBezTo>
                <a:cubicBezTo>
                  <a:pt x="545826" y="133650"/>
                  <a:pt x="543294" y="129757"/>
                  <a:pt x="539750" y="127000"/>
                </a:cubicBezTo>
                <a:cubicBezTo>
                  <a:pt x="533726" y="122315"/>
                  <a:pt x="527050" y="118533"/>
                  <a:pt x="520700" y="114300"/>
                </a:cubicBezTo>
                <a:lnTo>
                  <a:pt x="501650" y="101600"/>
                </a:lnTo>
                <a:lnTo>
                  <a:pt x="473075" y="82550"/>
                </a:lnTo>
                <a:lnTo>
                  <a:pt x="463550" y="76200"/>
                </a:lnTo>
                <a:cubicBezTo>
                  <a:pt x="460375" y="74083"/>
                  <a:pt x="457645" y="71057"/>
                  <a:pt x="454025" y="69850"/>
                </a:cubicBezTo>
                <a:cubicBezTo>
                  <a:pt x="447675" y="67733"/>
                  <a:pt x="440544" y="67213"/>
                  <a:pt x="434975" y="63500"/>
                </a:cubicBezTo>
                <a:cubicBezTo>
                  <a:pt x="431800" y="61383"/>
                  <a:pt x="428937" y="58700"/>
                  <a:pt x="425450" y="57150"/>
                </a:cubicBezTo>
                <a:cubicBezTo>
                  <a:pt x="409907" y="50242"/>
                  <a:pt x="407908" y="51888"/>
                  <a:pt x="393700" y="47625"/>
                </a:cubicBezTo>
                <a:cubicBezTo>
                  <a:pt x="387289" y="45702"/>
                  <a:pt x="381000" y="43392"/>
                  <a:pt x="374650" y="41275"/>
                </a:cubicBezTo>
                <a:lnTo>
                  <a:pt x="317500" y="22225"/>
                </a:lnTo>
                <a:lnTo>
                  <a:pt x="298450" y="15875"/>
                </a:lnTo>
                <a:cubicBezTo>
                  <a:pt x="295275" y="14817"/>
                  <a:pt x="292207" y="13356"/>
                  <a:pt x="288925" y="12700"/>
                </a:cubicBezTo>
                <a:cubicBezTo>
                  <a:pt x="278342" y="10583"/>
                  <a:pt x="267646" y="8968"/>
                  <a:pt x="257175" y="6350"/>
                </a:cubicBezTo>
                <a:cubicBezTo>
                  <a:pt x="239240" y="1866"/>
                  <a:pt x="248754" y="4031"/>
                  <a:pt x="228600" y="0"/>
                </a:cubicBezTo>
                <a:cubicBezTo>
                  <a:pt x="197908" y="1058"/>
                  <a:pt x="167182" y="1372"/>
                  <a:pt x="136525" y="3175"/>
                </a:cubicBezTo>
                <a:cubicBezTo>
                  <a:pt x="125626" y="3816"/>
                  <a:pt x="111456" y="9415"/>
                  <a:pt x="101600" y="12700"/>
                </a:cubicBezTo>
                <a:cubicBezTo>
                  <a:pt x="87935" y="17255"/>
                  <a:pt x="95322" y="15063"/>
                  <a:pt x="79375" y="19050"/>
                </a:cubicBezTo>
                <a:lnTo>
                  <a:pt x="69850" y="19050"/>
                </a:lnTo>
                <a:close/>
              </a:path>
            </a:pathLst>
          </a:custGeom>
          <a:noFill/>
          <a:ln w="9525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D245A459-1171-F143-B441-A2324775402C}"/>
              </a:ext>
            </a:extLst>
          </p:cNvPr>
          <p:cNvSpPr/>
          <p:nvPr/>
        </p:nvSpPr>
        <p:spPr>
          <a:xfrm>
            <a:off x="5237607" y="622325"/>
            <a:ext cx="777875" cy="815975"/>
          </a:xfrm>
          <a:custGeom>
            <a:avLst/>
            <a:gdLst>
              <a:gd name="connsiteX0" fmla="*/ 196850 w 777875"/>
              <a:gd name="connsiteY0" fmla="*/ 69850 h 815975"/>
              <a:gd name="connsiteX1" fmla="*/ 177800 w 777875"/>
              <a:gd name="connsiteY1" fmla="*/ 82550 h 815975"/>
              <a:gd name="connsiteX2" fmla="*/ 155575 w 777875"/>
              <a:gd name="connsiteY2" fmla="*/ 92075 h 815975"/>
              <a:gd name="connsiteX3" fmla="*/ 139700 w 777875"/>
              <a:gd name="connsiteY3" fmla="*/ 107950 h 815975"/>
              <a:gd name="connsiteX4" fmla="*/ 120650 w 777875"/>
              <a:gd name="connsiteY4" fmla="*/ 127000 h 815975"/>
              <a:gd name="connsiteX5" fmla="*/ 114300 w 777875"/>
              <a:gd name="connsiteY5" fmla="*/ 136525 h 815975"/>
              <a:gd name="connsiteX6" fmla="*/ 104775 w 777875"/>
              <a:gd name="connsiteY6" fmla="*/ 142875 h 815975"/>
              <a:gd name="connsiteX7" fmla="*/ 98425 w 777875"/>
              <a:gd name="connsiteY7" fmla="*/ 152400 h 815975"/>
              <a:gd name="connsiteX8" fmla="*/ 79375 w 777875"/>
              <a:gd name="connsiteY8" fmla="*/ 168275 h 815975"/>
              <a:gd name="connsiteX9" fmla="*/ 73025 w 777875"/>
              <a:gd name="connsiteY9" fmla="*/ 177800 h 815975"/>
              <a:gd name="connsiteX10" fmla="*/ 63500 w 777875"/>
              <a:gd name="connsiteY10" fmla="*/ 184150 h 815975"/>
              <a:gd name="connsiteX11" fmla="*/ 50800 w 777875"/>
              <a:gd name="connsiteY11" fmla="*/ 203200 h 815975"/>
              <a:gd name="connsiteX12" fmla="*/ 44450 w 777875"/>
              <a:gd name="connsiteY12" fmla="*/ 212725 h 815975"/>
              <a:gd name="connsiteX13" fmla="*/ 34925 w 777875"/>
              <a:gd name="connsiteY13" fmla="*/ 222250 h 815975"/>
              <a:gd name="connsiteX14" fmla="*/ 31750 w 777875"/>
              <a:gd name="connsiteY14" fmla="*/ 231775 h 815975"/>
              <a:gd name="connsiteX15" fmla="*/ 15875 w 777875"/>
              <a:gd name="connsiteY15" fmla="*/ 250825 h 815975"/>
              <a:gd name="connsiteX16" fmla="*/ 9525 w 777875"/>
              <a:gd name="connsiteY16" fmla="*/ 269875 h 815975"/>
              <a:gd name="connsiteX17" fmla="*/ 3175 w 777875"/>
              <a:gd name="connsiteY17" fmla="*/ 288925 h 815975"/>
              <a:gd name="connsiteX18" fmla="*/ 0 w 777875"/>
              <a:gd name="connsiteY18" fmla="*/ 298450 h 815975"/>
              <a:gd name="connsiteX19" fmla="*/ 3175 w 777875"/>
              <a:gd name="connsiteY19" fmla="*/ 371475 h 815975"/>
              <a:gd name="connsiteX20" fmla="*/ 6350 w 777875"/>
              <a:gd name="connsiteY20" fmla="*/ 384175 h 815975"/>
              <a:gd name="connsiteX21" fmla="*/ 9525 w 777875"/>
              <a:gd name="connsiteY21" fmla="*/ 403225 h 815975"/>
              <a:gd name="connsiteX22" fmla="*/ 19050 w 777875"/>
              <a:gd name="connsiteY22" fmla="*/ 431800 h 815975"/>
              <a:gd name="connsiteX23" fmla="*/ 22225 w 777875"/>
              <a:gd name="connsiteY23" fmla="*/ 441325 h 815975"/>
              <a:gd name="connsiteX24" fmla="*/ 25400 w 777875"/>
              <a:gd name="connsiteY24" fmla="*/ 454025 h 815975"/>
              <a:gd name="connsiteX25" fmla="*/ 34925 w 777875"/>
              <a:gd name="connsiteY25" fmla="*/ 466725 h 815975"/>
              <a:gd name="connsiteX26" fmla="*/ 44450 w 777875"/>
              <a:gd name="connsiteY26" fmla="*/ 485775 h 815975"/>
              <a:gd name="connsiteX27" fmla="*/ 47625 w 777875"/>
              <a:gd name="connsiteY27" fmla="*/ 495300 h 815975"/>
              <a:gd name="connsiteX28" fmla="*/ 57150 w 777875"/>
              <a:gd name="connsiteY28" fmla="*/ 501650 h 815975"/>
              <a:gd name="connsiteX29" fmla="*/ 85725 w 777875"/>
              <a:gd name="connsiteY29" fmla="*/ 536575 h 815975"/>
              <a:gd name="connsiteX30" fmla="*/ 95250 w 777875"/>
              <a:gd name="connsiteY30" fmla="*/ 549275 h 815975"/>
              <a:gd name="connsiteX31" fmla="*/ 101600 w 777875"/>
              <a:gd name="connsiteY31" fmla="*/ 558800 h 815975"/>
              <a:gd name="connsiteX32" fmla="*/ 111125 w 777875"/>
              <a:gd name="connsiteY32" fmla="*/ 568325 h 815975"/>
              <a:gd name="connsiteX33" fmla="*/ 127000 w 777875"/>
              <a:gd name="connsiteY33" fmla="*/ 584200 h 815975"/>
              <a:gd name="connsiteX34" fmla="*/ 142875 w 777875"/>
              <a:gd name="connsiteY34" fmla="*/ 606425 h 815975"/>
              <a:gd name="connsiteX35" fmla="*/ 155575 w 777875"/>
              <a:gd name="connsiteY35" fmla="*/ 612775 h 815975"/>
              <a:gd name="connsiteX36" fmla="*/ 165100 w 777875"/>
              <a:gd name="connsiteY36" fmla="*/ 622300 h 815975"/>
              <a:gd name="connsiteX37" fmla="*/ 184150 w 777875"/>
              <a:gd name="connsiteY37" fmla="*/ 635000 h 815975"/>
              <a:gd name="connsiteX38" fmla="*/ 203200 w 777875"/>
              <a:gd name="connsiteY38" fmla="*/ 647700 h 815975"/>
              <a:gd name="connsiteX39" fmla="*/ 212725 w 777875"/>
              <a:gd name="connsiteY39" fmla="*/ 654050 h 815975"/>
              <a:gd name="connsiteX40" fmla="*/ 222250 w 777875"/>
              <a:gd name="connsiteY40" fmla="*/ 657225 h 815975"/>
              <a:gd name="connsiteX41" fmla="*/ 231775 w 777875"/>
              <a:gd name="connsiteY41" fmla="*/ 663575 h 815975"/>
              <a:gd name="connsiteX42" fmla="*/ 254000 w 777875"/>
              <a:gd name="connsiteY42" fmla="*/ 676275 h 815975"/>
              <a:gd name="connsiteX43" fmla="*/ 266700 w 777875"/>
              <a:gd name="connsiteY43" fmla="*/ 685800 h 815975"/>
              <a:gd name="connsiteX44" fmla="*/ 285750 w 777875"/>
              <a:gd name="connsiteY44" fmla="*/ 692150 h 815975"/>
              <a:gd name="connsiteX45" fmla="*/ 304800 w 777875"/>
              <a:gd name="connsiteY45" fmla="*/ 704850 h 815975"/>
              <a:gd name="connsiteX46" fmla="*/ 327025 w 777875"/>
              <a:gd name="connsiteY46" fmla="*/ 714375 h 815975"/>
              <a:gd name="connsiteX47" fmla="*/ 336550 w 777875"/>
              <a:gd name="connsiteY47" fmla="*/ 720725 h 815975"/>
              <a:gd name="connsiteX48" fmla="*/ 365125 w 777875"/>
              <a:gd name="connsiteY48" fmla="*/ 730250 h 815975"/>
              <a:gd name="connsiteX49" fmla="*/ 374650 w 777875"/>
              <a:gd name="connsiteY49" fmla="*/ 733425 h 815975"/>
              <a:gd name="connsiteX50" fmla="*/ 396875 w 777875"/>
              <a:gd name="connsiteY50" fmla="*/ 742950 h 815975"/>
              <a:gd name="connsiteX51" fmla="*/ 406400 w 777875"/>
              <a:gd name="connsiteY51" fmla="*/ 749300 h 815975"/>
              <a:gd name="connsiteX52" fmla="*/ 415925 w 777875"/>
              <a:gd name="connsiteY52" fmla="*/ 752475 h 815975"/>
              <a:gd name="connsiteX53" fmla="*/ 434975 w 777875"/>
              <a:gd name="connsiteY53" fmla="*/ 765175 h 815975"/>
              <a:gd name="connsiteX54" fmla="*/ 454025 w 777875"/>
              <a:gd name="connsiteY54" fmla="*/ 774700 h 815975"/>
              <a:gd name="connsiteX55" fmla="*/ 463550 w 777875"/>
              <a:gd name="connsiteY55" fmla="*/ 777875 h 815975"/>
              <a:gd name="connsiteX56" fmla="*/ 473075 w 777875"/>
              <a:gd name="connsiteY56" fmla="*/ 784225 h 815975"/>
              <a:gd name="connsiteX57" fmla="*/ 492125 w 777875"/>
              <a:gd name="connsiteY57" fmla="*/ 790575 h 815975"/>
              <a:gd name="connsiteX58" fmla="*/ 511175 w 777875"/>
              <a:gd name="connsiteY58" fmla="*/ 796925 h 815975"/>
              <a:gd name="connsiteX59" fmla="*/ 539750 w 777875"/>
              <a:gd name="connsiteY59" fmla="*/ 806450 h 815975"/>
              <a:gd name="connsiteX60" fmla="*/ 549275 w 777875"/>
              <a:gd name="connsiteY60" fmla="*/ 809625 h 815975"/>
              <a:gd name="connsiteX61" fmla="*/ 558800 w 777875"/>
              <a:gd name="connsiteY61" fmla="*/ 812800 h 815975"/>
              <a:gd name="connsiteX62" fmla="*/ 574675 w 777875"/>
              <a:gd name="connsiteY62" fmla="*/ 815975 h 815975"/>
              <a:gd name="connsiteX63" fmla="*/ 638175 w 777875"/>
              <a:gd name="connsiteY63" fmla="*/ 812800 h 815975"/>
              <a:gd name="connsiteX64" fmla="*/ 650875 w 777875"/>
              <a:gd name="connsiteY64" fmla="*/ 809625 h 815975"/>
              <a:gd name="connsiteX65" fmla="*/ 669925 w 777875"/>
              <a:gd name="connsiteY65" fmla="*/ 803275 h 815975"/>
              <a:gd name="connsiteX66" fmla="*/ 708025 w 777875"/>
              <a:gd name="connsiteY66" fmla="*/ 771525 h 815975"/>
              <a:gd name="connsiteX67" fmla="*/ 720725 w 777875"/>
              <a:gd name="connsiteY67" fmla="*/ 752475 h 815975"/>
              <a:gd name="connsiteX68" fmla="*/ 727075 w 777875"/>
              <a:gd name="connsiteY68" fmla="*/ 742950 h 815975"/>
              <a:gd name="connsiteX69" fmla="*/ 733425 w 777875"/>
              <a:gd name="connsiteY69" fmla="*/ 733425 h 815975"/>
              <a:gd name="connsiteX70" fmla="*/ 742950 w 777875"/>
              <a:gd name="connsiteY70" fmla="*/ 714375 h 815975"/>
              <a:gd name="connsiteX71" fmla="*/ 746125 w 777875"/>
              <a:gd name="connsiteY71" fmla="*/ 701675 h 815975"/>
              <a:gd name="connsiteX72" fmla="*/ 758825 w 777875"/>
              <a:gd name="connsiteY72" fmla="*/ 669925 h 815975"/>
              <a:gd name="connsiteX73" fmla="*/ 762000 w 777875"/>
              <a:gd name="connsiteY73" fmla="*/ 657225 h 815975"/>
              <a:gd name="connsiteX74" fmla="*/ 765175 w 777875"/>
              <a:gd name="connsiteY74" fmla="*/ 647700 h 815975"/>
              <a:gd name="connsiteX75" fmla="*/ 774700 w 777875"/>
              <a:gd name="connsiteY75" fmla="*/ 606425 h 815975"/>
              <a:gd name="connsiteX76" fmla="*/ 777875 w 777875"/>
              <a:gd name="connsiteY76" fmla="*/ 549275 h 815975"/>
              <a:gd name="connsiteX77" fmla="*/ 771525 w 777875"/>
              <a:gd name="connsiteY77" fmla="*/ 454025 h 815975"/>
              <a:gd name="connsiteX78" fmla="*/ 765175 w 777875"/>
              <a:gd name="connsiteY78" fmla="*/ 412750 h 815975"/>
              <a:gd name="connsiteX79" fmla="*/ 762000 w 777875"/>
              <a:gd name="connsiteY79" fmla="*/ 371475 h 815975"/>
              <a:gd name="connsiteX80" fmla="*/ 758825 w 777875"/>
              <a:gd name="connsiteY80" fmla="*/ 352425 h 815975"/>
              <a:gd name="connsiteX81" fmla="*/ 755650 w 777875"/>
              <a:gd name="connsiteY81" fmla="*/ 323850 h 815975"/>
              <a:gd name="connsiteX82" fmla="*/ 752475 w 777875"/>
              <a:gd name="connsiteY82" fmla="*/ 307975 h 815975"/>
              <a:gd name="connsiteX83" fmla="*/ 749300 w 777875"/>
              <a:gd name="connsiteY83" fmla="*/ 279400 h 815975"/>
              <a:gd name="connsiteX84" fmla="*/ 742950 w 777875"/>
              <a:gd name="connsiteY84" fmla="*/ 260350 h 815975"/>
              <a:gd name="connsiteX85" fmla="*/ 739775 w 777875"/>
              <a:gd name="connsiteY85" fmla="*/ 250825 h 815975"/>
              <a:gd name="connsiteX86" fmla="*/ 736600 w 777875"/>
              <a:gd name="connsiteY86" fmla="*/ 241300 h 815975"/>
              <a:gd name="connsiteX87" fmla="*/ 733425 w 777875"/>
              <a:gd name="connsiteY87" fmla="*/ 228600 h 815975"/>
              <a:gd name="connsiteX88" fmla="*/ 727075 w 777875"/>
              <a:gd name="connsiteY88" fmla="*/ 209550 h 815975"/>
              <a:gd name="connsiteX89" fmla="*/ 723900 w 777875"/>
              <a:gd name="connsiteY89" fmla="*/ 196850 h 815975"/>
              <a:gd name="connsiteX90" fmla="*/ 717550 w 777875"/>
              <a:gd name="connsiteY90" fmla="*/ 177800 h 815975"/>
              <a:gd name="connsiteX91" fmla="*/ 714375 w 777875"/>
              <a:gd name="connsiteY91" fmla="*/ 168275 h 815975"/>
              <a:gd name="connsiteX92" fmla="*/ 698500 w 777875"/>
              <a:gd name="connsiteY92" fmla="*/ 149225 h 815975"/>
              <a:gd name="connsiteX93" fmla="*/ 685800 w 777875"/>
              <a:gd name="connsiteY93" fmla="*/ 130175 h 815975"/>
              <a:gd name="connsiteX94" fmla="*/ 676275 w 777875"/>
              <a:gd name="connsiteY94" fmla="*/ 120650 h 815975"/>
              <a:gd name="connsiteX95" fmla="*/ 650875 w 777875"/>
              <a:gd name="connsiteY95" fmla="*/ 92075 h 815975"/>
              <a:gd name="connsiteX96" fmla="*/ 631825 w 777875"/>
              <a:gd name="connsiteY96" fmla="*/ 79375 h 815975"/>
              <a:gd name="connsiteX97" fmla="*/ 622300 w 777875"/>
              <a:gd name="connsiteY97" fmla="*/ 73025 h 815975"/>
              <a:gd name="connsiteX98" fmla="*/ 596900 w 777875"/>
              <a:gd name="connsiteY98" fmla="*/ 50800 h 815975"/>
              <a:gd name="connsiteX99" fmla="*/ 587375 w 777875"/>
              <a:gd name="connsiteY99" fmla="*/ 44450 h 815975"/>
              <a:gd name="connsiteX100" fmla="*/ 577850 w 777875"/>
              <a:gd name="connsiteY100" fmla="*/ 41275 h 815975"/>
              <a:gd name="connsiteX101" fmla="*/ 558800 w 777875"/>
              <a:gd name="connsiteY101" fmla="*/ 28575 h 815975"/>
              <a:gd name="connsiteX102" fmla="*/ 539750 w 777875"/>
              <a:gd name="connsiteY102" fmla="*/ 22225 h 815975"/>
              <a:gd name="connsiteX103" fmla="*/ 511175 w 777875"/>
              <a:gd name="connsiteY103" fmla="*/ 9525 h 815975"/>
              <a:gd name="connsiteX104" fmla="*/ 444500 w 777875"/>
              <a:gd name="connsiteY104" fmla="*/ 3175 h 815975"/>
              <a:gd name="connsiteX105" fmla="*/ 415925 w 777875"/>
              <a:gd name="connsiteY105" fmla="*/ 0 h 815975"/>
              <a:gd name="connsiteX106" fmla="*/ 396875 w 777875"/>
              <a:gd name="connsiteY106" fmla="*/ 3175 h 815975"/>
              <a:gd name="connsiteX107" fmla="*/ 384175 w 777875"/>
              <a:gd name="connsiteY107" fmla="*/ 6350 h 815975"/>
              <a:gd name="connsiteX108" fmla="*/ 368300 w 777875"/>
              <a:gd name="connsiteY108" fmla="*/ 9525 h 815975"/>
              <a:gd name="connsiteX109" fmla="*/ 355600 w 777875"/>
              <a:gd name="connsiteY109" fmla="*/ 12700 h 815975"/>
              <a:gd name="connsiteX110" fmla="*/ 327025 w 777875"/>
              <a:gd name="connsiteY110" fmla="*/ 19050 h 815975"/>
              <a:gd name="connsiteX111" fmla="*/ 307975 w 777875"/>
              <a:gd name="connsiteY111" fmla="*/ 25400 h 815975"/>
              <a:gd name="connsiteX112" fmla="*/ 269875 w 777875"/>
              <a:gd name="connsiteY112" fmla="*/ 38100 h 815975"/>
              <a:gd name="connsiteX113" fmla="*/ 260350 w 777875"/>
              <a:gd name="connsiteY113" fmla="*/ 41275 h 815975"/>
              <a:gd name="connsiteX114" fmla="*/ 250825 w 777875"/>
              <a:gd name="connsiteY114" fmla="*/ 44450 h 815975"/>
              <a:gd name="connsiteX115" fmla="*/ 222250 w 777875"/>
              <a:gd name="connsiteY115" fmla="*/ 57150 h 815975"/>
              <a:gd name="connsiteX116" fmla="*/ 203200 w 777875"/>
              <a:gd name="connsiteY116" fmla="*/ 63500 h 815975"/>
              <a:gd name="connsiteX117" fmla="*/ 196850 w 777875"/>
              <a:gd name="connsiteY117" fmla="*/ 69850 h 81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777875" h="815975">
                <a:moveTo>
                  <a:pt x="196850" y="69850"/>
                </a:moveTo>
                <a:cubicBezTo>
                  <a:pt x="190500" y="74083"/>
                  <a:pt x="184344" y="78623"/>
                  <a:pt x="177800" y="82550"/>
                </a:cubicBezTo>
                <a:cubicBezTo>
                  <a:pt x="167992" y="88435"/>
                  <a:pt x="165429" y="88790"/>
                  <a:pt x="155575" y="92075"/>
                </a:cubicBezTo>
                <a:cubicBezTo>
                  <a:pt x="142490" y="111702"/>
                  <a:pt x="157018" y="92556"/>
                  <a:pt x="139700" y="107950"/>
                </a:cubicBezTo>
                <a:cubicBezTo>
                  <a:pt x="132988" y="113916"/>
                  <a:pt x="125631" y="119528"/>
                  <a:pt x="120650" y="127000"/>
                </a:cubicBezTo>
                <a:cubicBezTo>
                  <a:pt x="118533" y="130175"/>
                  <a:pt x="116998" y="133827"/>
                  <a:pt x="114300" y="136525"/>
                </a:cubicBezTo>
                <a:cubicBezTo>
                  <a:pt x="111602" y="139223"/>
                  <a:pt x="107950" y="140758"/>
                  <a:pt x="104775" y="142875"/>
                </a:cubicBezTo>
                <a:cubicBezTo>
                  <a:pt x="102658" y="146050"/>
                  <a:pt x="100868" y="149469"/>
                  <a:pt x="98425" y="152400"/>
                </a:cubicBezTo>
                <a:cubicBezTo>
                  <a:pt x="90785" y="161567"/>
                  <a:pt x="88741" y="162031"/>
                  <a:pt x="79375" y="168275"/>
                </a:cubicBezTo>
                <a:cubicBezTo>
                  <a:pt x="77258" y="171450"/>
                  <a:pt x="75723" y="175102"/>
                  <a:pt x="73025" y="177800"/>
                </a:cubicBezTo>
                <a:cubicBezTo>
                  <a:pt x="70327" y="180498"/>
                  <a:pt x="66013" y="181278"/>
                  <a:pt x="63500" y="184150"/>
                </a:cubicBezTo>
                <a:cubicBezTo>
                  <a:pt x="58474" y="189893"/>
                  <a:pt x="55033" y="196850"/>
                  <a:pt x="50800" y="203200"/>
                </a:cubicBezTo>
                <a:cubicBezTo>
                  <a:pt x="48683" y="206375"/>
                  <a:pt x="47148" y="210027"/>
                  <a:pt x="44450" y="212725"/>
                </a:cubicBezTo>
                <a:lnTo>
                  <a:pt x="34925" y="222250"/>
                </a:lnTo>
                <a:cubicBezTo>
                  <a:pt x="33867" y="225425"/>
                  <a:pt x="33606" y="228990"/>
                  <a:pt x="31750" y="231775"/>
                </a:cubicBezTo>
                <a:cubicBezTo>
                  <a:pt x="21781" y="246729"/>
                  <a:pt x="22800" y="235243"/>
                  <a:pt x="15875" y="250825"/>
                </a:cubicBezTo>
                <a:cubicBezTo>
                  <a:pt x="13157" y="256942"/>
                  <a:pt x="11642" y="263525"/>
                  <a:pt x="9525" y="269875"/>
                </a:cubicBezTo>
                <a:lnTo>
                  <a:pt x="3175" y="288925"/>
                </a:lnTo>
                <a:lnTo>
                  <a:pt x="0" y="298450"/>
                </a:lnTo>
                <a:cubicBezTo>
                  <a:pt x="1058" y="322792"/>
                  <a:pt x="1375" y="347177"/>
                  <a:pt x="3175" y="371475"/>
                </a:cubicBezTo>
                <a:cubicBezTo>
                  <a:pt x="3497" y="375827"/>
                  <a:pt x="5494" y="379896"/>
                  <a:pt x="6350" y="384175"/>
                </a:cubicBezTo>
                <a:cubicBezTo>
                  <a:pt x="7613" y="390488"/>
                  <a:pt x="7964" y="396980"/>
                  <a:pt x="9525" y="403225"/>
                </a:cubicBezTo>
                <a:lnTo>
                  <a:pt x="19050" y="431800"/>
                </a:lnTo>
                <a:cubicBezTo>
                  <a:pt x="20108" y="434975"/>
                  <a:pt x="21413" y="438078"/>
                  <a:pt x="22225" y="441325"/>
                </a:cubicBezTo>
                <a:cubicBezTo>
                  <a:pt x="23283" y="445558"/>
                  <a:pt x="23449" y="450122"/>
                  <a:pt x="25400" y="454025"/>
                </a:cubicBezTo>
                <a:cubicBezTo>
                  <a:pt x="27767" y="458758"/>
                  <a:pt x="31750" y="462492"/>
                  <a:pt x="34925" y="466725"/>
                </a:cubicBezTo>
                <a:cubicBezTo>
                  <a:pt x="42905" y="490666"/>
                  <a:pt x="32140" y="461156"/>
                  <a:pt x="44450" y="485775"/>
                </a:cubicBezTo>
                <a:cubicBezTo>
                  <a:pt x="45947" y="488768"/>
                  <a:pt x="45534" y="492687"/>
                  <a:pt x="47625" y="495300"/>
                </a:cubicBezTo>
                <a:cubicBezTo>
                  <a:pt x="50009" y="498280"/>
                  <a:pt x="53975" y="499533"/>
                  <a:pt x="57150" y="501650"/>
                </a:cubicBezTo>
                <a:cubicBezTo>
                  <a:pt x="73962" y="535273"/>
                  <a:pt x="47367" y="485432"/>
                  <a:pt x="85725" y="536575"/>
                </a:cubicBezTo>
                <a:cubicBezTo>
                  <a:pt x="88900" y="540808"/>
                  <a:pt x="92174" y="544969"/>
                  <a:pt x="95250" y="549275"/>
                </a:cubicBezTo>
                <a:cubicBezTo>
                  <a:pt x="97468" y="552380"/>
                  <a:pt x="99157" y="555869"/>
                  <a:pt x="101600" y="558800"/>
                </a:cubicBezTo>
                <a:cubicBezTo>
                  <a:pt x="104475" y="562249"/>
                  <a:pt x="108250" y="564876"/>
                  <a:pt x="111125" y="568325"/>
                </a:cubicBezTo>
                <a:cubicBezTo>
                  <a:pt x="124354" y="584200"/>
                  <a:pt x="109538" y="572558"/>
                  <a:pt x="127000" y="584200"/>
                </a:cubicBezTo>
                <a:cubicBezTo>
                  <a:pt x="129974" y="588662"/>
                  <a:pt x="139812" y="603800"/>
                  <a:pt x="142875" y="606425"/>
                </a:cubicBezTo>
                <a:cubicBezTo>
                  <a:pt x="146469" y="609505"/>
                  <a:pt x="151724" y="610024"/>
                  <a:pt x="155575" y="612775"/>
                </a:cubicBezTo>
                <a:cubicBezTo>
                  <a:pt x="159229" y="615385"/>
                  <a:pt x="161556" y="619543"/>
                  <a:pt x="165100" y="622300"/>
                </a:cubicBezTo>
                <a:cubicBezTo>
                  <a:pt x="171124" y="626985"/>
                  <a:pt x="177800" y="630767"/>
                  <a:pt x="184150" y="635000"/>
                </a:cubicBezTo>
                <a:lnTo>
                  <a:pt x="203200" y="647700"/>
                </a:lnTo>
                <a:cubicBezTo>
                  <a:pt x="206375" y="649817"/>
                  <a:pt x="209105" y="652843"/>
                  <a:pt x="212725" y="654050"/>
                </a:cubicBezTo>
                <a:cubicBezTo>
                  <a:pt x="215900" y="655108"/>
                  <a:pt x="219257" y="655728"/>
                  <a:pt x="222250" y="657225"/>
                </a:cubicBezTo>
                <a:cubicBezTo>
                  <a:pt x="225663" y="658932"/>
                  <a:pt x="228462" y="661682"/>
                  <a:pt x="231775" y="663575"/>
                </a:cubicBezTo>
                <a:cubicBezTo>
                  <a:pt x="250378" y="674205"/>
                  <a:pt x="238529" y="665224"/>
                  <a:pt x="254000" y="676275"/>
                </a:cubicBezTo>
                <a:cubicBezTo>
                  <a:pt x="258306" y="679351"/>
                  <a:pt x="261967" y="683433"/>
                  <a:pt x="266700" y="685800"/>
                </a:cubicBezTo>
                <a:cubicBezTo>
                  <a:pt x="272687" y="688793"/>
                  <a:pt x="280181" y="688437"/>
                  <a:pt x="285750" y="692150"/>
                </a:cubicBezTo>
                <a:cubicBezTo>
                  <a:pt x="292100" y="696383"/>
                  <a:pt x="297560" y="702437"/>
                  <a:pt x="304800" y="704850"/>
                </a:cubicBezTo>
                <a:cubicBezTo>
                  <a:pt x="315486" y="708412"/>
                  <a:pt x="316040" y="708098"/>
                  <a:pt x="327025" y="714375"/>
                </a:cubicBezTo>
                <a:cubicBezTo>
                  <a:pt x="330338" y="716268"/>
                  <a:pt x="333063" y="719175"/>
                  <a:pt x="336550" y="720725"/>
                </a:cubicBezTo>
                <a:lnTo>
                  <a:pt x="365125" y="730250"/>
                </a:lnTo>
                <a:cubicBezTo>
                  <a:pt x="368300" y="731308"/>
                  <a:pt x="371865" y="731569"/>
                  <a:pt x="374650" y="733425"/>
                </a:cubicBezTo>
                <a:cubicBezTo>
                  <a:pt x="387806" y="742196"/>
                  <a:pt x="380473" y="738850"/>
                  <a:pt x="396875" y="742950"/>
                </a:cubicBezTo>
                <a:cubicBezTo>
                  <a:pt x="400050" y="745067"/>
                  <a:pt x="402987" y="747593"/>
                  <a:pt x="406400" y="749300"/>
                </a:cubicBezTo>
                <a:cubicBezTo>
                  <a:pt x="409393" y="750797"/>
                  <a:pt x="412999" y="750850"/>
                  <a:pt x="415925" y="752475"/>
                </a:cubicBezTo>
                <a:cubicBezTo>
                  <a:pt x="422596" y="756181"/>
                  <a:pt x="427735" y="762762"/>
                  <a:pt x="434975" y="765175"/>
                </a:cubicBezTo>
                <a:cubicBezTo>
                  <a:pt x="458916" y="773155"/>
                  <a:pt x="429406" y="762390"/>
                  <a:pt x="454025" y="774700"/>
                </a:cubicBezTo>
                <a:cubicBezTo>
                  <a:pt x="457018" y="776197"/>
                  <a:pt x="460557" y="776378"/>
                  <a:pt x="463550" y="777875"/>
                </a:cubicBezTo>
                <a:cubicBezTo>
                  <a:pt x="466963" y="779582"/>
                  <a:pt x="469588" y="782675"/>
                  <a:pt x="473075" y="784225"/>
                </a:cubicBezTo>
                <a:cubicBezTo>
                  <a:pt x="479192" y="786943"/>
                  <a:pt x="485775" y="788458"/>
                  <a:pt x="492125" y="790575"/>
                </a:cubicBezTo>
                <a:lnTo>
                  <a:pt x="511175" y="796925"/>
                </a:lnTo>
                <a:lnTo>
                  <a:pt x="539750" y="806450"/>
                </a:lnTo>
                <a:lnTo>
                  <a:pt x="549275" y="809625"/>
                </a:lnTo>
                <a:cubicBezTo>
                  <a:pt x="552450" y="810683"/>
                  <a:pt x="555518" y="812144"/>
                  <a:pt x="558800" y="812800"/>
                </a:cubicBezTo>
                <a:lnTo>
                  <a:pt x="574675" y="815975"/>
                </a:lnTo>
                <a:cubicBezTo>
                  <a:pt x="595842" y="814917"/>
                  <a:pt x="617055" y="814560"/>
                  <a:pt x="638175" y="812800"/>
                </a:cubicBezTo>
                <a:cubicBezTo>
                  <a:pt x="642524" y="812438"/>
                  <a:pt x="646695" y="810879"/>
                  <a:pt x="650875" y="809625"/>
                </a:cubicBezTo>
                <a:cubicBezTo>
                  <a:pt x="657286" y="807702"/>
                  <a:pt x="664356" y="806988"/>
                  <a:pt x="669925" y="803275"/>
                </a:cubicBezTo>
                <a:cubicBezTo>
                  <a:pt x="683982" y="793904"/>
                  <a:pt x="698246" y="786193"/>
                  <a:pt x="708025" y="771525"/>
                </a:cubicBezTo>
                <a:lnTo>
                  <a:pt x="720725" y="752475"/>
                </a:lnTo>
                <a:lnTo>
                  <a:pt x="727075" y="742950"/>
                </a:lnTo>
                <a:cubicBezTo>
                  <a:pt x="729192" y="739775"/>
                  <a:pt x="732218" y="737045"/>
                  <a:pt x="733425" y="733425"/>
                </a:cubicBezTo>
                <a:cubicBezTo>
                  <a:pt x="737807" y="720280"/>
                  <a:pt x="734744" y="726685"/>
                  <a:pt x="742950" y="714375"/>
                </a:cubicBezTo>
                <a:cubicBezTo>
                  <a:pt x="744008" y="710142"/>
                  <a:pt x="744593" y="705761"/>
                  <a:pt x="746125" y="701675"/>
                </a:cubicBezTo>
                <a:cubicBezTo>
                  <a:pt x="755979" y="675398"/>
                  <a:pt x="750257" y="704199"/>
                  <a:pt x="758825" y="669925"/>
                </a:cubicBezTo>
                <a:cubicBezTo>
                  <a:pt x="759883" y="665692"/>
                  <a:pt x="760801" y="661421"/>
                  <a:pt x="762000" y="657225"/>
                </a:cubicBezTo>
                <a:cubicBezTo>
                  <a:pt x="762919" y="654007"/>
                  <a:pt x="764294" y="650929"/>
                  <a:pt x="765175" y="647700"/>
                </a:cubicBezTo>
                <a:cubicBezTo>
                  <a:pt x="770919" y="626638"/>
                  <a:pt x="770997" y="624938"/>
                  <a:pt x="774700" y="606425"/>
                </a:cubicBezTo>
                <a:cubicBezTo>
                  <a:pt x="775758" y="587375"/>
                  <a:pt x="777875" y="568354"/>
                  <a:pt x="777875" y="549275"/>
                </a:cubicBezTo>
                <a:cubicBezTo>
                  <a:pt x="777875" y="492897"/>
                  <a:pt x="776287" y="494500"/>
                  <a:pt x="771525" y="454025"/>
                </a:cubicBezTo>
                <a:cubicBezTo>
                  <a:pt x="767462" y="419488"/>
                  <a:pt x="770859" y="435487"/>
                  <a:pt x="765175" y="412750"/>
                </a:cubicBezTo>
                <a:cubicBezTo>
                  <a:pt x="764117" y="398992"/>
                  <a:pt x="763445" y="385198"/>
                  <a:pt x="762000" y="371475"/>
                </a:cubicBezTo>
                <a:cubicBezTo>
                  <a:pt x="761326" y="365073"/>
                  <a:pt x="759676" y="358806"/>
                  <a:pt x="758825" y="352425"/>
                </a:cubicBezTo>
                <a:cubicBezTo>
                  <a:pt x="757558" y="342925"/>
                  <a:pt x="757005" y="333337"/>
                  <a:pt x="755650" y="323850"/>
                </a:cubicBezTo>
                <a:cubicBezTo>
                  <a:pt x="754887" y="318508"/>
                  <a:pt x="753238" y="313317"/>
                  <a:pt x="752475" y="307975"/>
                </a:cubicBezTo>
                <a:cubicBezTo>
                  <a:pt x="751120" y="298488"/>
                  <a:pt x="751180" y="288798"/>
                  <a:pt x="749300" y="279400"/>
                </a:cubicBezTo>
                <a:cubicBezTo>
                  <a:pt x="747987" y="272836"/>
                  <a:pt x="745067" y="266700"/>
                  <a:pt x="742950" y="260350"/>
                </a:cubicBezTo>
                <a:lnTo>
                  <a:pt x="739775" y="250825"/>
                </a:lnTo>
                <a:cubicBezTo>
                  <a:pt x="738717" y="247650"/>
                  <a:pt x="737412" y="244547"/>
                  <a:pt x="736600" y="241300"/>
                </a:cubicBezTo>
                <a:cubicBezTo>
                  <a:pt x="735542" y="237067"/>
                  <a:pt x="734679" y="232780"/>
                  <a:pt x="733425" y="228600"/>
                </a:cubicBezTo>
                <a:cubicBezTo>
                  <a:pt x="731502" y="222189"/>
                  <a:pt x="728698" y="216044"/>
                  <a:pt x="727075" y="209550"/>
                </a:cubicBezTo>
                <a:cubicBezTo>
                  <a:pt x="726017" y="205317"/>
                  <a:pt x="725154" y="201030"/>
                  <a:pt x="723900" y="196850"/>
                </a:cubicBezTo>
                <a:cubicBezTo>
                  <a:pt x="721977" y="190439"/>
                  <a:pt x="719667" y="184150"/>
                  <a:pt x="717550" y="177800"/>
                </a:cubicBezTo>
                <a:cubicBezTo>
                  <a:pt x="716492" y="174625"/>
                  <a:pt x="716231" y="171060"/>
                  <a:pt x="714375" y="168275"/>
                </a:cubicBezTo>
                <a:cubicBezTo>
                  <a:pt x="691684" y="134238"/>
                  <a:pt x="727021" y="185895"/>
                  <a:pt x="698500" y="149225"/>
                </a:cubicBezTo>
                <a:cubicBezTo>
                  <a:pt x="693815" y="143201"/>
                  <a:pt x="691196" y="135571"/>
                  <a:pt x="685800" y="130175"/>
                </a:cubicBezTo>
                <a:cubicBezTo>
                  <a:pt x="682625" y="127000"/>
                  <a:pt x="679150" y="124099"/>
                  <a:pt x="676275" y="120650"/>
                </a:cubicBezTo>
                <a:cubicBezTo>
                  <a:pt x="664346" y="106335"/>
                  <a:pt x="674031" y="107512"/>
                  <a:pt x="650875" y="92075"/>
                </a:cubicBezTo>
                <a:lnTo>
                  <a:pt x="631825" y="79375"/>
                </a:lnTo>
                <a:lnTo>
                  <a:pt x="622300" y="73025"/>
                </a:lnTo>
                <a:cubicBezTo>
                  <a:pt x="611717" y="57150"/>
                  <a:pt x="619125" y="65617"/>
                  <a:pt x="596900" y="50800"/>
                </a:cubicBezTo>
                <a:cubicBezTo>
                  <a:pt x="593725" y="48683"/>
                  <a:pt x="590995" y="45657"/>
                  <a:pt x="587375" y="44450"/>
                </a:cubicBezTo>
                <a:cubicBezTo>
                  <a:pt x="584200" y="43392"/>
                  <a:pt x="580776" y="42900"/>
                  <a:pt x="577850" y="41275"/>
                </a:cubicBezTo>
                <a:cubicBezTo>
                  <a:pt x="571179" y="37569"/>
                  <a:pt x="566040" y="30988"/>
                  <a:pt x="558800" y="28575"/>
                </a:cubicBezTo>
                <a:cubicBezTo>
                  <a:pt x="552450" y="26458"/>
                  <a:pt x="545319" y="25938"/>
                  <a:pt x="539750" y="22225"/>
                </a:cubicBezTo>
                <a:cubicBezTo>
                  <a:pt x="528348" y="14624"/>
                  <a:pt x="527368" y="12764"/>
                  <a:pt x="511175" y="9525"/>
                </a:cubicBezTo>
                <a:cubicBezTo>
                  <a:pt x="476057" y="2501"/>
                  <a:pt x="508880" y="8325"/>
                  <a:pt x="444500" y="3175"/>
                </a:cubicBezTo>
                <a:cubicBezTo>
                  <a:pt x="434947" y="2411"/>
                  <a:pt x="425450" y="1058"/>
                  <a:pt x="415925" y="0"/>
                </a:cubicBezTo>
                <a:cubicBezTo>
                  <a:pt x="409575" y="1058"/>
                  <a:pt x="403188" y="1912"/>
                  <a:pt x="396875" y="3175"/>
                </a:cubicBezTo>
                <a:cubicBezTo>
                  <a:pt x="392596" y="4031"/>
                  <a:pt x="388435" y="5403"/>
                  <a:pt x="384175" y="6350"/>
                </a:cubicBezTo>
                <a:cubicBezTo>
                  <a:pt x="378907" y="7521"/>
                  <a:pt x="373568" y="8354"/>
                  <a:pt x="368300" y="9525"/>
                </a:cubicBezTo>
                <a:cubicBezTo>
                  <a:pt x="364040" y="10472"/>
                  <a:pt x="359860" y="11753"/>
                  <a:pt x="355600" y="12700"/>
                </a:cubicBezTo>
                <a:cubicBezTo>
                  <a:pt x="343947" y="15290"/>
                  <a:pt x="338087" y="15732"/>
                  <a:pt x="327025" y="19050"/>
                </a:cubicBezTo>
                <a:cubicBezTo>
                  <a:pt x="320614" y="20973"/>
                  <a:pt x="314325" y="23283"/>
                  <a:pt x="307975" y="25400"/>
                </a:cubicBezTo>
                <a:lnTo>
                  <a:pt x="269875" y="38100"/>
                </a:lnTo>
                <a:lnTo>
                  <a:pt x="260350" y="41275"/>
                </a:lnTo>
                <a:cubicBezTo>
                  <a:pt x="257175" y="42333"/>
                  <a:pt x="253610" y="42594"/>
                  <a:pt x="250825" y="44450"/>
                </a:cubicBezTo>
                <a:cubicBezTo>
                  <a:pt x="235731" y="54513"/>
                  <a:pt x="244920" y="49593"/>
                  <a:pt x="222250" y="57150"/>
                </a:cubicBezTo>
                <a:lnTo>
                  <a:pt x="203200" y="63500"/>
                </a:lnTo>
                <a:lnTo>
                  <a:pt x="196850" y="69850"/>
                </a:lnTo>
                <a:close/>
              </a:path>
            </a:pathLst>
          </a:custGeom>
          <a:noFill/>
          <a:ln w="9525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5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14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Wulff</dc:creator>
  <cp:lastModifiedBy>Philipp Wulff</cp:lastModifiedBy>
  <cp:revision>7</cp:revision>
  <dcterms:created xsi:type="dcterms:W3CDTF">2021-01-27T18:52:56Z</dcterms:created>
  <dcterms:modified xsi:type="dcterms:W3CDTF">2021-03-21T13:18:47Z</dcterms:modified>
</cp:coreProperties>
</file>