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3"/>
    <p:restoredTop sz="94728"/>
  </p:normalViewPr>
  <p:slideViewPr>
    <p:cSldViewPr snapToGrid="0" snapToObjects="1">
      <p:cViewPr>
        <p:scale>
          <a:sx n="180" d="100"/>
          <a:sy n="180" d="100"/>
        </p:scale>
        <p:origin x="-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8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9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81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90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8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8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18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76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54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31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4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A2144-C1E2-864B-9FA3-DD10BBEA4E98}" type="datetimeFigureOut">
              <a:rPr lang="en-DE" smtClean="0"/>
              <a:t>28.01.21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3EDC-BBFF-344C-874E-14633F45F3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1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90C5DE-DD32-D342-9969-E64959477A40}"/>
                  </a:ext>
                </a:extLst>
              </p:cNvPr>
              <p:cNvSpPr/>
              <p:nvPr/>
            </p:nvSpPr>
            <p:spPr>
              <a:xfrm>
                <a:off x="537830" y="224301"/>
                <a:ext cx="4317705" cy="183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Algorithm: </a:t>
                </a:r>
                <a:r>
                  <a:rPr lang="en-GB" sz="11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Dbscan</a:t>
                </a: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 density-based clustering algorithm.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 A data set containing </a:t>
                </a:r>
                <a:r>
                  <a:rPr lang="en-GB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objects,</a:t>
                </a:r>
              </a:p>
              <a:p>
                <a:pPr marL="171450" indent="-1714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11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radius parameter, and</a:t>
                </a:r>
              </a:p>
              <a:p>
                <a:pPr marL="171450" indent="-1714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1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𝑀𝑖𝑛𝑃𝑡𝑠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en-GB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neighborhood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density threshold.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 set of density-based clusters. </a:t>
                </a:r>
                <a:endParaRPr lang="en-GB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Method: 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90C5DE-DD32-D342-9969-E64959477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0" y="224301"/>
                <a:ext cx="4317705" cy="1838388"/>
              </a:xfrm>
              <a:prstGeom prst="rect">
                <a:avLst/>
              </a:prstGeom>
              <a:blipFill>
                <a:blip r:embed="rId2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D4F10F0-7219-FE4C-9B2F-D35D3CB04F8E}"/>
              </a:ext>
            </a:extLst>
          </p:cNvPr>
          <p:cNvSpPr/>
          <p:nvPr/>
        </p:nvSpPr>
        <p:spPr>
          <a:xfrm>
            <a:off x="537830" y="2141602"/>
            <a:ext cx="662940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(6)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(7)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(8)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(9)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(10)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(12)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(13)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(14)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(15)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(16)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90CEF2-FF1F-6E45-A9EF-DF496A6F91E8}"/>
                  </a:ext>
                </a:extLst>
              </p:cNvPr>
              <p:cNvSpPr/>
              <p:nvPr/>
            </p:nvSpPr>
            <p:spPr>
              <a:xfrm>
                <a:off x="981030" y="2153246"/>
                <a:ext cx="5478780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mark all objects as unvisited;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 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randomly select an unvisited object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b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mark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GB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as visited;</a:t>
                </a:r>
                <a:b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l-GR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GB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neighborhood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GB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has at least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𝑀𝑖𝑛𝑃𝑡𝑠</m:t>
                    </m:r>
                  </m:oMath>
                </a14:m>
                <a:r>
                  <a:rPr lang="en-GB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objects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create a new cluster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add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GB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b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let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be the set of objects in the </a:t>
                </a:r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ε-</a:t>
                </a:r>
                <a:r>
                  <a:rPr lang="en-GB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neighborhood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	for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point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en-GB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	if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unvisited</a:t>
                </a:r>
                <a:b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mark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visited;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if the </a:t>
                </a:r>
                <a14:m>
                  <m:oMath xmlns:m="http://schemas.openxmlformats.org/officeDocument/2006/math">
                    <m:r>
                      <a:rPr lang="el-GR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l-G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GB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neighborhood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GB" sz="11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at least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𝑀𝑖𝑛𝑃𝑡𝑠</m:t>
                    </m:r>
                  </m:oMath>
                </a14:m>
                <a:r>
                  <a:rPr lang="en-GB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points,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add those points to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1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b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	if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GB" sz="11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yet a member of any cluster, add </a:t>
                </a:r>
                <a:r>
                  <a:rPr lang="en-GB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′ to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		end for 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output </a:t>
                </a:r>
                <a14:m>
                  <m:oMath xmlns:m="http://schemas.openxmlformats.org/officeDocument/2006/math">
                    <m:r>
                      <a:rPr lang="en-GB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b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mark </a:t>
                </a:r>
                <a14:m>
                  <m:oMath xmlns:m="http://schemas.openxmlformats.org/officeDocument/2006/math">
                    <m:r>
                      <a:rPr lang="en-GB" sz="11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𝒑</m:t>
                    </m:r>
                  </m:oMath>
                </a14:m>
                <a:r>
                  <a:rPr lang="en-GB" sz="11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as noise; </a:t>
                </a:r>
              </a:p>
              <a:p>
                <a:pPr>
                  <a:spcAft>
                    <a:spcPts val="300"/>
                  </a:spcAft>
                </a:pPr>
                <a:r>
                  <a:rPr lang="en-GB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until </a:t>
                </a:r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no object is unvisited;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90CEF2-FF1F-6E45-A9EF-DF496A6F9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30" y="2153246"/>
                <a:ext cx="5478780" cy="3354765"/>
              </a:xfrm>
              <a:prstGeom prst="rect">
                <a:avLst/>
              </a:prstGeom>
              <a:blipFill>
                <a:blip r:embed="rId3"/>
                <a:stretch>
                  <a:fillRect b="-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3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261</Words>
  <Application>Microsoft Macintosh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Wulff</dc:creator>
  <cp:lastModifiedBy>Philipp Wulff</cp:lastModifiedBy>
  <cp:revision>2</cp:revision>
  <dcterms:created xsi:type="dcterms:W3CDTF">2021-01-28T20:53:36Z</dcterms:created>
  <dcterms:modified xsi:type="dcterms:W3CDTF">2021-01-28T21:13:47Z</dcterms:modified>
</cp:coreProperties>
</file>