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3"/>
    <p:restoredTop sz="96327"/>
  </p:normalViewPr>
  <p:slideViewPr>
    <p:cSldViewPr snapToGrid="0" snapToObjects="1">
      <p:cViewPr>
        <p:scale>
          <a:sx n="125" d="100"/>
          <a:sy n="125" d="100"/>
        </p:scale>
        <p:origin x="117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10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449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51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019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652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551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662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27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969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88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41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DB4A-5F54-D34F-9895-CA586D9C45F1}" type="datetimeFigureOut">
              <a:rPr lang="en-DE" smtClean="0"/>
              <a:t>03/18/2021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BDC7-EE36-F148-8B66-3548470AF4F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935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0970A-9B29-F649-85A9-ECC8E5DD9716}"/>
                  </a:ext>
                </a:extLst>
              </p:cNvPr>
              <p:cNvSpPr txBox="1"/>
              <p:nvPr/>
            </p:nvSpPr>
            <p:spPr>
              <a:xfrm>
                <a:off x="1133004" y="3395210"/>
                <a:ext cx="13553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Core-distance of </a:t>
                </a:r>
                <a14:m>
                  <m:oMath xmlns:m="http://schemas.openxmlformats.org/officeDocument/2006/math">
                    <m:r>
                      <a:rPr lang="en-DE" sz="11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DE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0970A-9B29-F649-85A9-ECC8E5DD9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04" y="3395210"/>
                <a:ext cx="1355387" cy="26161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790EAB-E283-044C-AF4D-8E970AA4D2D9}"/>
                  </a:ext>
                </a:extLst>
              </p:cNvPr>
              <p:cNvSpPr txBox="1"/>
              <p:nvPr/>
            </p:nvSpPr>
            <p:spPr>
              <a:xfrm>
                <a:off x="3692525" y="3398378"/>
                <a:ext cx="28098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Reachability-distance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DE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DE" sz="11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DE" sz="11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1" i="1" dirty="0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de-DE" sz="1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de-DE" sz="11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de-DE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DE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  <a:p>
                <a:r>
                  <a:rPr lang="en-DE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Reachability-distance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DE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DE" sz="1100" b="1" i="1" dirty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DE" sz="11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sz="11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1" i="1" dirty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de-DE" sz="1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de-DE" sz="1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100" b="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DE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DE" sz="1100" b="1" i="1" dirty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DE" sz="11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sz="11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1" i="1" dirty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de-DE" sz="11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DE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790EAB-E283-044C-AF4D-8E970AA4D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525" y="3398378"/>
                <a:ext cx="2809875" cy="430887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A1A8DD-F415-7946-8549-EDFFC9F28EDF}"/>
                  </a:ext>
                </a:extLst>
              </p:cNvPr>
              <p:cNvSpPr/>
              <p:nvPr/>
            </p:nvSpPr>
            <p:spPr>
              <a:xfrm>
                <a:off x="1239083" y="1816700"/>
                <a:ext cx="79618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de-DE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DE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A1A8DD-F415-7946-8549-EDFFC9F28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083" y="1816700"/>
                <a:ext cx="796180" cy="26161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1EE3B5-FD90-8E41-BE23-47A1A84E75D7}"/>
                  </a:ext>
                </a:extLst>
              </p:cNvPr>
              <p:cNvSpPr/>
              <p:nvPr/>
            </p:nvSpPr>
            <p:spPr>
              <a:xfrm>
                <a:off x="1746659" y="1048639"/>
                <a:ext cx="7500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de-DE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DE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1EE3B5-FD90-8E41-BE23-47A1A84E7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659" y="1048639"/>
                <a:ext cx="750014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CDD5B8A-CB7D-4146-A693-89FE6E91AE94}"/>
                  </a:ext>
                </a:extLst>
              </p:cNvPr>
              <p:cNvSpPr/>
              <p:nvPr/>
            </p:nvSpPr>
            <p:spPr>
              <a:xfrm>
                <a:off x="4345959" y="1579439"/>
                <a:ext cx="33791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DE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CDD5B8A-CB7D-4146-A693-89FE6E91A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959" y="1579439"/>
                <a:ext cx="337913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0C94C5-A6AF-964F-9C1A-D6CDEE386056}"/>
                  </a:ext>
                </a:extLst>
              </p:cNvPr>
              <p:cNvSpPr/>
              <p:nvPr/>
            </p:nvSpPr>
            <p:spPr>
              <a:xfrm>
                <a:off x="5241975" y="1815178"/>
                <a:ext cx="37484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1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DE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0C94C5-A6AF-964F-9C1A-D6CDEE386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75" y="1815178"/>
                <a:ext cx="37484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F20723-4C8B-2B40-9E18-6979906C62EC}"/>
                  </a:ext>
                </a:extLst>
              </p:cNvPr>
              <p:cNvSpPr/>
              <p:nvPr/>
            </p:nvSpPr>
            <p:spPr>
              <a:xfrm>
                <a:off x="5423417" y="2669270"/>
                <a:ext cx="37484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de-DE" sz="11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DE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F20723-4C8B-2B40-9E18-6979906C6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417" y="2669270"/>
                <a:ext cx="37484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41DDB3-37C0-C341-A47D-E99AE8C7F153}"/>
                  </a:ext>
                </a:extLst>
              </p:cNvPr>
              <p:cNvSpPr/>
              <p:nvPr/>
            </p:nvSpPr>
            <p:spPr>
              <a:xfrm>
                <a:off x="1699147" y="1658888"/>
                <a:ext cx="31130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100" b="1" i="1" dirty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DE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41DDB3-37C0-C341-A47D-E99AE8C7F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147" y="1658888"/>
                <a:ext cx="31130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D344DE1-81ED-5A41-BD30-4E43CADF96D3}"/>
                  </a:ext>
                </a:extLst>
              </p:cNvPr>
              <p:cNvSpPr/>
              <p:nvPr/>
            </p:nvSpPr>
            <p:spPr>
              <a:xfrm>
                <a:off x="4774345" y="1803385"/>
                <a:ext cx="31130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100" b="1" i="1" dirty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DE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D344DE1-81ED-5A41-BD30-4E43CADF9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45" y="1803385"/>
                <a:ext cx="31130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9C553AA5-7633-794A-8ED5-B2A2A75E063D}"/>
              </a:ext>
            </a:extLst>
          </p:cNvPr>
          <p:cNvSpPr/>
          <p:nvPr/>
        </p:nvSpPr>
        <p:spPr>
          <a:xfrm>
            <a:off x="422078" y="483139"/>
            <a:ext cx="2687593" cy="2687593"/>
          </a:xfrm>
          <a:prstGeom prst="ellipse">
            <a:avLst/>
          </a:prstGeom>
          <a:noFill/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9BBB26-D29A-DD4F-8EBC-6DCB5F288188}"/>
              </a:ext>
            </a:extLst>
          </p:cNvPr>
          <p:cNvSpPr/>
          <p:nvPr/>
        </p:nvSpPr>
        <p:spPr>
          <a:xfrm>
            <a:off x="1245389" y="1795834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13B27B-1BC9-244E-ADF4-43D871981554}"/>
              </a:ext>
            </a:extLst>
          </p:cNvPr>
          <p:cNvCxnSpPr>
            <a:cxnSpLocks/>
            <a:stCxn id="37" idx="0"/>
            <a:endCxn id="14" idx="0"/>
          </p:cNvCxnSpPr>
          <p:nvPr/>
        </p:nvCxnSpPr>
        <p:spPr>
          <a:xfrm flipV="1">
            <a:off x="1746660" y="483139"/>
            <a:ext cx="19215" cy="1312696"/>
          </a:xfrm>
          <a:prstGeom prst="line">
            <a:avLst/>
          </a:prstGeom>
          <a:ln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A4ACD2-696D-0845-A2BA-14BB5D9C4B68}"/>
              </a:ext>
            </a:extLst>
          </p:cNvPr>
          <p:cNvCxnSpPr>
            <a:cxnSpLocks/>
            <a:stCxn id="15" idx="6"/>
            <a:endCxn id="37" idx="2"/>
          </p:cNvCxnSpPr>
          <p:nvPr/>
        </p:nvCxnSpPr>
        <p:spPr>
          <a:xfrm>
            <a:off x="1307586" y="1826933"/>
            <a:ext cx="407975" cy="1"/>
          </a:xfrm>
          <a:prstGeom prst="line">
            <a:avLst/>
          </a:prstGeom>
          <a:ln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E3519D5-4FEE-ED4C-B66D-417301A2B601}"/>
              </a:ext>
            </a:extLst>
          </p:cNvPr>
          <p:cNvSpPr/>
          <p:nvPr/>
        </p:nvSpPr>
        <p:spPr>
          <a:xfrm>
            <a:off x="1276490" y="1356764"/>
            <a:ext cx="940341" cy="940341"/>
          </a:xfrm>
          <a:prstGeom prst="ellipse">
            <a:avLst/>
          </a:prstGeom>
          <a:noFill/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2033286-70D0-3945-9BDB-815DA6B80438}"/>
              </a:ext>
            </a:extLst>
          </p:cNvPr>
          <p:cNvSpPr/>
          <p:nvPr/>
        </p:nvSpPr>
        <p:spPr>
          <a:xfrm>
            <a:off x="1715561" y="1795835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60B66B6-6871-1C45-9C8A-E97D934A4BC1}"/>
              </a:ext>
            </a:extLst>
          </p:cNvPr>
          <p:cNvSpPr/>
          <p:nvPr/>
        </p:nvSpPr>
        <p:spPr>
          <a:xfrm>
            <a:off x="1347279" y="791597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61AD5E-A283-DC46-BE21-F9DE4AC0C50D}"/>
              </a:ext>
            </a:extLst>
          </p:cNvPr>
          <p:cNvSpPr/>
          <p:nvPr/>
        </p:nvSpPr>
        <p:spPr>
          <a:xfrm>
            <a:off x="2696925" y="1648476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2DF362-CBC1-2146-885F-0F1BC15F9D63}"/>
              </a:ext>
            </a:extLst>
          </p:cNvPr>
          <p:cNvSpPr/>
          <p:nvPr/>
        </p:nvSpPr>
        <p:spPr>
          <a:xfrm>
            <a:off x="2326302" y="2672580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2498ED-A279-C048-84F2-E330557CAFA2}"/>
              </a:ext>
            </a:extLst>
          </p:cNvPr>
          <p:cNvSpPr/>
          <p:nvPr/>
        </p:nvSpPr>
        <p:spPr>
          <a:xfrm>
            <a:off x="1574976" y="2921046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49F6817-1750-7045-A008-E2B6E45B7CB0}"/>
              </a:ext>
            </a:extLst>
          </p:cNvPr>
          <p:cNvSpPr/>
          <p:nvPr/>
        </p:nvSpPr>
        <p:spPr>
          <a:xfrm>
            <a:off x="1033571" y="2354734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EAD35A-CB84-2442-8692-145B0D7705D5}"/>
              </a:ext>
            </a:extLst>
          </p:cNvPr>
          <p:cNvSpPr/>
          <p:nvPr/>
        </p:nvSpPr>
        <p:spPr>
          <a:xfrm>
            <a:off x="796396" y="1518017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4342A8-C7B3-7045-A35E-230CE42BD16B}"/>
              </a:ext>
            </a:extLst>
          </p:cNvPr>
          <p:cNvSpPr/>
          <p:nvPr/>
        </p:nvSpPr>
        <p:spPr>
          <a:xfrm>
            <a:off x="1847854" y="1648476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B67691-80F0-CB48-8373-A8ABA885618F}"/>
              </a:ext>
            </a:extLst>
          </p:cNvPr>
          <p:cNvSpPr/>
          <p:nvPr/>
        </p:nvSpPr>
        <p:spPr>
          <a:xfrm>
            <a:off x="1993874" y="1786850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9905E4-BEDE-6248-B11F-E27DF9ACDBF9}"/>
              </a:ext>
            </a:extLst>
          </p:cNvPr>
          <p:cNvSpPr/>
          <p:nvPr/>
        </p:nvSpPr>
        <p:spPr>
          <a:xfrm>
            <a:off x="1910391" y="2041178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2289FCB-D44A-DD4B-826F-854FD575BAEE}"/>
                  </a:ext>
                </a:extLst>
              </p:cNvPr>
              <p:cNvSpPr/>
              <p:nvPr/>
            </p:nvSpPr>
            <p:spPr>
              <a:xfrm>
                <a:off x="5068153" y="1048639"/>
                <a:ext cx="7500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de-DE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DE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mm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2289FCB-D44A-DD4B-826F-854FD575B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53" y="1048639"/>
                <a:ext cx="750014" cy="2616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70CF01BB-18B2-5144-A999-70E1327C4AAE}"/>
              </a:ext>
            </a:extLst>
          </p:cNvPr>
          <p:cNvSpPr/>
          <p:nvPr/>
        </p:nvSpPr>
        <p:spPr>
          <a:xfrm>
            <a:off x="3743572" y="483139"/>
            <a:ext cx="2687593" cy="2687593"/>
          </a:xfrm>
          <a:prstGeom prst="ellipse">
            <a:avLst/>
          </a:prstGeom>
          <a:noFill/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E5F0306-1FE5-3345-8606-69B86A1E0790}"/>
              </a:ext>
            </a:extLst>
          </p:cNvPr>
          <p:cNvSpPr/>
          <p:nvPr/>
        </p:nvSpPr>
        <p:spPr>
          <a:xfrm>
            <a:off x="4566883" y="1795834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1F308F-56BA-9A4A-AC76-ED9D88D0D99E}"/>
              </a:ext>
            </a:extLst>
          </p:cNvPr>
          <p:cNvCxnSpPr>
            <a:cxnSpLocks/>
            <a:stCxn id="58" idx="0"/>
            <a:endCxn id="53" idx="0"/>
          </p:cNvCxnSpPr>
          <p:nvPr/>
        </p:nvCxnSpPr>
        <p:spPr>
          <a:xfrm flipV="1">
            <a:off x="5068154" y="483139"/>
            <a:ext cx="19215" cy="1312696"/>
          </a:xfrm>
          <a:prstGeom prst="line">
            <a:avLst/>
          </a:prstGeom>
          <a:ln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60880E-4D6C-644D-AF66-F839EDDB9EBA}"/>
              </a:ext>
            </a:extLst>
          </p:cNvPr>
          <p:cNvCxnSpPr>
            <a:cxnSpLocks/>
            <a:stCxn id="54" idx="6"/>
            <a:endCxn id="58" idx="2"/>
          </p:cNvCxnSpPr>
          <p:nvPr/>
        </p:nvCxnSpPr>
        <p:spPr>
          <a:xfrm>
            <a:off x="4629080" y="1826933"/>
            <a:ext cx="407975" cy="1"/>
          </a:xfrm>
          <a:prstGeom prst="line">
            <a:avLst/>
          </a:prstGeom>
          <a:ln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7300D763-E448-EC41-A3D1-96426A2DABA1}"/>
              </a:ext>
            </a:extLst>
          </p:cNvPr>
          <p:cNvSpPr/>
          <p:nvPr/>
        </p:nvSpPr>
        <p:spPr>
          <a:xfrm>
            <a:off x="4597984" y="1356764"/>
            <a:ext cx="940341" cy="940341"/>
          </a:xfrm>
          <a:prstGeom prst="ellipse">
            <a:avLst/>
          </a:prstGeom>
          <a:noFill/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95149B-2DAA-7F41-B125-1F24C504B678}"/>
              </a:ext>
            </a:extLst>
          </p:cNvPr>
          <p:cNvSpPr/>
          <p:nvPr/>
        </p:nvSpPr>
        <p:spPr>
          <a:xfrm>
            <a:off x="5037055" y="1795835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2BA6BD7-306C-DA48-BFAF-662642F715B9}"/>
              </a:ext>
            </a:extLst>
          </p:cNvPr>
          <p:cNvSpPr/>
          <p:nvPr/>
        </p:nvSpPr>
        <p:spPr>
          <a:xfrm>
            <a:off x="4668773" y="791597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4547FAD-2422-0B40-A104-49ABB22DA5EB}"/>
              </a:ext>
            </a:extLst>
          </p:cNvPr>
          <p:cNvSpPr/>
          <p:nvPr/>
        </p:nvSpPr>
        <p:spPr>
          <a:xfrm>
            <a:off x="6018419" y="1648476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D4AFF51-A754-B84C-9C74-4138AFCD819F}"/>
              </a:ext>
            </a:extLst>
          </p:cNvPr>
          <p:cNvSpPr/>
          <p:nvPr/>
        </p:nvSpPr>
        <p:spPr>
          <a:xfrm>
            <a:off x="5489165" y="2913274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B676F1-EC0A-5B45-A379-026271BBCACF}"/>
              </a:ext>
            </a:extLst>
          </p:cNvPr>
          <p:cNvSpPr/>
          <p:nvPr/>
        </p:nvSpPr>
        <p:spPr>
          <a:xfrm>
            <a:off x="4896470" y="2921046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5C8A035-B3CF-674A-94C4-FB5A5372C5D1}"/>
              </a:ext>
            </a:extLst>
          </p:cNvPr>
          <p:cNvSpPr/>
          <p:nvPr/>
        </p:nvSpPr>
        <p:spPr>
          <a:xfrm>
            <a:off x="4355065" y="2354734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B003AE7-A451-5246-95D4-A2652E3601D0}"/>
              </a:ext>
            </a:extLst>
          </p:cNvPr>
          <p:cNvSpPr/>
          <p:nvPr/>
        </p:nvSpPr>
        <p:spPr>
          <a:xfrm>
            <a:off x="4117890" y="1518017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2A463FA-6A9C-A64D-B27E-F21DDEC12B63}"/>
              </a:ext>
            </a:extLst>
          </p:cNvPr>
          <p:cNvSpPr/>
          <p:nvPr/>
        </p:nvSpPr>
        <p:spPr>
          <a:xfrm>
            <a:off x="5169348" y="1648476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0F020A1-1E86-FF41-8BCA-07BF5B6936CC}"/>
              </a:ext>
            </a:extLst>
          </p:cNvPr>
          <p:cNvSpPr/>
          <p:nvPr/>
        </p:nvSpPr>
        <p:spPr>
          <a:xfrm>
            <a:off x="5315368" y="1786850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110C547-5ABF-7E45-B7E0-8DA742FE3973}"/>
              </a:ext>
            </a:extLst>
          </p:cNvPr>
          <p:cNvSpPr/>
          <p:nvPr/>
        </p:nvSpPr>
        <p:spPr>
          <a:xfrm>
            <a:off x="5267589" y="1956198"/>
            <a:ext cx="62197" cy="62197"/>
          </a:xfrm>
          <a:prstGeom prst="ellipse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C527F33-F57B-4E44-A026-51FCA91C32C0}"/>
              </a:ext>
            </a:extLst>
          </p:cNvPr>
          <p:cNvCxnSpPr>
            <a:cxnSpLocks/>
            <a:stCxn id="61" idx="1"/>
            <a:endCxn id="58" idx="5"/>
          </p:cNvCxnSpPr>
          <p:nvPr/>
        </p:nvCxnSpPr>
        <p:spPr>
          <a:xfrm flipH="1" flipV="1">
            <a:off x="5090143" y="1848923"/>
            <a:ext cx="408131" cy="1073460"/>
          </a:xfrm>
          <a:prstGeom prst="line">
            <a:avLst/>
          </a:prstGeom>
          <a:ln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01633F7-01DA-D34A-85AC-24BE5F518986}"/>
              </a:ext>
            </a:extLst>
          </p:cNvPr>
          <p:cNvCxnSpPr>
            <a:cxnSpLocks/>
            <a:stCxn id="67" idx="1"/>
            <a:endCxn id="58" idx="5"/>
          </p:cNvCxnSpPr>
          <p:nvPr/>
        </p:nvCxnSpPr>
        <p:spPr>
          <a:xfrm flipH="1" flipV="1">
            <a:off x="5090143" y="1848923"/>
            <a:ext cx="186555" cy="11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A4-Papier (210 x 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Wulff</dc:creator>
  <cp:lastModifiedBy>Sebastian Ulrich</cp:lastModifiedBy>
  <cp:revision>4</cp:revision>
  <dcterms:created xsi:type="dcterms:W3CDTF">2021-01-28T18:38:54Z</dcterms:created>
  <dcterms:modified xsi:type="dcterms:W3CDTF">2021-03-18T14:56:32Z</dcterms:modified>
</cp:coreProperties>
</file>