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71E"/>
    <a:srgbClr val="D9D9D9"/>
    <a:srgbClr val="A0A0A0"/>
    <a:srgbClr val="4D4D4D"/>
    <a:srgbClr val="F6A800"/>
    <a:srgbClr val="C7DDF2"/>
    <a:srgbClr val="407FB7"/>
    <a:srgbClr val="00549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06" y="-2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9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1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2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0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769C-5E32-4ED9-86F4-5C163F4B8539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618D-B424-4792-B04D-50A0AF2765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1C6A4EA-138E-41A2-AE30-0EE6D989D811}"/>
              </a:ext>
            </a:extLst>
          </p:cNvPr>
          <p:cNvSpPr/>
          <p:nvPr/>
        </p:nvSpPr>
        <p:spPr>
          <a:xfrm>
            <a:off x="1460863" y="560573"/>
            <a:ext cx="545846" cy="122692"/>
          </a:xfrm>
          <a:prstGeom prst="rect">
            <a:avLst/>
          </a:prstGeom>
          <a:solidFill>
            <a:srgbClr val="407FB7"/>
          </a:solidFill>
          <a:ln>
            <a:solidFill>
              <a:srgbClr val="407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2B8633-D23F-4D66-AD6E-0BD2646CCCE5}"/>
              </a:ext>
            </a:extLst>
          </p:cNvPr>
          <p:cNvSpPr txBox="1"/>
          <p:nvPr/>
        </p:nvSpPr>
        <p:spPr>
          <a:xfrm>
            <a:off x="1442776" y="68915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PPO2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F2628A-52B2-4E7A-876A-745C0785CC1E}"/>
              </a:ext>
            </a:extLst>
          </p:cNvPr>
          <p:cNvSpPr/>
          <p:nvPr/>
        </p:nvSpPr>
        <p:spPr>
          <a:xfrm>
            <a:off x="2161401" y="560573"/>
            <a:ext cx="545846" cy="122692"/>
          </a:xfrm>
          <a:prstGeom prst="rect">
            <a:avLst/>
          </a:prstGeom>
          <a:solidFill>
            <a:srgbClr val="C7DDF2"/>
          </a:solidFill>
          <a:ln>
            <a:solidFill>
              <a:srgbClr val="C7D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C2AD11-06F6-48E1-955C-B1034F9E74F4}"/>
              </a:ext>
            </a:extLst>
          </p:cNvPr>
          <p:cNvSpPr txBox="1"/>
          <p:nvPr/>
        </p:nvSpPr>
        <p:spPr>
          <a:xfrm>
            <a:off x="2091216" y="68915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ACKTR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421D35A-9949-41EB-B1BD-BCA48BA9D5CB}"/>
              </a:ext>
            </a:extLst>
          </p:cNvPr>
          <p:cNvSpPr/>
          <p:nvPr/>
        </p:nvSpPr>
        <p:spPr>
          <a:xfrm>
            <a:off x="2861939" y="560573"/>
            <a:ext cx="545846" cy="122692"/>
          </a:xfrm>
          <a:prstGeom prst="rect">
            <a:avLst/>
          </a:prstGeom>
          <a:solidFill>
            <a:srgbClr val="F6A800"/>
          </a:solidFill>
          <a:ln>
            <a:solidFill>
              <a:srgbClr val="F6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22E9C1-5457-4460-A47C-6714F29A1CCA}"/>
              </a:ext>
            </a:extLst>
          </p:cNvPr>
          <p:cNvSpPr txBox="1"/>
          <p:nvPr/>
        </p:nvSpPr>
        <p:spPr>
          <a:xfrm>
            <a:off x="2894347" y="68326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A2C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186811-2F29-4E28-B50E-BCCE57D5C995}"/>
              </a:ext>
            </a:extLst>
          </p:cNvPr>
          <p:cNvSpPr/>
          <p:nvPr/>
        </p:nvSpPr>
        <p:spPr>
          <a:xfrm>
            <a:off x="3562477" y="560573"/>
            <a:ext cx="545846" cy="122692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A697BA-9874-4180-BE79-28EBDCE0F0B3}"/>
              </a:ext>
            </a:extLst>
          </p:cNvPr>
          <p:cNvSpPr txBox="1"/>
          <p:nvPr/>
        </p:nvSpPr>
        <p:spPr>
          <a:xfrm>
            <a:off x="3528360" y="68326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DDPG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B86E9EB-68FE-4192-9164-15F6B4FEF8AD}"/>
              </a:ext>
            </a:extLst>
          </p:cNvPr>
          <p:cNvSpPr/>
          <p:nvPr/>
        </p:nvSpPr>
        <p:spPr>
          <a:xfrm>
            <a:off x="4259705" y="560573"/>
            <a:ext cx="545846" cy="122692"/>
          </a:xfrm>
          <a:prstGeom prst="rect">
            <a:avLst/>
          </a:prstGeom>
          <a:solidFill>
            <a:srgbClr val="A0A0A0"/>
          </a:solidFill>
          <a:ln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3071021-523E-47C2-A6C2-A2DC1DF31A14}"/>
              </a:ext>
            </a:extLst>
          </p:cNvPr>
          <p:cNvSpPr/>
          <p:nvPr/>
        </p:nvSpPr>
        <p:spPr>
          <a:xfrm>
            <a:off x="4956933" y="560573"/>
            <a:ext cx="545846" cy="122692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B0ABDA-ADC9-489A-8D20-6ED0D1DDC72A}"/>
              </a:ext>
            </a:extLst>
          </p:cNvPr>
          <p:cNvSpPr txBox="1"/>
          <p:nvPr/>
        </p:nvSpPr>
        <p:spPr>
          <a:xfrm>
            <a:off x="4930831" y="68326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TRPO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A37E16-BC54-4812-A437-BBE46251A040}"/>
              </a:ext>
            </a:extLst>
          </p:cNvPr>
          <p:cNvSpPr/>
          <p:nvPr/>
        </p:nvSpPr>
        <p:spPr>
          <a:xfrm>
            <a:off x="5654161" y="560573"/>
            <a:ext cx="545846" cy="122692"/>
          </a:xfrm>
          <a:prstGeom prst="rect">
            <a:avLst/>
          </a:prstGeom>
          <a:solidFill>
            <a:srgbClr val="CC071E"/>
          </a:solidFill>
          <a:ln>
            <a:solidFill>
              <a:srgbClr val="CC07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2F72EB5-B9CD-491A-9ED9-9B4B68D50293}"/>
              </a:ext>
            </a:extLst>
          </p:cNvPr>
          <p:cNvSpPr txBox="1"/>
          <p:nvPr/>
        </p:nvSpPr>
        <p:spPr>
          <a:xfrm>
            <a:off x="5690576" y="68326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TD3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620238-8846-46B3-B67B-0E5FB9506992}"/>
              </a:ext>
            </a:extLst>
          </p:cNvPr>
          <p:cNvSpPr txBox="1"/>
          <p:nvPr/>
        </p:nvSpPr>
        <p:spPr>
          <a:xfrm>
            <a:off x="4284098" y="6832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SAC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2D2739A-6FB2-4B2C-8BB1-ECBB903FD5AF}"/>
              </a:ext>
            </a:extLst>
          </p:cNvPr>
          <p:cNvSpPr/>
          <p:nvPr/>
        </p:nvSpPr>
        <p:spPr>
          <a:xfrm>
            <a:off x="752562" y="560573"/>
            <a:ext cx="545846" cy="122692"/>
          </a:xfrm>
          <a:prstGeom prst="rect">
            <a:avLst/>
          </a:prstGeom>
          <a:solidFill>
            <a:srgbClr val="00549F"/>
          </a:solidFill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5A68C4D-BE24-4698-8345-DA5BCBC00B83}"/>
              </a:ext>
            </a:extLst>
          </p:cNvPr>
          <p:cNvSpPr txBox="1"/>
          <p:nvPr/>
        </p:nvSpPr>
        <p:spPr>
          <a:xfrm>
            <a:off x="604090" y="68326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Barycenter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4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A4-Papier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Ulrich</dc:creator>
  <cp:lastModifiedBy>Sebastian Ulrich</cp:lastModifiedBy>
  <cp:revision>6</cp:revision>
  <dcterms:created xsi:type="dcterms:W3CDTF">2021-01-31T17:00:53Z</dcterms:created>
  <dcterms:modified xsi:type="dcterms:W3CDTF">2021-03-13T12:43:36Z</dcterms:modified>
</cp:coreProperties>
</file>