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3438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22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Downloads\2_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25959645669291E-2"/>
          <c:y val="4.4444483328506847E-2"/>
          <c:w val="0.88128207020997373"/>
          <c:h val="0.80023108798287079"/>
        </c:manualLayout>
      </c:layout>
      <c:lineChart>
        <c:grouping val="standard"/>
        <c:varyColors val="0"/>
        <c:ser>
          <c:idx val="1"/>
          <c:order val="1"/>
          <c:tx>
            <c:strRef>
              <c:f>Tabelle1!$B$1</c:f>
              <c:strCache>
                <c:ptCount val="1"/>
                <c:pt idx="0">
                  <c:v>sin(x)</c:v>
                </c:pt>
              </c:strCache>
            </c:strRef>
          </c:tx>
          <c:spPr>
            <a:ln w="28575" cap="rnd">
              <a:solidFill>
                <a:srgbClr val="00549F"/>
              </a:solidFill>
              <a:round/>
            </a:ln>
            <a:effectLst/>
          </c:spPr>
          <c:marker>
            <c:symbol val="none"/>
          </c:marker>
          <c:val>
            <c:numRef>
              <c:f>Tabelle1!$B$2:$B$92</c:f>
              <c:numCache>
                <c:formatCode>General</c:formatCode>
                <c:ptCount val="91"/>
                <c:pt idx="0">
                  <c:v>0</c:v>
                </c:pt>
                <c:pt idx="1">
                  <c:v>9.9833416646828155E-2</c:v>
                </c:pt>
                <c:pt idx="2">
                  <c:v>0.19866933079506122</c:v>
                </c:pt>
                <c:pt idx="3">
                  <c:v>0.29552020666133955</c:v>
                </c:pt>
                <c:pt idx="4">
                  <c:v>0.38941834230865052</c:v>
                </c:pt>
                <c:pt idx="5">
                  <c:v>0.47942553860420301</c:v>
                </c:pt>
                <c:pt idx="6">
                  <c:v>0.56464247339503537</c:v>
                </c:pt>
                <c:pt idx="7">
                  <c:v>0.64421768723769102</c:v>
                </c:pt>
                <c:pt idx="8">
                  <c:v>0.71735609089952279</c:v>
                </c:pt>
                <c:pt idx="9">
                  <c:v>0.78332690962748341</c:v>
                </c:pt>
                <c:pt idx="10">
                  <c:v>0.8414709848078965</c:v>
                </c:pt>
                <c:pt idx="11">
                  <c:v>0.89120736006143542</c:v>
                </c:pt>
                <c:pt idx="12">
                  <c:v>0.93203908596722629</c:v>
                </c:pt>
                <c:pt idx="13">
                  <c:v>0.96355818541719296</c:v>
                </c:pt>
                <c:pt idx="14">
                  <c:v>0.98544972998846014</c:v>
                </c:pt>
                <c:pt idx="15">
                  <c:v>0.99749498660405445</c:v>
                </c:pt>
                <c:pt idx="16">
                  <c:v>0.99957360304150511</c:v>
                </c:pt>
                <c:pt idx="17">
                  <c:v>0.99166481045246857</c:v>
                </c:pt>
                <c:pt idx="18">
                  <c:v>0.97384763087819515</c:v>
                </c:pt>
                <c:pt idx="19">
                  <c:v>0.94630008768741447</c:v>
                </c:pt>
                <c:pt idx="20">
                  <c:v>0.90929742682568171</c:v>
                </c:pt>
                <c:pt idx="21">
                  <c:v>0.86320936664887371</c:v>
                </c:pt>
                <c:pt idx="22">
                  <c:v>0.80849640381959009</c:v>
                </c:pt>
                <c:pt idx="23">
                  <c:v>0.74570521217672026</c:v>
                </c:pt>
                <c:pt idx="24">
                  <c:v>0.67546318055115095</c:v>
                </c:pt>
                <c:pt idx="25">
                  <c:v>0.59847214410395655</c:v>
                </c:pt>
                <c:pt idx="26">
                  <c:v>0.51550137182146416</c:v>
                </c:pt>
                <c:pt idx="27">
                  <c:v>0.42737988023382978</c:v>
                </c:pt>
                <c:pt idx="28">
                  <c:v>0.33498815015590511</c:v>
                </c:pt>
                <c:pt idx="29">
                  <c:v>0.23924932921398243</c:v>
                </c:pt>
                <c:pt idx="30">
                  <c:v>0.14112000805986721</c:v>
                </c:pt>
                <c:pt idx="31">
                  <c:v>4.1580662433290491E-2</c:v>
                </c:pt>
                <c:pt idx="32">
                  <c:v>-5.8374143427580086E-2</c:v>
                </c:pt>
                <c:pt idx="33">
                  <c:v>-0.15774569414324821</c:v>
                </c:pt>
                <c:pt idx="34">
                  <c:v>-0.25554110202683122</c:v>
                </c:pt>
                <c:pt idx="35">
                  <c:v>-0.35078322768961984</c:v>
                </c:pt>
                <c:pt idx="36">
                  <c:v>-0.44252044329485246</c:v>
                </c:pt>
                <c:pt idx="37">
                  <c:v>-0.5298361409084934</c:v>
                </c:pt>
                <c:pt idx="38">
                  <c:v>-0.61185789094271892</c:v>
                </c:pt>
                <c:pt idx="39">
                  <c:v>-0.68776615918397377</c:v>
                </c:pt>
                <c:pt idx="40">
                  <c:v>-0.7568024953079282</c:v>
                </c:pt>
                <c:pt idx="41">
                  <c:v>-0.81827711106441026</c:v>
                </c:pt>
                <c:pt idx="42">
                  <c:v>-0.87157577241358819</c:v>
                </c:pt>
                <c:pt idx="43">
                  <c:v>-0.9161659367494549</c:v>
                </c:pt>
                <c:pt idx="44">
                  <c:v>-0.95160207388951601</c:v>
                </c:pt>
                <c:pt idx="45">
                  <c:v>-0.97753011766509701</c:v>
                </c:pt>
                <c:pt idx="46">
                  <c:v>-0.99369100363346441</c:v>
                </c:pt>
                <c:pt idx="47">
                  <c:v>-0.99992325756410083</c:v>
                </c:pt>
                <c:pt idx="48">
                  <c:v>-0.99616460883584068</c:v>
                </c:pt>
                <c:pt idx="49">
                  <c:v>-0.98245261262433248</c:v>
                </c:pt>
                <c:pt idx="50">
                  <c:v>-0.95892427466313845</c:v>
                </c:pt>
                <c:pt idx="51">
                  <c:v>-0.92581468232773245</c:v>
                </c:pt>
                <c:pt idx="52">
                  <c:v>-0.88345465572015314</c:v>
                </c:pt>
                <c:pt idx="53">
                  <c:v>-0.83226744222390125</c:v>
                </c:pt>
                <c:pt idx="54">
                  <c:v>-0.77276448755598715</c:v>
                </c:pt>
                <c:pt idx="55">
                  <c:v>-0.70554032557039192</c:v>
                </c:pt>
                <c:pt idx="56">
                  <c:v>-0.63126663787232162</c:v>
                </c:pt>
                <c:pt idx="57">
                  <c:v>-0.55068554259763758</c:v>
                </c:pt>
                <c:pt idx="58">
                  <c:v>-0.46460217941375737</c:v>
                </c:pt>
                <c:pt idx="59">
                  <c:v>-0.37387666483023602</c:v>
                </c:pt>
                <c:pt idx="60">
                  <c:v>-0.27941549819892586</c:v>
                </c:pt>
                <c:pt idx="61">
                  <c:v>-0.18216250427209588</c:v>
                </c:pt>
                <c:pt idx="62">
                  <c:v>-8.3089402817496397E-2</c:v>
                </c:pt>
                <c:pt idx="63">
                  <c:v>1.6813900484349713E-2</c:v>
                </c:pt>
                <c:pt idx="64">
                  <c:v>0.11654920485049364</c:v>
                </c:pt>
                <c:pt idx="65">
                  <c:v>0.21511998808781552</c:v>
                </c:pt>
                <c:pt idx="66">
                  <c:v>0.31154136351337786</c:v>
                </c:pt>
                <c:pt idx="67">
                  <c:v>0.4048499206165983</c:v>
                </c:pt>
                <c:pt idx="68">
                  <c:v>0.49411335113860816</c:v>
                </c:pt>
                <c:pt idx="69">
                  <c:v>0.57843976438820011</c:v>
                </c:pt>
                <c:pt idx="70">
                  <c:v>0.65698659871878906</c:v>
                </c:pt>
                <c:pt idx="71">
                  <c:v>0.72896904012588315</c:v>
                </c:pt>
                <c:pt idx="72">
                  <c:v>0.79366786384915911</c:v>
                </c:pt>
                <c:pt idx="73">
                  <c:v>0.85043662062856962</c:v>
                </c:pt>
                <c:pt idx="74">
                  <c:v>0.89870809581163125</c:v>
                </c:pt>
                <c:pt idx="75">
                  <c:v>0.93799997677474223</c:v>
                </c:pt>
                <c:pt idx="76">
                  <c:v>0.96791967203148899</c:v>
                </c:pt>
                <c:pt idx="77">
                  <c:v>0.98816823387700192</c:v>
                </c:pt>
                <c:pt idx="78">
                  <c:v>0.99854334537460543</c:v>
                </c:pt>
                <c:pt idx="79">
                  <c:v>0.99894134183977157</c:v>
                </c:pt>
                <c:pt idx="80">
                  <c:v>0.98935824662338023</c:v>
                </c:pt>
                <c:pt idx="81">
                  <c:v>0.96988981084508374</c:v>
                </c:pt>
                <c:pt idx="82">
                  <c:v>0.94073055667976957</c:v>
                </c:pt>
                <c:pt idx="83">
                  <c:v>0.90217183375628951</c:v>
                </c:pt>
                <c:pt idx="84">
                  <c:v>0.85459890808827588</c:v>
                </c:pt>
                <c:pt idx="85">
                  <c:v>0.79848711262348382</c:v>
                </c:pt>
                <c:pt idx="86">
                  <c:v>0.73439709787410612</c:v>
                </c:pt>
                <c:pt idx="87">
                  <c:v>0.66296923008217534</c:v>
                </c:pt>
                <c:pt idx="88">
                  <c:v>0.58491719289175448</c:v>
                </c:pt>
                <c:pt idx="89">
                  <c:v>0.50102085645787697</c:v>
                </c:pt>
                <c:pt idx="90">
                  <c:v>0.41211848524173877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68-4AAE-B5E2-8E510DBFEF53}"/>
            </c:ext>
          </c:extLst>
        </c:ser>
        <c:ser>
          <c:idx val="2"/>
          <c:order val="2"/>
          <c:tx>
            <c:strRef>
              <c:f>Tabelle1!$C$1</c:f>
              <c:strCache>
                <c:ptCount val="1"/>
                <c:pt idx="0">
                  <c:v>sin(0,8x)</c:v>
                </c:pt>
              </c:strCache>
            </c:strRef>
          </c:tx>
          <c:spPr>
            <a:ln w="28575" cap="rnd">
              <a:solidFill>
                <a:srgbClr val="8EBAE5"/>
              </a:solidFill>
              <a:round/>
            </a:ln>
            <a:effectLst/>
          </c:spPr>
          <c:marker>
            <c:symbol val="none"/>
          </c:marker>
          <c:val>
            <c:numRef>
              <c:f>Tabelle1!$C$2:$C$92</c:f>
              <c:numCache>
                <c:formatCode>General</c:formatCode>
                <c:ptCount val="91"/>
                <c:pt idx="0">
                  <c:v>0</c:v>
                </c:pt>
                <c:pt idx="1">
                  <c:v>7.9914693969172709E-2</c:v>
                </c:pt>
                <c:pt idx="2">
                  <c:v>0.15931820661424601</c:v>
                </c:pt>
                <c:pt idx="3">
                  <c:v>0.23770262642713458</c:v>
                </c:pt>
                <c:pt idx="4">
                  <c:v>0.31456656061611782</c:v>
                </c:pt>
                <c:pt idx="5">
                  <c:v>0.38941834230865052</c:v>
                </c:pt>
                <c:pt idx="6">
                  <c:v>0.4617791755414829</c:v>
                </c:pt>
                <c:pt idx="7">
                  <c:v>0.5311861979208834</c:v>
                </c:pt>
                <c:pt idx="8">
                  <c:v>0.59719544136239211</c:v>
                </c:pt>
                <c:pt idx="9">
                  <c:v>0.65938467197147321</c:v>
                </c:pt>
                <c:pt idx="10">
                  <c:v>0.71735609089952279</c:v>
                </c:pt>
                <c:pt idx="11">
                  <c:v>0.77073887889896942</c:v>
                </c:pt>
                <c:pt idx="12">
                  <c:v>0.81919156830099826</c:v>
                </c:pt>
                <c:pt idx="13">
                  <c:v>0.86240422724333843</c:v>
                </c:pt>
                <c:pt idx="14">
                  <c:v>0.90010044217650498</c:v>
                </c:pt>
                <c:pt idx="15">
                  <c:v>0.9320390859672264</c:v>
                </c:pt>
                <c:pt idx="16">
                  <c:v>0.95801586028922503</c:v>
                </c:pt>
                <c:pt idx="17">
                  <c:v>0.97786460243531625</c:v>
                </c:pt>
                <c:pt idx="18">
                  <c:v>0.99145834819168643</c:v>
                </c:pt>
                <c:pt idx="19">
                  <c:v>0.998710143975583</c:v>
                </c:pt>
                <c:pt idx="20">
                  <c:v>0.99957360304150511</c:v>
                </c:pt>
                <c:pt idx="21">
                  <c:v>0.99404320219807596</c:v>
                </c:pt>
                <c:pt idx="22">
                  <c:v>0.98215431713761847</c:v>
                </c:pt>
                <c:pt idx="23">
                  <c:v>0.9639829961524482</c:v>
                </c:pt>
                <c:pt idx="24">
                  <c:v>0.93964547368532492</c:v>
                </c:pt>
                <c:pt idx="25">
                  <c:v>0.90929742682568171</c:v>
                </c:pt>
                <c:pt idx="26">
                  <c:v>0.87313297950751645</c:v>
                </c:pt>
                <c:pt idx="27">
                  <c:v>0.83138346077868308</c:v>
                </c:pt>
                <c:pt idx="28">
                  <c:v>0.78431592508442016</c:v>
                </c:pt>
                <c:pt idx="29">
                  <c:v>0.73223144403025142</c:v>
                </c:pt>
                <c:pt idx="30">
                  <c:v>0.67546318055115062</c:v>
                </c:pt>
                <c:pt idx="31">
                  <c:v>0.61437425780571142</c:v>
                </c:pt>
                <c:pt idx="32">
                  <c:v>0.54935543642712625</c:v>
                </c:pt>
                <c:pt idx="33">
                  <c:v>0.48082261498864826</c:v>
                </c:pt>
                <c:pt idx="34">
                  <c:v>0.40921416967201729</c:v>
                </c:pt>
                <c:pt idx="35">
                  <c:v>0.33498815015590466</c:v>
                </c:pt>
                <c:pt idx="36">
                  <c:v>0.25861934966111039</c:v>
                </c:pt>
                <c:pt idx="37">
                  <c:v>0.1805962678942325</c:v>
                </c:pt>
                <c:pt idx="38">
                  <c:v>0.10141798631660186</c:v>
                </c:pt>
                <c:pt idx="39">
                  <c:v>2.1590975726095959E-2</c:v>
                </c:pt>
                <c:pt idx="40">
                  <c:v>-5.8374143427580086E-2</c:v>
                </c:pt>
                <c:pt idx="41">
                  <c:v>-0.13796586727122684</c:v>
                </c:pt>
                <c:pt idx="42">
                  <c:v>-0.21667508038738006</c:v>
                </c:pt>
                <c:pt idx="43">
                  <c:v>-0.29399831241556762</c:v>
                </c:pt>
                <c:pt idx="44">
                  <c:v>-0.3694409585444775</c:v>
                </c:pt>
                <c:pt idx="45">
                  <c:v>-0.44252044329485246</c:v>
                </c:pt>
                <c:pt idx="46">
                  <c:v>-0.51276930735572346</c:v>
                </c:pt>
                <c:pt idx="47">
                  <c:v>-0.57973819772874313</c:v>
                </c:pt>
                <c:pt idx="48">
                  <c:v>-0.64299874205390883</c:v>
                </c:pt>
                <c:pt idx="49">
                  <c:v>-0.70214628873080576</c:v>
                </c:pt>
                <c:pt idx="50">
                  <c:v>-0.7568024953079282</c:v>
                </c:pt>
                <c:pt idx="51">
                  <c:v>-0.80661774858324053</c:v>
                </c:pt>
                <c:pt idx="52">
                  <c:v>-0.85127340093557446</c:v>
                </c:pt>
                <c:pt idx="53">
                  <c:v>-0.8904838085819885</c:v>
                </c:pt>
                <c:pt idx="54">
                  <c:v>-0.92399815872318791</c:v>
                </c:pt>
                <c:pt idx="55">
                  <c:v>-0.95160207388951601</c:v>
                </c:pt>
                <c:pt idx="56">
                  <c:v>-0.97311898322517365</c:v>
                </c:pt>
                <c:pt idx="57">
                  <c:v>-0.9884112519391306</c:v>
                </c:pt>
                <c:pt idx="58">
                  <c:v>-0.99738106169809326</c:v>
                </c:pt>
                <c:pt idx="59">
                  <c:v>-0.99997103633002449</c:v>
                </c:pt>
                <c:pt idx="60">
                  <c:v>-0.99616460883584057</c:v>
                </c:pt>
                <c:pt idx="61">
                  <c:v>-0.98598612736167035</c:v>
                </c:pt>
                <c:pt idx="62">
                  <c:v>-0.96950069945380857</c:v>
                </c:pt>
                <c:pt idx="63">
                  <c:v>-0.94681377559260893</c:v>
                </c:pt>
                <c:pt idx="64">
                  <c:v>-0.91807047466926661</c:v>
                </c:pt>
                <c:pt idx="65">
                  <c:v>-0.88345465572015314</c:v>
                </c:pt>
                <c:pt idx="66">
                  <c:v>-0.84318774185641676</c:v>
                </c:pt>
                <c:pt idx="67">
                  <c:v>-0.79752730391170423</c:v>
                </c:pt>
                <c:pt idx="68">
                  <c:v>-0.74676541286781228</c:v>
                </c:pt>
                <c:pt idx="69">
                  <c:v>-0.69122677159712642</c:v>
                </c:pt>
                <c:pt idx="70">
                  <c:v>-0.63126663787232085</c:v>
                </c:pt>
                <c:pt idx="71">
                  <c:v>-0.56726855192896131</c:v>
                </c:pt>
                <c:pt idx="72">
                  <c:v>-0.49964188311689478</c:v>
                </c:pt>
                <c:pt idx="73">
                  <c:v>-0.42881921133338868</c:v>
                </c:pt>
                <c:pt idx="74">
                  <c:v>-0.35525355998803437</c:v>
                </c:pt>
                <c:pt idx="75">
                  <c:v>-0.2794154981989182</c:v>
                </c:pt>
                <c:pt idx="76">
                  <c:v>-0.20179013075612021</c:v>
                </c:pt>
                <c:pt idx="77">
                  <c:v>-0.12287399510654211</c:v>
                </c:pt>
                <c:pt idx="78">
                  <c:v>-4.3171885208720694E-2</c:v>
                </c:pt>
                <c:pt idx="79">
                  <c:v>3.6806377425834903E-2</c:v>
                </c:pt>
                <c:pt idx="80">
                  <c:v>0.11654920485050246</c:v>
                </c:pt>
                <c:pt idx="81">
                  <c:v>0.1955465151005521</c:v>
                </c:pt>
                <c:pt idx="82">
                  <c:v>0.27329299497702092</c:v>
                </c:pt>
                <c:pt idx="83">
                  <c:v>0.34929133232674237</c:v>
                </c:pt>
                <c:pt idx="84">
                  <c:v>0.42305539714300405</c:v>
                </c:pt>
                <c:pt idx="85">
                  <c:v>0.49411335113861587</c:v>
                </c:pt>
                <c:pt idx="86">
                  <c:v>0.56201066590075044</c:v>
                </c:pt>
                <c:pt idx="87">
                  <c:v>0.62631303032166208</c:v>
                </c:pt>
                <c:pt idx="88">
                  <c:v>0.68660912870764423</c:v>
                </c:pt>
                <c:pt idx="89">
                  <c:v>0.74251327179580717</c:v>
                </c:pt>
                <c:pt idx="90">
                  <c:v>0.79366786384916288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68-4AAE-B5E2-8E510DBFE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4933232"/>
        <c:axId val="804930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Tabelle1!$A$1</c15:sqref>
                        </c15:formulaRef>
                      </c:ext>
                    </c:extLst>
                    <c:strCache>
                      <c:ptCount val="1"/>
                      <c:pt idx="0">
                        <c:v>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Tabelle1!$A$2:$A$92</c15:sqref>
                        </c15:formulaRef>
                      </c:ext>
                    </c:extLst>
                    <c:numCache>
                      <c:formatCode>General</c:formatCode>
                      <c:ptCount val="9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7.1000000000000103</c:v>
                      </c:pt>
                      <c:pt idx="72">
                        <c:v>7.2000000000000099</c:v>
                      </c:pt>
                      <c:pt idx="73">
                        <c:v>7.3000000000000096</c:v>
                      </c:pt>
                      <c:pt idx="74">
                        <c:v>7.4000000000000101</c:v>
                      </c:pt>
                      <c:pt idx="75">
                        <c:v>7.5000000000000098</c:v>
                      </c:pt>
                      <c:pt idx="76">
                        <c:v>7.6000000000000103</c:v>
                      </c:pt>
                      <c:pt idx="77">
                        <c:v>7.7000000000000099</c:v>
                      </c:pt>
                      <c:pt idx="78">
                        <c:v>7.8000000000000096</c:v>
                      </c:pt>
                      <c:pt idx="79">
                        <c:v>7.9000000000000101</c:v>
                      </c:pt>
                      <c:pt idx="80">
                        <c:v>8.0000000000000107</c:v>
                      </c:pt>
                      <c:pt idx="81">
                        <c:v>8.1000000000000103</c:v>
                      </c:pt>
                      <c:pt idx="82">
                        <c:v>8.2000000000000099</c:v>
                      </c:pt>
                      <c:pt idx="83">
                        <c:v>8.3000000000000096</c:v>
                      </c:pt>
                      <c:pt idx="84">
                        <c:v>8.4000000000000092</c:v>
                      </c:pt>
                      <c:pt idx="85">
                        <c:v>8.5000000000000107</c:v>
                      </c:pt>
                      <c:pt idx="86">
                        <c:v>8.6000000000000103</c:v>
                      </c:pt>
                      <c:pt idx="87">
                        <c:v>8.7000000000000099</c:v>
                      </c:pt>
                      <c:pt idx="88">
                        <c:v>8.8000000000000096</c:v>
                      </c:pt>
                      <c:pt idx="89">
                        <c:v>8.9000000000000092</c:v>
                      </c:pt>
                      <c:pt idx="90">
                        <c:v>9.0000000000000195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768-4AAE-B5E2-8E510DBFEF53}"/>
                  </c:ext>
                </c:extLst>
              </c15:ser>
            </c15:filteredLineSeries>
          </c:ext>
        </c:extLst>
      </c:lineChart>
      <c:catAx>
        <c:axId val="804933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804930736"/>
        <c:crosses val="autoZero"/>
        <c:auto val="1"/>
        <c:lblAlgn val="ctr"/>
        <c:lblOffset val="100"/>
        <c:noMultiLvlLbl val="0"/>
      </c:catAx>
      <c:valAx>
        <c:axId val="80493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4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423818897637796"/>
          <c:y val="0.90385366333070571"/>
          <c:w val="0.26783269235777724"/>
          <c:h val="8.5035215837167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62740"/>
            <a:ext cx="4319588" cy="119711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06022"/>
            <a:ext cx="4319588" cy="83018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6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3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83070"/>
            <a:ext cx="1241881" cy="291399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83070"/>
            <a:ext cx="3653651" cy="291399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0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6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57244"/>
            <a:ext cx="4967526" cy="1430331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301106"/>
            <a:ext cx="4967526" cy="752177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7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15348"/>
            <a:ext cx="2447766" cy="2181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15348"/>
            <a:ext cx="2447766" cy="2181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2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83070"/>
            <a:ext cx="4967526" cy="66462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42917"/>
            <a:ext cx="2436517" cy="41310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256017"/>
            <a:ext cx="2436517" cy="1847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42917"/>
            <a:ext cx="2448516" cy="41310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256017"/>
            <a:ext cx="2448516" cy="1847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09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29235"/>
            <a:ext cx="1857572" cy="802323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95084"/>
            <a:ext cx="2915722" cy="2443581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31557"/>
            <a:ext cx="1857572" cy="191108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5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29235"/>
            <a:ext cx="1857572" cy="802323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95084"/>
            <a:ext cx="2915722" cy="2443581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31557"/>
            <a:ext cx="1857572" cy="191108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83070"/>
            <a:ext cx="4967526" cy="66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15348"/>
            <a:ext cx="4967526" cy="218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187003"/>
            <a:ext cx="1295876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C2A2-600C-42C7-B1AD-9E54DC17F802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187003"/>
            <a:ext cx="1943814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187003"/>
            <a:ext cx="1295876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F087-D1CE-4C92-9DEA-F97D5429E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419021C7-D923-476A-87FC-C56BC2FFF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361275"/>
              </p:ext>
            </p:extLst>
          </p:nvPr>
        </p:nvGraphicFramePr>
        <p:xfrm>
          <a:off x="0" y="99418"/>
          <a:ext cx="5759450" cy="323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E7077B-3B96-44E8-89BC-77D634181AB8}"/>
              </a:ext>
            </a:extLst>
          </p:cNvPr>
          <p:cNvCxnSpPr>
            <a:cxnSpLocks/>
          </p:cNvCxnSpPr>
          <p:nvPr/>
        </p:nvCxnSpPr>
        <p:spPr>
          <a:xfrm flipH="1">
            <a:off x="1964065" y="1110235"/>
            <a:ext cx="359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6695BD4-FACF-4E32-A722-ECBEE9C3149F}"/>
              </a:ext>
            </a:extLst>
          </p:cNvPr>
          <p:cNvCxnSpPr>
            <a:cxnSpLocks/>
          </p:cNvCxnSpPr>
          <p:nvPr/>
        </p:nvCxnSpPr>
        <p:spPr>
          <a:xfrm flipH="1">
            <a:off x="2252037" y="1537736"/>
            <a:ext cx="4387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57669AD-1318-4BFF-848F-D41DFE12B793}"/>
              </a:ext>
            </a:extLst>
          </p:cNvPr>
          <p:cNvCxnSpPr>
            <a:cxnSpLocks/>
          </p:cNvCxnSpPr>
          <p:nvPr/>
        </p:nvCxnSpPr>
        <p:spPr>
          <a:xfrm flipH="1">
            <a:off x="2548013" y="1975697"/>
            <a:ext cx="5044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7A7ECD3-EAD8-4A7D-AD7D-97CC2048EBC3}"/>
              </a:ext>
            </a:extLst>
          </p:cNvPr>
          <p:cNvCxnSpPr>
            <a:cxnSpLocks/>
          </p:cNvCxnSpPr>
          <p:nvPr/>
        </p:nvCxnSpPr>
        <p:spPr>
          <a:xfrm flipH="1">
            <a:off x="3122703" y="2404654"/>
            <a:ext cx="647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1FE199-2B6D-4468-971A-DB76D3AA1188}"/>
              </a:ext>
            </a:extLst>
          </p:cNvPr>
          <p:cNvCxnSpPr>
            <a:cxnSpLocks/>
          </p:cNvCxnSpPr>
          <p:nvPr/>
        </p:nvCxnSpPr>
        <p:spPr>
          <a:xfrm flipH="1">
            <a:off x="3714397" y="1975697"/>
            <a:ext cx="798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33C142-B6FA-423D-AFD9-FAA5617BFF58}"/>
              </a:ext>
            </a:extLst>
          </p:cNvPr>
          <p:cNvCxnSpPr>
            <a:cxnSpLocks/>
          </p:cNvCxnSpPr>
          <p:nvPr/>
        </p:nvCxnSpPr>
        <p:spPr>
          <a:xfrm flipH="1">
            <a:off x="4006869" y="1537736"/>
            <a:ext cx="879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B38CAD-E482-4DF6-B5B3-B1BE0BA7ABCC}"/>
              </a:ext>
            </a:extLst>
          </p:cNvPr>
          <p:cNvCxnSpPr>
            <a:cxnSpLocks/>
          </p:cNvCxnSpPr>
          <p:nvPr/>
        </p:nvCxnSpPr>
        <p:spPr>
          <a:xfrm flipH="1">
            <a:off x="4299342" y="1110235"/>
            <a:ext cx="942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Ulrich</dc:creator>
  <cp:lastModifiedBy>Sebastian Ulrich</cp:lastModifiedBy>
  <cp:revision>6</cp:revision>
  <dcterms:created xsi:type="dcterms:W3CDTF">2020-11-26T10:35:49Z</dcterms:created>
  <dcterms:modified xsi:type="dcterms:W3CDTF">2021-03-17T15:05:04Z</dcterms:modified>
</cp:coreProperties>
</file>