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D289A0-1C66-403F-A609-86E5951700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C23CE7-86C5-4EA1-9BCE-DAE7634BC3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31AAD1-FEB3-45BE-AF2A-B0E69E5CA0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04FB50-E307-42F1-B5BC-CFA81CE59E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2ECF43-91D6-4579-A440-2642FEB91A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0D4DDF-8D1B-4A1C-A99D-C28E58CA90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D3C1BB-F0C9-4A83-83AC-3810AB264A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C40AC1-E5E3-49B1-B3E0-52844CCDF1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1DB4C2-67E5-4EB4-9A78-DDF1865B1F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0F0073-CF4C-477C-8364-E3164DB967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F7185B-D210-4D6A-90AA-3D6EE82D8D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056AD5-45C7-4A62-9688-6A32061D4F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2BB8D0-015D-43B8-93D9-40B894DCF2E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Market Pain: What's Wrong Today?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market lacks efficient, low-power database systems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Highlighted by advancements in GPU and ASIC technologies for Crypto.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Significant opportunity for ASICs specialized in database lookups, promising massive electricity savings.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Our Solution: The Change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Introducing an ASIC designed for high-speed database lookups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Revolutionize database lookups with unprecedented speed and power efficiency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Leverages semiconductor technology for rapid and low-power database processing.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Revenue Model: How We Make Money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Selling ASIC mask usage rights to cloud data centers, offering them a path to substantial electricity cost reductions.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Targeting major cloud providers with the chip's efficiency benefits,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Addresses a market with $100 million yearly savings potential.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en-GB</dc:language>
  <cp:lastModifiedBy/>
  <dcterms:modified xsi:type="dcterms:W3CDTF">2024-03-20T04:49:20Z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