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21" r:id="rId2"/>
  </p:sldMasterIdLst>
  <p:sldIdLst>
    <p:sldId id="256" r:id="rId3"/>
    <p:sldId id="257" r:id="rId4"/>
    <p:sldId id="270" r:id="rId5"/>
    <p:sldId id="258" r:id="rId6"/>
    <p:sldId id="262" r:id="rId7"/>
    <p:sldId id="261" r:id="rId8"/>
    <p:sldId id="272" r:id="rId9"/>
    <p:sldId id="260" r:id="rId10"/>
    <p:sldId id="263" r:id="rId11"/>
    <p:sldId id="271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image" Target="../media/image4.g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image" Target="../media/image4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A4027-3AB2-40D1-9C5E-C1EEF320AF5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52450A-64C1-4B4B-A6EE-4B587FE2860F}">
      <dgm:prSet phldrT="[Text]" custT="1"/>
      <dgm:spPr/>
      <dgm:t>
        <a:bodyPr/>
        <a:lstStyle/>
        <a:p>
          <a:r>
            <a:rPr lang="en-US" sz="1400" dirty="0"/>
            <a:t>Input</a:t>
          </a:r>
        </a:p>
      </dgm:t>
    </dgm:pt>
    <dgm:pt modelId="{F9D74DCF-C59E-48E6-9F60-18D77DDDEC42}" type="parTrans" cxnId="{E7701728-474C-402D-A363-11CDAC4846BB}">
      <dgm:prSet/>
      <dgm:spPr/>
      <dgm:t>
        <a:bodyPr/>
        <a:lstStyle/>
        <a:p>
          <a:endParaRPr lang="en-US"/>
        </a:p>
      </dgm:t>
    </dgm:pt>
    <dgm:pt modelId="{549EA7E1-0267-4F4A-A260-F96A932DC072}" type="sibTrans" cxnId="{E7701728-474C-402D-A363-11CDAC4846BB}">
      <dgm:prSet/>
      <dgm:spPr/>
      <dgm:t>
        <a:bodyPr/>
        <a:lstStyle/>
        <a:p>
          <a:endParaRPr lang="en-US"/>
        </a:p>
      </dgm:t>
    </dgm:pt>
    <dgm:pt modelId="{B425F648-74C1-4990-9BCC-DEDDE6F5A485}">
      <dgm:prSet phldrT="[Text]" custT="1"/>
      <dgm:spPr/>
      <dgm:t>
        <a:bodyPr/>
        <a:lstStyle/>
        <a:p>
          <a:r>
            <a:rPr lang="en-US" sz="1400" dirty="0"/>
            <a:t>Gherkin</a:t>
          </a:r>
        </a:p>
      </dgm:t>
    </dgm:pt>
    <dgm:pt modelId="{3BF8FCAD-69FA-4F54-B5EE-226F6E08921E}" type="parTrans" cxnId="{FAFEE648-BBAE-44E5-811A-DD98CF32F2D8}">
      <dgm:prSet/>
      <dgm:spPr/>
      <dgm:t>
        <a:bodyPr/>
        <a:lstStyle/>
        <a:p>
          <a:endParaRPr lang="en-US"/>
        </a:p>
      </dgm:t>
    </dgm:pt>
    <dgm:pt modelId="{A8C80F41-758D-42AE-81C0-B0ADDF32170D}" type="sibTrans" cxnId="{FAFEE648-BBAE-44E5-811A-DD98CF32F2D8}">
      <dgm:prSet/>
      <dgm:spPr/>
      <dgm:t>
        <a:bodyPr/>
        <a:lstStyle/>
        <a:p>
          <a:endParaRPr lang="en-US"/>
        </a:p>
      </dgm:t>
    </dgm:pt>
    <dgm:pt modelId="{F59C2D77-DD07-41BC-9DDB-D57F6231DE26}">
      <dgm:prSet phldrT="[Text]" custT="1"/>
      <dgm:spPr/>
      <dgm:t>
        <a:bodyPr/>
        <a:lstStyle/>
        <a:p>
          <a:r>
            <a:rPr lang="en-US" sz="1400" dirty="0"/>
            <a:t>Path to a resource</a:t>
          </a:r>
        </a:p>
      </dgm:t>
    </dgm:pt>
    <dgm:pt modelId="{7B127EAA-306A-4763-827E-5F324462861C}" type="parTrans" cxnId="{7E5E13A3-CF0C-4B36-916F-D538A9A1D64C}">
      <dgm:prSet/>
      <dgm:spPr/>
      <dgm:t>
        <a:bodyPr/>
        <a:lstStyle/>
        <a:p>
          <a:endParaRPr lang="en-US"/>
        </a:p>
      </dgm:t>
    </dgm:pt>
    <dgm:pt modelId="{542D0114-0F53-4A51-96B4-96AC1DA28E1A}" type="sibTrans" cxnId="{7E5E13A3-CF0C-4B36-916F-D538A9A1D64C}">
      <dgm:prSet/>
      <dgm:spPr/>
      <dgm:t>
        <a:bodyPr/>
        <a:lstStyle/>
        <a:p>
          <a:endParaRPr lang="en-US"/>
        </a:p>
      </dgm:t>
    </dgm:pt>
    <dgm:pt modelId="{FC3EE12A-DBA7-4ADC-8A09-A512EC344759}">
      <dgm:prSet phldrT="[Text]" custT="1"/>
      <dgm:spPr/>
      <dgm:t>
        <a:bodyPr/>
        <a:lstStyle/>
        <a:p>
          <a:r>
            <a:rPr lang="en-US" sz="1400" dirty="0"/>
            <a:t>Process</a:t>
          </a:r>
        </a:p>
      </dgm:t>
    </dgm:pt>
    <dgm:pt modelId="{FF6BD50F-17A2-4F5F-8366-8887E88D6C64}" type="parTrans" cxnId="{0896F523-2291-43C9-B509-8FD149399411}">
      <dgm:prSet/>
      <dgm:spPr/>
      <dgm:t>
        <a:bodyPr/>
        <a:lstStyle/>
        <a:p>
          <a:endParaRPr lang="en-US"/>
        </a:p>
      </dgm:t>
    </dgm:pt>
    <dgm:pt modelId="{0C63503F-29BD-4515-BD0C-7ACF7BACC45B}" type="sibTrans" cxnId="{0896F523-2291-43C9-B509-8FD149399411}">
      <dgm:prSet/>
      <dgm:spPr/>
      <dgm:t>
        <a:bodyPr/>
        <a:lstStyle/>
        <a:p>
          <a:endParaRPr lang="en-US"/>
        </a:p>
      </dgm:t>
    </dgm:pt>
    <dgm:pt modelId="{3B0996E7-26C4-4154-A9E0-EB4FD921335B}">
      <dgm:prSet phldrT="[Text]" custT="1"/>
      <dgm:spPr/>
      <dgm:t>
        <a:bodyPr/>
        <a:lstStyle/>
        <a:p>
          <a:r>
            <a:rPr lang="en-US" sz="1400" dirty="0"/>
            <a:t>Parses feature files</a:t>
          </a:r>
        </a:p>
      </dgm:t>
    </dgm:pt>
    <dgm:pt modelId="{78BB1758-1D5A-4F0E-9967-4A39FBC4C089}" type="parTrans" cxnId="{BE51303D-C534-43FA-8871-D52F3672A51E}">
      <dgm:prSet/>
      <dgm:spPr/>
      <dgm:t>
        <a:bodyPr/>
        <a:lstStyle/>
        <a:p>
          <a:endParaRPr lang="en-US"/>
        </a:p>
      </dgm:t>
    </dgm:pt>
    <dgm:pt modelId="{4D9C3A50-7E13-4BD7-AB13-9DEA7C3D298B}" type="sibTrans" cxnId="{BE51303D-C534-43FA-8871-D52F3672A51E}">
      <dgm:prSet/>
      <dgm:spPr/>
      <dgm:t>
        <a:bodyPr/>
        <a:lstStyle/>
        <a:p>
          <a:endParaRPr lang="en-US"/>
        </a:p>
      </dgm:t>
    </dgm:pt>
    <dgm:pt modelId="{0690FCCF-EEFC-4513-B269-F9EDC2B442AA}">
      <dgm:prSet phldrT="[Text]" custT="1"/>
      <dgm:spPr/>
      <dgm:t>
        <a:bodyPr/>
        <a:lstStyle/>
        <a:p>
          <a:r>
            <a:rPr lang="en-US" sz="1400" dirty="0"/>
            <a:t>Field validation</a:t>
          </a:r>
        </a:p>
      </dgm:t>
    </dgm:pt>
    <dgm:pt modelId="{313FF31A-2DD5-47D8-8160-AE08E1D5F40C}" type="parTrans" cxnId="{11106243-77D6-4AE0-B177-A7E85E77BEFB}">
      <dgm:prSet/>
      <dgm:spPr/>
      <dgm:t>
        <a:bodyPr/>
        <a:lstStyle/>
        <a:p>
          <a:endParaRPr lang="en-US"/>
        </a:p>
      </dgm:t>
    </dgm:pt>
    <dgm:pt modelId="{FC26DDB9-AE76-4924-90B5-2C97099AEFC3}" type="sibTrans" cxnId="{11106243-77D6-4AE0-B177-A7E85E77BEFB}">
      <dgm:prSet/>
      <dgm:spPr/>
      <dgm:t>
        <a:bodyPr/>
        <a:lstStyle/>
        <a:p>
          <a:endParaRPr lang="en-US"/>
        </a:p>
      </dgm:t>
    </dgm:pt>
    <dgm:pt modelId="{1B1FA256-FD44-4097-9E80-A2BA4D6074F1}">
      <dgm:prSet phldrT="[Text]" custT="1"/>
      <dgm:spPr/>
      <dgm:t>
        <a:bodyPr/>
        <a:lstStyle/>
        <a:p>
          <a:r>
            <a:rPr lang="en-US" sz="900" dirty="0"/>
            <a:t>      </a:t>
          </a:r>
          <a:r>
            <a:rPr lang="en-US" sz="1400" dirty="0"/>
            <a:t>Publish</a:t>
          </a:r>
        </a:p>
      </dgm:t>
    </dgm:pt>
    <dgm:pt modelId="{B26F9327-6C67-4620-83F1-51B413B22843}" type="parTrans" cxnId="{ED377A0C-232E-4C97-94EB-1AC83A2AC6C2}">
      <dgm:prSet/>
      <dgm:spPr/>
      <dgm:t>
        <a:bodyPr/>
        <a:lstStyle/>
        <a:p>
          <a:endParaRPr lang="en-US"/>
        </a:p>
      </dgm:t>
    </dgm:pt>
    <dgm:pt modelId="{2D01BDF0-7259-4BCA-8A2A-7A8B3294C636}" type="sibTrans" cxnId="{ED377A0C-232E-4C97-94EB-1AC83A2AC6C2}">
      <dgm:prSet/>
      <dgm:spPr/>
      <dgm:t>
        <a:bodyPr/>
        <a:lstStyle/>
        <a:p>
          <a:endParaRPr lang="en-US"/>
        </a:p>
      </dgm:t>
    </dgm:pt>
    <dgm:pt modelId="{42F3264C-23B6-4A40-A5CE-5D585E17B374}">
      <dgm:prSet phldrT="[Text]" custT="1"/>
      <dgm:spPr/>
      <dgm:t>
        <a:bodyPr/>
        <a:lstStyle/>
        <a:p>
          <a:r>
            <a:rPr lang="en-US" sz="1400" dirty="0"/>
            <a:t>Publish changes</a:t>
          </a:r>
        </a:p>
      </dgm:t>
    </dgm:pt>
    <dgm:pt modelId="{41743436-0EA1-4216-A940-412F907E7FEC}" type="parTrans" cxnId="{51821E55-87E7-4F97-881C-AAE939EB2C1F}">
      <dgm:prSet/>
      <dgm:spPr/>
      <dgm:t>
        <a:bodyPr/>
        <a:lstStyle/>
        <a:p>
          <a:endParaRPr lang="en-US"/>
        </a:p>
      </dgm:t>
    </dgm:pt>
    <dgm:pt modelId="{B5EBF784-4702-46B3-A3AA-612485F8F214}" type="sibTrans" cxnId="{51821E55-87E7-4F97-881C-AAE939EB2C1F}">
      <dgm:prSet/>
      <dgm:spPr/>
      <dgm:t>
        <a:bodyPr/>
        <a:lstStyle/>
        <a:p>
          <a:endParaRPr lang="en-US"/>
        </a:p>
      </dgm:t>
    </dgm:pt>
    <dgm:pt modelId="{C360150E-BD52-4F15-B7A9-046F249D1269}">
      <dgm:prSet phldrT="[Text]" custT="1"/>
      <dgm:spPr/>
      <dgm:t>
        <a:bodyPr/>
        <a:lstStyle/>
        <a:p>
          <a:r>
            <a:rPr lang="en-US" sz="1400" dirty="0"/>
            <a:t>Accepts only manual scenarios</a:t>
          </a:r>
        </a:p>
      </dgm:t>
    </dgm:pt>
    <dgm:pt modelId="{0E7303D9-6A31-49E8-A2E6-31BCD330DE41}" type="parTrans" cxnId="{BF2A748B-5655-48A4-963E-08EFB44D45B3}">
      <dgm:prSet/>
      <dgm:spPr/>
      <dgm:t>
        <a:bodyPr/>
        <a:lstStyle/>
        <a:p>
          <a:endParaRPr lang="en-US"/>
        </a:p>
      </dgm:t>
    </dgm:pt>
    <dgm:pt modelId="{9175CF10-13CD-4046-B408-15C0B29FF7DC}" type="sibTrans" cxnId="{BF2A748B-5655-48A4-963E-08EFB44D45B3}">
      <dgm:prSet/>
      <dgm:spPr/>
      <dgm:t>
        <a:bodyPr/>
        <a:lstStyle/>
        <a:p>
          <a:endParaRPr lang="en-US"/>
        </a:p>
      </dgm:t>
    </dgm:pt>
    <dgm:pt modelId="{9F27C6EE-8CA1-4614-AED1-82BA6595E0DB}">
      <dgm:prSet phldrT="[Text]" custT="1"/>
      <dgm:spPr/>
      <dgm:t>
        <a:bodyPr/>
        <a:lstStyle/>
        <a:p>
          <a:r>
            <a:rPr lang="en-US" sz="1400" dirty="0"/>
            <a:t>Hash check</a:t>
          </a:r>
        </a:p>
      </dgm:t>
    </dgm:pt>
    <dgm:pt modelId="{B4CD9707-E691-4633-A6DC-1FBD9478E16D}" type="parTrans" cxnId="{8643BB2D-E63A-41BE-ABD2-EC3FC2AA351D}">
      <dgm:prSet/>
      <dgm:spPr/>
      <dgm:t>
        <a:bodyPr/>
        <a:lstStyle/>
        <a:p>
          <a:endParaRPr lang="en-US"/>
        </a:p>
      </dgm:t>
    </dgm:pt>
    <dgm:pt modelId="{575B0442-5ADA-4376-B966-8E56FF8C4AF8}" type="sibTrans" cxnId="{8643BB2D-E63A-41BE-ABD2-EC3FC2AA351D}">
      <dgm:prSet/>
      <dgm:spPr/>
      <dgm:t>
        <a:bodyPr/>
        <a:lstStyle/>
        <a:p>
          <a:endParaRPr lang="en-US"/>
        </a:p>
      </dgm:t>
    </dgm:pt>
    <dgm:pt modelId="{3873F90E-B61B-4D4D-ACFB-B3701EF610C6}">
      <dgm:prSet phldrT="[Text]" custT="1"/>
      <dgm:spPr/>
      <dgm:t>
        <a:bodyPr/>
        <a:lstStyle/>
        <a:p>
          <a:r>
            <a:rPr lang="en-US" sz="1400" dirty="0"/>
            <a:t>Link scenario to a test case </a:t>
          </a:r>
        </a:p>
      </dgm:t>
    </dgm:pt>
    <dgm:pt modelId="{C77E5CF4-B59E-46B6-8338-3CE3213B91C9}" type="parTrans" cxnId="{738B0FDD-870F-4D25-B93D-4DEAC8E28D61}">
      <dgm:prSet/>
      <dgm:spPr/>
      <dgm:t>
        <a:bodyPr/>
        <a:lstStyle/>
        <a:p>
          <a:endParaRPr lang="en-US"/>
        </a:p>
      </dgm:t>
    </dgm:pt>
    <dgm:pt modelId="{B90CE991-5ED8-4DE3-9949-8F1763872702}" type="sibTrans" cxnId="{738B0FDD-870F-4D25-B93D-4DEAC8E28D61}">
      <dgm:prSet/>
      <dgm:spPr/>
      <dgm:t>
        <a:bodyPr/>
        <a:lstStyle/>
        <a:p>
          <a:endParaRPr lang="en-US"/>
        </a:p>
      </dgm:t>
    </dgm:pt>
    <dgm:pt modelId="{49F01BEB-1082-4F39-BD63-DCAFCFA9482F}">
      <dgm:prSet phldrT="[Text]" custT="1"/>
      <dgm:spPr/>
      <dgm:t>
        <a:bodyPr/>
        <a:lstStyle/>
        <a:p>
          <a:endParaRPr lang="en-US" sz="1200" dirty="0"/>
        </a:p>
      </dgm:t>
    </dgm:pt>
    <dgm:pt modelId="{3916F42A-8ACD-42E0-9B59-282D23689735}" type="parTrans" cxnId="{B69F61E8-4D86-41C0-B355-0486C7366E59}">
      <dgm:prSet/>
      <dgm:spPr/>
      <dgm:t>
        <a:bodyPr/>
        <a:lstStyle/>
        <a:p>
          <a:endParaRPr lang="en-US"/>
        </a:p>
      </dgm:t>
    </dgm:pt>
    <dgm:pt modelId="{BF873D4D-3352-4D1F-944D-D559F723A79B}" type="sibTrans" cxnId="{B69F61E8-4D86-41C0-B355-0486C7366E59}">
      <dgm:prSet/>
      <dgm:spPr/>
      <dgm:t>
        <a:bodyPr/>
        <a:lstStyle/>
        <a:p>
          <a:endParaRPr lang="en-US"/>
        </a:p>
      </dgm:t>
    </dgm:pt>
    <dgm:pt modelId="{F41F354C-167B-4827-8057-219F28AC4859}">
      <dgm:prSet phldrT="[Text]" custT="1"/>
      <dgm:spPr/>
      <dgm:t>
        <a:bodyPr/>
        <a:lstStyle/>
        <a:p>
          <a:endParaRPr lang="en-US" sz="1200" dirty="0"/>
        </a:p>
      </dgm:t>
    </dgm:pt>
    <dgm:pt modelId="{C9FE8DA6-665D-4EF5-BFC8-22FFC874FFA8}" type="parTrans" cxnId="{3C213F49-AEE3-4317-AB00-8FFFD641048E}">
      <dgm:prSet/>
      <dgm:spPr/>
      <dgm:t>
        <a:bodyPr/>
        <a:lstStyle/>
        <a:p>
          <a:endParaRPr lang="en-US"/>
        </a:p>
      </dgm:t>
    </dgm:pt>
    <dgm:pt modelId="{7C237297-A2E0-497D-B3BD-E4930D7153D5}" type="sibTrans" cxnId="{3C213F49-AEE3-4317-AB00-8FFFD641048E}">
      <dgm:prSet/>
      <dgm:spPr/>
      <dgm:t>
        <a:bodyPr/>
        <a:lstStyle/>
        <a:p>
          <a:endParaRPr lang="en-US"/>
        </a:p>
      </dgm:t>
    </dgm:pt>
    <dgm:pt modelId="{7B2E8669-E040-4AF8-859C-73DBA39970C6}">
      <dgm:prSet phldrT="[Text]" custT="1"/>
      <dgm:spPr/>
      <dgm:t>
        <a:bodyPr/>
        <a:lstStyle/>
        <a:p>
          <a:endParaRPr lang="en-US" sz="1200" dirty="0"/>
        </a:p>
      </dgm:t>
    </dgm:pt>
    <dgm:pt modelId="{23189FBE-DE9D-41C7-8CE6-B23C6E4E1FE8}" type="parTrans" cxnId="{D8D2010E-3389-499B-B123-6E8F93D9C0D4}">
      <dgm:prSet/>
      <dgm:spPr/>
      <dgm:t>
        <a:bodyPr/>
        <a:lstStyle/>
        <a:p>
          <a:endParaRPr lang="en-US"/>
        </a:p>
      </dgm:t>
    </dgm:pt>
    <dgm:pt modelId="{4C1AB376-20A1-4DF1-B4F7-5493AA807A40}" type="sibTrans" cxnId="{D8D2010E-3389-499B-B123-6E8F93D9C0D4}">
      <dgm:prSet/>
      <dgm:spPr/>
      <dgm:t>
        <a:bodyPr/>
        <a:lstStyle/>
        <a:p>
          <a:endParaRPr lang="en-US"/>
        </a:p>
      </dgm:t>
    </dgm:pt>
    <dgm:pt modelId="{E3498592-394F-4465-A864-BD2DB3C5DD58}">
      <dgm:prSet phldrT="[Text]" custT="1"/>
      <dgm:spPr/>
      <dgm:t>
        <a:bodyPr/>
        <a:lstStyle/>
        <a:p>
          <a:endParaRPr lang="en-US" sz="1200" dirty="0"/>
        </a:p>
      </dgm:t>
    </dgm:pt>
    <dgm:pt modelId="{EB008B35-A28D-4CE7-B1B9-32F3D90AF8D1}" type="parTrans" cxnId="{B9DF6BFB-BBF9-4B38-AA5B-916F924E894A}">
      <dgm:prSet/>
      <dgm:spPr/>
      <dgm:t>
        <a:bodyPr/>
        <a:lstStyle/>
        <a:p>
          <a:endParaRPr lang="en-US"/>
        </a:p>
      </dgm:t>
    </dgm:pt>
    <dgm:pt modelId="{3148DDFF-DE56-4E73-856A-1EBEE7A5EF68}" type="sibTrans" cxnId="{B9DF6BFB-BBF9-4B38-AA5B-916F924E894A}">
      <dgm:prSet/>
      <dgm:spPr/>
      <dgm:t>
        <a:bodyPr/>
        <a:lstStyle/>
        <a:p>
          <a:endParaRPr lang="en-US"/>
        </a:p>
      </dgm:t>
    </dgm:pt>
    <dgm:pt modelId="{C3199D71-49DB-4D13-B987-2D237DC5E018}">
      <dgm:prSet phldrT="[Text]" custT="1"/>
      <dgm:spPr/>
      <dgm:t>
        <a:bodyPr/>
        <a:lstStyle/>
        <a:p>
          <a:endParaRPr lang="en-US" sz="1400" dirty="0"/>
        </a:p>
      </dgm:t>
    </dgm:pt>
    <dgm:pt modelId="{2E226E98-B652-43A9-8913-9C8E1DBF93E9}" type="parTrans" cxnId="{5696F90D-7BF7-48E8-9907-397481B47F15}">
      <dgm:prSet/>
      <dgm:spPr/>
      <dgm:t>
        <a:bodyPr/>
        <a:lstStyle/>
        <a:p>
          <a:endParaRPr lang="en-US"/>
        </a:p>
      </dgm:t>
    </dgm:pt>
    <dgm:pt modelId="{C3AEF879-0CFA-47A3-9E59-8CD0622F0EDD}" type="sibTrans" cxnId="{5696F90D-7BF7-48E8-9907-397481B47F15}">
      <dgm:prSet/>
      <dgm:spPr/>
      <dgm:t>
        <a:bodyPr/>
        <a:lstStyle/>
        <a:p>
          <a:endParaRPr lang="en-US"/>
        </a:p>
      </dgm:t>
    </dgm:pt>
    <dgm:pt modelId="{458B9458-1A73-4E5D-B3D8-F8ACD67D2543}">
      <dgm:prSet phldrT="[Text]" custT="1"/>
      <dgm:spPr/>
      <dgm:t>
        <a:bodyPr/>
        <a:lstStyle/>
        <a:p>
          <a:endParaRPr lang="en-US" sz="1400" dirty="0"/>
        </a:p>
      </dgm:t>
    </dgm:pt>
    <dgm:pt modelId="{960B9C62-0691-4939-915D-4527775D554C}" type="parTrans" cxnId="{2D247891-08D6-4828-85A0-5FD0E86939CE}">
      <dgm:prSet/>
      <dgm:spPr/>
      <dgm:t>
        <a:bodyPr/>
        <a:lstStyle/>
        <a:p>
          <a:endParaRPr lang="en-US"/>
        </a:p>
      </dgm:t>
    </dgm:pt>
    <dgm:pt modelId="{A3C3A62E-F098-484A-98B0-9E7A4410486C}" type="sibTrans" cxnId="{2D247891-08D6-4828-85A0-5FD0E86939CE}">
      <dgm:prSet/>
      <dgm:spPr/>
      <dgm:t>
        <a:bodyPr/>
        <a:lstStyle/>
        <a:p>
          <a:endParaRPr lang="en-US"/>
        </a:p>
      </dgm:t>
    </dgm:pt>
    <dgm:pt modelId="{FEDC832A-7172-45AE-84DD-6C7D2591860E}">
      <dgm:prSet phldrT="[Text]" custT="1"/>
      <dgm:spPr/>
      <dgm:t>
        <a:bodyPr/>
        <a:lstStyle/>
        <a:p>
          <a:endParaRPr lang="en-US" sz="1400" dirty="0"/>
        </a:p>
      </dgm:t>
    </dgm:pt>
    <dgm:pt modelId="{8A216938-B7A4-4458-949D-612FEAF2B01F}" type="parTrans" cxnId="{7FEEFB35-0E77-4E12-B6EA-5FE7016764E4}">
      <dgm:prSet/>
      <dgm:spPr/>
      <dgm:t>
        <a:bodyPr/>
        <a:lstStyle/>
        <a:p>
          <a:endParaRPr lang="en-US"/>
        </a:p>
      </dgm:t>
    </dgm:pt>
    <dgm:pt modelId="{5B8DAFF0-B260-443D-8EEE-266A9085C427}" type="sibTrans" cxnId="{7FEEFB35-0E77-4E12-B6EA-5FE7016764E4}">
      <dgm:prSet/>
      <dgm:spPr/>
      <dgm:t>
        <a:bodyPr/>
        <a:lstStyle/>
        <a:p>
          <a:endParaRPr lang="en-US"/>
        </a:p>
      </dgm:t>
    </dgm:pt>
    <dgm:pt modelId="{71DC4B20-270C-4CE6-84FA-27B1C506F131}">
      <dgm:prSet phldrT="[Text]" custT="1"/>
      <dgm:spPr/>
      <dgm:t>
        <a:bodyPr/>
        <a:lstStyle/>
        <a:p>
          <a:endParaRPr lang="en-US" sz="1400" dirty="0"/>
        </a:p>
      </dgm:t>
    </dgm:pt>
    <dgm:pt modelId="{12A2BFF2-80FC-4D01-B112-3BE7939408F3}" type="parTrans" cxnId="{5C2315D4-DDAC-4866-9F0B-DFE4D7F15004}">
      <dgm:prSet/>
      <dgm:spPr/>
      <dgm:t>
        <a:bodyPr/>
        <a:lstStyle/>
        <a:p>
          <a:endParaRPr lang="en-US"/>
        </a:p>
      </dgm:t>
    </dgm:pt>
    <dgm:pt modelId="{63C881D1-FC2C-428F-9FC4-F07B8B47A0B3}" type="sibTrans" cxnId="{5C2315D4-DDAC-4866-9F0B-DFE4D7F15004}">
      <dgm:prSet/>
      <dgm:spPr/>
      <dgm:t>
        <a:bodyPr/>
        <a:lstStyle/>
        <a:p>
          <a:endParaRPr lang="en-US"/>
        </a:p>
      </dgm:t>
    </dgm:pt>
    <dgm:pt modelId="{51B34C1A-7FA3-4FA2-BB95-848872CFE446}">
      <dgm:prSet phldrT="[Text]" custT="1"/>
      <dgm:spPr/>
      <dgm:t>
        <a:bodyPr/>
        <a:lstStyle/>
        <a:p>
          <a:endParaRPr lang="en-US" sz="1400" dirty="0"/>
        </a:p>
      </dgm:t>
    </dgm:pt>
    <dgm:pt modelId="{15E95D5F-052E-40E6-B7FF-8EC5A080701C}" type="parTrans" cxnId="{625E1C6B-CAB4-49AA-9734-5108FE45E85B}">
      <dgm:prSet/>
      <dgm:spPr/>
      <dgm:t>
        <a:bodyPr/>
        <a:lstStyle/>
        <a:p>
          <a:endParaRPr lang="en-US"/>
        </a:p>
      </dgm:t>
    </dgm:pt>
    <dgm:pt modelId="{85D086B1-D477-42A6-9C02-DC73FB7B6568}" type="sibTrans" cxnId="{625E1C6B-CAB4-49AA-9734-5108FE45E85B}">
      <dgm:prSet/>
      <dgm:spPr/>
      <dgm:t>
        <a:bodyPr/>
        <a:lstStyle/>
        <a:p>
          <a:endParaRPr lang="en-US"/>
        </a:p>
      </dgm:t>
    </dgm:pt>
    <dgm:pt modelId="{EB6A5161-5799-470E-9C1E-7E75C6410715}">
      <dgm:prSet phldrT="[Text]" custT="1"/>
      <dgm:spPr/>
      <dgm:t>
        <a:bodyPr/>
        <a:lstStyle/>
        <a:p>
          <a:endParaRPr lang="en-US" sz="1400" dirty="0"/>
        </a:p>
      </dgm:t>
    </dgm:pt>
    <dgm:pt modelId="{CEED0626-28D5-4E97-8886-5C427075E09B}" type="parTrans" cxnId="{4DA9E365-4A42-44FF-A9E7-5D5379CC1413}">
      <dgm:prSet/>
      <dgm:spPr/>
      <dgm:t>
        <a:bodyPr/>
        <a:lstStyle/>
        <a:p>
          <a:endParaRPr lang="en-US"/>
        </a:p>
      </dgm:t>
    </dgm:pt>
    <dgm:pt modelId="{0F07E265-4F34-4D75-95FB-977E9356E246}" type="sibTrans" cxnId="{4DA9E365-4A42-44FF-A9E7-5D5379CC1413}">
      <dgm:prSet/>
      <dgm:spPr/>
      <dgm:t>
        <a:bodyPr/>
        <a:lstStyle/>
        <a:p>
          <a:endParaRPr lang="en-US"/>
        </a:p>
      </dgm:t>
    </dgm:pt>
    <dgm:pt modelId="{C163E803-FAF1-4094-BF0C-24BE9828A4B0}">
      <dgm:prSet phldrT="[Text]" custT="1"/>
      <dgm:spPr/>
      <dgm:t>
        <a:bodyPr/>
        <a:lstStyle/>
        <a:p>
          <a:endParaRPr lang="en-US" sz="1400" dirty="0"/>
        </a:p>
      </dgm:t>
    </dgm:pt>
    <dgm:pt modelId="{4D350401-D42A-45B1-B6F6-EF6CD663D6BF}" type="parTrans" cxnId="{92184384-A8C0-4FC8-84B6-7EA78498DE67}">
      <dgm:prSet/>
      <dgm:spPr/>
      <dgm:t>
        <a:bodyPr/>
        <a:lstStyle/>
        <a:p>
          <a:endParaRPr lang="en-US"/>
        </a:p>
      </dgm:t>
    </dgm:pt>
    <dgm:pt modelId="{E9A00CC5-E4A7-43DA-A694-F7DF2A596564}" type="sibTrans" cxnId="{92184384-A8C0-4FC8-84B6-7EA78498DE67}">
      <dgm:prSet/>
      <dgm:spPr/>
      <dgm:t>
        <a:bodyPr/>
        <a:lstStyle/>
        <a:p>
          <a:endParaRPr lang="en-US"/>
        </a:p>
      </dgm:t>
    </dgm:pt>
    <dgm:pt modelId="{6BD3CEB8-340A-4F9D-9609-0B09C2813180}" type="pres">
      <dgm:prSet presAssocID="{BF0A4027-3AB2-40D1-9C5E-C1EEF320AF52}" presName="linearFlow" presStyleCnt="0">
        <dgm:presLayoutVars>
          <dgm:dir/>
          <dgm:animLvl val="lvl"/>
          <dgm:resizeHandles/>
        </dgm:presLayoutVars>
      </dgm:prSet>
      <dgm:spPr/>
    </dgm:pt>
    <dgm:pt modelId="{67903214-7579-44BF-82B9-ED7CE06938A7}" type="pres">
      <dgm:prSet presAssocID="{0552450A-64C1-4B4B-A6EE-4B587FE2860F}" presName="compositeNode" presStyleCnt="0">
        <dgm:presLayoutVars>
          <dgm:bulletEnabled val="1"/>
        </dgm:presLayoutVars>
      </dgm:prSet>
      <dgm:spPr/>
    </dgm:pt>
    <dgm:pt modelId="{AD28F284-FE67-461D-864F-417D75ED02B3}" type="pres">
      <dgm:prSet presAssocID="{0552450A-64C1-4B4B-A6EE-4B587FE2860F}" presName="image" presStyleLbl="fgImgPlace1" presStyleIdx="0" presStyleCnt="3" custScaleX="177209" custScaleY="171871" custLinFactNeighborX="1757" custLinFactNeighborY="-228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4CB2B552-D00A-4DB7-91FF-B2BC3AF3BCDC}" type="pres">
      <dgm:prSet presAssocID="{0552450A-64C1-4B4B-A6EE-4B587FE2860F}" presName="childNode" presStyleLbl="node1" presStyleIdx="0" presStyleCnt="3" custLinFactNeighborY="2108">
        <dgm:presLayoutVars>
          <dgm:bulletEnabled val="1"/>
        </dgm:presLayoutVars>
      </dgm:prSet>
      <dgm:spPr/>
    </dgm:pt>
    <dgm:pt modelId="{10AFB91C-4450-45B3-86E6-32ECB70B5D38}" type="pres">
      <dgm:prSet presAssocID="{0552450A-64C1-4B4B-A6EE-4B587FE2860F}" presName="parentNode" presStyleLbl="revTx" presStyleIdx="0" presStyleCnt="3" custAng="5400000" custScaleY="32151" custLinFactX="119389" custLinFactNeighborX="200000" custLinFactNeighborY="-50352">
        <dgm:presLayoutVars>
          <dgm:chMax val="0"/>
          <dgm:bulletEnabled val="1"/>
        </dgm:presLayoutVars>
      </dgm:prSet>
      <dgm:spPr/>
    </dgm:pt>
    <dgm:pt modelId="{A2D3D982-457B-43CC-AD02-AFCD667657D4}" type="pres">
      <dgm:prSet presAssocID="{549EA7E1-0267-4F4A-A260-F96A932DC072}" presName="sibTrans" presStyleCnt="0"/>
      <dgm:spPr/>
    </dgm:pt>
    <dgm:pt modelId="{78B54995-FFBC-4A66-98F3-9574BB2713A1}" type="pres">
      <dgm:prSet presAssocID="{FC3EE12A-DBA7-4ADC-8A09-A512EC344759}" presName="compositeNode" presStyleCnt="0">
        <dgm:presLayoutVars>
          <dgm:bulletEnabled val="1"/>
        </dgm:presLayoutVars>
      </dgm:prSet>
      <dgm:spPr/>
    </dgm:pt>
    <dgm:pt modelId="{E2C30EC3-3A4A-45EF-A41F-3399ABB36217}" type="pres">
      <dgm:prSet presAssocID="{FC3EE12A-DBA7-4ADC-8A09-A512EC344759}" presName="image" presStyleLbl="fgImgPlace1" presStyleIdx="1" presStyleCnt="3" custScaleX="190138" custScaleY="169615" custLinFactNeighborX="-7253" custLinFactNeighborY="-2538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D1BEC9C6-BABA-47B8-94AE-9E880B09E806}" type="pres">
      <dgm:prSet presAssocID="{FC3EE12A-DBA7-4ADC-8A09-A512EC344759}" presName="childNode" presStyleLbl="node1" presStyleIdx="1" presStyleCnt="3" custScaleX="113792" custLinFactNeighborX="-738" custLinFactNeighborY="1807">
        <dgm:presLayoutVars>
          <dgm:bulletEnabled val="1"/>
        </dgm:presLayoutVars>
      </dgm:prSet>
      <dgm:spPr/>
    </dgm:pt>
    <dgm:pt modelId="{602DF69E-B54B-48D5-8BD3-99D004A7E9AB}" type="pres">
      <dgm:prSet presAssocID="{FC3EE12A-DBA7-4ADC-8A09-A512EC344759}" presName="parentNode" presStyleLbl="revTx" presStyleIdx="1" presStyleCnt="3" custAng="5400000" custScaleY="36021" custLinFactX="135360" custLinFactNeighborX="200000" custLinFactNeighborY="-49893">
        <dgm:presLayoutVars>
          <dgm:chMax val="0"/>
          <dgm:bulletEnabled val="1"/>
        </dgm:presLayoutVars>
      </dgm:prSet>
      <dgm:spPr/>
    </dgm:pt>
    <dgm:pt modelId="{4822A223-961F-409A-BC5A-3785E275B4AF}" type="pres">
      <dgm:prSet presAssocID="{0C63503F-29BD-4515-BD0C-7ACF7BACC45B}" presName="sibTrans" presStyleCnt="0"/>
      <dgm:spPr/>
    </dgm:pt>
    <dgm:pt modelId="{E705D896-E480-4250-B0DB-D249FA4A29C9}" type="pres">
      <dgm:prSet presAssocID="{1B1FA256-FD44-4097-9E80-A2BA4D6074F1}" presName="compositeNode" presStyleCnt="0">
        <dgm:presLayoutVars>
          <dgm:bulletEnabled val="1"/>
        </dgm:presLayoutVars>
      </dgm:prSet>
      <dgm:spPr/>
    </dgm:pt>
    <dgm:pt modelId="{314DE90A-F673-4895-A7BA-135879E52ABD}" type="pres">
      <dgm:prSet presAssocID="{1B1FA256-FD44-4097-9E80-A2BA4D6074F1}" presName="image" presStyleLbl="fgImgPlace1" presStyleIdx="2" presStyleCnt="3" custScaleX="160391" custScaleY="184816" custLinFactNeighborX="1839" custLinFactNeighborY="-3493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D891D6AF-4155-4886-A6C7-DD68DCB01E8D}" type="pres">
      <dgm:prSet presAssocID="{1B1FA256-FD44-4097-9E80-A2BA4D6074F1}" presName="childNode" presStyleLbl="node1" presStyleIdx="2" presStyleCnt="3" custLinFactNeighborX="-10539" custLinFactNeighborY="1518">
        <dgm:presLayoutVars>
          <dgm:bulletEnabled val="1"/>
        </dgm:presLayoutVars>
      </dgm:prSet>
      <dgm:spPr/>
    </dgm:pt>
    <dgm:pt modelId="{7710EEA6-B262-4E68-A6E0-E86505A6FB77}" type="pres">
      <dgm:prSet presAssocID="{1B1FA256-FD44-4097-9E80-A2BA4D6074F1}" presName="parentNode" presStyleLbl="revTx" presStyleIdx="2" presStyleCnt="3" custAng="5400000" custScaleX="68735" custScaleY="31546" custLinFactX="196411" custLinFactNeighborX="200000" custLinFactNeighborY="-56349">
        <dgm:presLayoutVars>
          <dgm:chMax val="0"/>
          <dgm:bulletEnabled val="1"/>
        </dgm:presLayoutVars>
      </dgm:prSet>
      <dgm:spPr/>
    </dgm:pt>
  </dgm:ptLst>
  <dgm:cxnLst>
    <dgm:cxn modelId="{5FBBD603-CFEE-4E6D-A7CF-944D75118DBC}" type="presOf" srcId="{C163E803-FAF1-4094-BF0C-24BE9828A4B0}" destId="{4CB2B552-D00A-4DB7-91FF-B2BC3AF3BCDC}" srcOrd="0" destOrd="3" presId="urn:microsoft.com/office/officeart/2005/8/layout/hList2"/>
    <dgm:cxn modelId="{18C5DA05-D50F-4FEF-B10C-0AD45AEACE99}" type="presOf" srcId="{C360150E-BD52-4F15-B7A9-046F249D1269}" destId="{D1BEC9C6-BABA-47B8-94AE-9E880B09E806}" srcOrd="0" destOrd="4" presId="urn:microsoft.com/office/officeart/2005/8/layout/hList2"/>
    <dgm:cxn modelId="{ED377A0C-232E-4C97-94EB-1AC83A2AC6C2}" srcId="{BF0A4027-3AB2-40D1-9C5E-C1EEF320AF52}" destId="{1B1FA256-FD44-4097-9E80-A2BA4D6074F1}" srcOrd="2" destOrd="0" parTransId="{B26F9327-6C67-4620-83F1-51B413B22843}" sibTransId="{2D01BDF0-7259-4BCA-8A2A-7A8B3294C636}"/>
    <dgm:cxn modelId="{5696F90D-7BF7-48E8-9907-397481B47F15}" srcId="{FC3EE12A-DBA7-4ADC-8A09-A512EC344759}" destId="{C3199D71-49DB-4D13-B987-2D237DC5E018}" srcOrd="0" destOrd="0" parTransId="{2E226E98-B652-43A9-8913-9C8E1DBF93E9}" sibTransId="{C3AEF879-0CFA-47A3-9E59-8CD0622F0EDD}"/>
    <dgm:cxn modelId="{D8D2010E-3389-499B-B123-6E8F93D9C0D4}" srcId="{1B1FA256-FD44-4097-9E80-A2BA4D6074F1}" destId="{7B2E8669-E040-4AF8-859C-73DBA39970C6}" srcOrd="2" destOrd="0" parTransId="{23189FBE-DE9D-41C7-8CE6-B23C6E4E1FE8}" sibTransId="{4C1AB376-20A1-4DF1-B4F7-5493AA807A40}"/>
    <dgm:cxn modelId="{648EA20E-7716-4F6E-B3BE-DE684061F903}" type="presOf" srcId="{FC3EE12A-DBA7-4ADC-8A09-A512EC344759}" destId="{602DF69E-B54B-48D5-8BD3-99D004A7E9AB}" srcOrd="0" destOrd="0" presId="urn:microsoft.com/office/officeart/2005/8/layout/hList2"/>
    <dgm:cxn modelId="{D3B9060F-C2CC-4B69-98F4-488D202A3740}" type="presOf" srcId="{FEDC832A-7172-45AE-84DD-6C7D2591860E}" destId="{D1BEC9C6-BABA-47B8-94AE-9E880B09E806}" srcOrd="0" destOrd="2" presId="urn:microsoft.com/office/officeart/2005/8/layout/hList2"/>
    <dgm:cxn modelId="{5580B70F-DC29-4FEB-841E-4FB96ABFB57B}" type="presOf" srcId="{B425F648-74C1-4990-9BCC-DEDDE6F5A485}" destId="{4CB2B552-D00A-4DB7-91FF-B2BC3AF3BCDC}" srcOrd="0" destOrd="4" presId="urn:microsoft.com/office/officeart/2005/8/layout/hList2"/>
    <dgm:cxn modelId="{3F227A20-977F-4062-8F18-4377560A8190}" type="presOf" srcId="{F59C2D77-DD07-41BC-9DDB-D57F6231DE26}" destId="{4CB2B552-D00A-4DB7-91FF-B2BC3AF3BCDC}" srcOrd="0" destOrd="5" presId="urn:microsoft.com/office/officeart/2005/8/layout/hList2"/>
    <dgm:cxn modelId="{0896F523-2291-43C9-B509-8FD149399411}" srcId="{BF0A4027-3AB2-40D1-9C5E-C1EEF320AF52}" destId="{FC3EE12A-DBA7-4ADC-8A09-A512EC344759}" srcOrd="1" destOrd="0" parTransId="{FF6BD50F-17A2-4F5F-8366-8887E88D6C64}" sibTransId="{0C63503F-29BD-4515-BD0C-7ACF7BACC45B}"/>
    <dgm:cxn modelId="{E7701728-474C-402D-A363-11CDAC4846BB}" srcId="{BF0A4027-3AB2-40D1-9C5E-C1EEF320AF52}" destId="{0552450A-64C1-4B4B-A6EE-4B587FE2860F}" srcOrd="0" destOrd="0" parTransId="{F9D74DCF-C59E-48E6-9F60-18D77DDDEC42}" sibTransId="{549EA7E1-0267-4F4A-A260-F96A932DC072}"/>
    <dgm:cxn modelId="{8B2E302D-A768-46BE-A6A4-274F54669CDB}" type="presOf" srcId="{0552450A-64C1-4B4B-A6EE-4B587FE2860F}" destId="{10AFB91C-4450-45B3-86E6-32ECB70B5D38}" srcOrd="0" destOrd="0" presId="urn:microsoft.com/office/officeart/2005/8/layout/hList2"/>
    <dgm:cxn modelId="{8643BB2D-E63A-41BE-ABD2-EC3FC2AA351D}" srcId="{FC3EE12A-DBA7-4ADC-8A09-A512EC344759}" destId="{9F27C6EE-8CA1-4614-AED1-82BA6595E0DB}" srcOrd="5" destOrd="0" parTransId="{B4CD9707-E691-4633-A6DC-1FBD9478E16D}" sibTransId="{575B0442-5ADA-4376-B966-8E56FF8C4AF8}"/>
    <dgm:cxn modelId="{CEB37D34-1E53-49A9-8216-99219A10ABBA}" type="presOf" srcId="{F41F354C-167B-4827-8057-219F28AC4859}" destId="{D891D6AF-4155-4886-A6C7-DD68DCB01E8D}" srcOrd="0" destOrd="1" presId="urn:microsoft.com/office/officeart/2005/8/layout/hList2"/>
    <dgm:cxn modelId="{7FEEFB35-0E77-4E12-B6EA-5FE7016764E4}" srcId="{FC3EE12A-DBA7-4ADC-8A09-A512EC344759}" destId="{FEDC832A-7172-45AE-84DD-6C7D2591860E}" srcOrd="2" destOrd="0" parTransId="{8A216938-B7A4-4458-949D-612FEAF2B01F}" sibTransId="{5B8DAFF0-B260-443D-8EEE-266A9085C427}"/>
    <dgm:cxn modelId="{4CC2BF38-62EE-4594-9E62-68791B1EF54F}" type="presOf" srcId="{51B34C1A-7FA3-4FA2-BB95-848872CFE446}" destId="{4CB2B552-D00A-4DB7-91FF-B2BC3AF3BCDC}" srcOrd="0" destOrd="1" presId="urn:microsoft.com/office/officeart/2005/8/layout/hList2"/>
    <dgm:cxn modelId="{BE51303D-C534-43FA-8871-D52F3672A51E}" srcId="{FC3EE12A-DBA7-4ADC-8A09-A512EC344759}" destId="{3B0996E7-26C4-4154-A9E0-EB4FD921335B}" srcOrd="3" destOrd="0" parTransId="{78BB1758-1D5A-4F0E-9967-4A39FBC4C089}" sibTransId="{4D9C3A50-7E13-4BD7-AB13-9DEA7C3D298B}"/>
    <dgm:cxn modelId="{43B9A241-0D8C-40BB-A069-A2796A47DAD4}" type="presOf" srcId="{EB6A5161-5799-470E-9C1E-7E75C6410715}" destId="{4CB2B552-D00A-4DB7-91FF-B2BC3AF3BCDC}" srcOrd="0" destOrd="2" presId="urn:microsoft.com/office/officeart/2005/8/layout/hList2"/>
    <dgm:cxn modelId="{11106243-77D6-4AE0-B177-A7E85E77BEFB}" srcId="{FC3EE12A-DBA7-4ADC-8A09-A512EC344759}" destId="{0690FCCF-EEFC-4513-B269-F9EDC2B442AA}" srcOrd="6" destOrd="0" parTransId="{313FF31A-2DD5-47D8-8160-AE08E1D5F40C}" sibTransId="{FC26DDB9-AE76-4924-90B5-2C97099AEFC3}"/>
    <dgm:cxn modelId="{FAFEE648-BBAE-44E5-811A-DD98CF32F2D8}" srcId="{0552450A-64C1-4B4B-A6EE-4B587FE2860F}" destId="{B425F648-74C1-4990-9BCC-DEDDE6F5A485}" srcOrd="4" destOrd="0" parTransId="{3BF8FCAD-69FA-4F54-B5EE-226F6E08921E}" sibTransId="{A8C80F41-758D-42AE-81C0-B0ADDF32170D}"/>
    <dgm:cxn modelId="{3C213F49-AEE3-4317-AB00-8FFFD641048E}" srcId="{1B1FA256-FD44-4097-9E80-A2BA4D6074F1}" destId="{F41F354C-167B-4827-8057-219F28AC4859}" srcOrd="1" destOrd="0" parTransId="{C9FE8DA6-665D-4EF5-BFC8-22FFC874FFA8}" sibTransId="{7C237297-A2E0-497D-B3BD-E4930D7153D5}"/>
    <dgm:cxn modelId="{51821E55-87E7-4F97-881C-AAE939EB2C1F}" srcId="{1B1FA256-FD44-4097-9E80-A2BA4D6074F1}" destId="{42F3264C-23B6-4A40-A5CE-5D585E17B374}" srcOrd="4" destOrd="0" parTransId="{41743436-0EA1-4216-A940-412F907E7FEC}" sibTransId="{B5EBF784-4702-46B3-A3AA-612485F8F214}"/>
    <dgm:cxn modelId="{4DA9E365-4A42-44FF-A9E7-5D5379CC1413}" srcId="{0552450A-64C1-4B4B-A6EE-4B587FE2860F}" destId="{EB6A5161-5799-470E-9C1E-7E75C6410715}" srcOrd="2" destOrd="0" parTransId="{CEED0626-28D5-4E97-8886-5C427075E09B}" sibTransId="{0F07E265-4F34-4D75-95FB-977E9356E246}"/>
    <dgm:cxn modelId="{F4E95766-D1C4-4C0C-A597-69CA308E30BD}" type="presOf" srcId="{1B1FA256-FD44-4097-9E80-A2BA4D6074F1}" destId="{7710EEA6-B262-4E68-A6E0-E86505A6FB77}" srcOrd="0" destOrd="0" presId="urn:microsoft.com/office/officeart/2005/8/layout/hList2"/>
    <dgm:cxn modelId="{625E1C6B-CAB4-49AA-9734-5108FE45E85B}" srcId="{0552450A-64C1-4B4B-A6EE-4B587FE2860F}" destId="{51B34C1A-7FA3-4FA2-BB95-848872CFE446}" srcOrd="1" destOrd="0" parTransId="{15E95D5F-052E-40E6-B7FF-8EC5A080701C}" sibTransId="{85D086B1-D477-42A6-9C02-DC73FB7B6568}"/>
    <dgm:cxn modelId="{94773771-1686-4C9B-94C3-3B6B182A4C75}" type="presOf" srcId="{C3199D71-49DB-4D13-B987-2D237DC5E018}" destId="{D1BEC9C6-BABA-47B8-94AE-9E880B09E806}" srcOrd="0" destOrd="0" presId="urn:microsoft.com/office/officeart/2005/8/layout/hList2"/>
    <dgm:cxn modelId="{46A6697D-1E98-4E03-9323-F7CBC6593AEF}" type="presOf" srcId="{49F01BEB-1082-4F39-BD63-DCAFCFA9482F}" destId="{D891D6AF-4155-4886-A6C7-DD68DCB01E8D}" srcOrd="0" destOrd="0" presId="urn:microsoft.com/office/officeart/2005/8/layout/hList2"/>
    <dgm:cxn modelId="{92184384-A8C0-4FC8-84B6-7EA78498DE67}" srcId="{0552450A-64C1-4B4B-A6EE-4B587FE2860F}" destId="{C163E803-FAF1-4094-BF0C-24BE9828A4B0}" srcOrd="3" destOrd="0" parTransId="{4D350401-D42A-45B1-B6F6-EF6CD663D6BF}" sibTransId="{E9A00CC5-E4A7-43DA-A694-F7DF2A596564}"/>
    <dgm:cxn modelId="{BF2A748B-5655-48A4-963E-08EFB44D45B3}" srcId="{FC3EE12A-DBA7-4ADC-8A09-A512EC344759}" destId="{C360150E-BD52-4F15-B7A9-046F249D1269}" srcOrd="4" destOrd="0" parTransId="{0E7303D9-6A31-49E8-A2E6-31BCD330DE41}" sibTransId="{9175CF10-13CD-4046-B408-15C0B29FF7DC}"/>
    <dgm:cxn modelId="{7113228F-0C13-4BB3-89AA-A0308B01F835}" type="presOf" srcId="{3B0996E7-26C4-4154-A9E0-EB4FD921335B}" destId="{D1BEC9C6-BABA-47B8-94AE-9E880B09E806}" srcOrd="0" destOrd="3" presId="urn:microsoft.com/office/officeart/2005/8/layout/hList2"/>
    <dgm:cxn modelId="{2D247891-08D6-4828-85A0-5FD0E86939CE}" srcId="{FC3EE12A-DBA7-4ADC-8A09-A512EC344759}" destId="{458B9458-1A73-4E5D-B3D8-F8ACD67D2543}" srcOrd="1" destOrd="0" parTransId="{960B9C62-0691-4939-915D-4527775D554C}" sibTransId="{A3C3A62E-F098-484A-98B0-9E7A4410486C}"/>
    <dgm:cxn modelId="{D51AF393-683F-4743-BC85-2FC8C22C3D25}" type="presOf" srcId="{71DC4B20-270C-4CE6-84FA-27B1C506F131}" destId="{4CB2B552-D00A-4DB7-91FF-B2BC3AF3BCDC}" srcOrd="0" destOrd="0" presId="urn:microsoft.com/office/officeart/2005/8/layout/hList2"/>
    <dgm:cxn modelId="{B0CC009A-5D13-411C-9588-88A1B126D9A3}" type="presOf" srcId="{0690FCCF-EEFC-4513-B269-F9EDC2B442AA}" destId="{D1BEC9C6-BABA-47B8-94AE-9E880B09E806}" srcOrd="0" destOrd="6" presId="urn:microsoft.com/office/officeart/2005/8/layout/hList2"/>
    <dgm:cxn modelId="{7E5E13A3-CF0C-4B36-916F-D538A9A1D64C}" srcId="{0552450A-64C1-4B4B-A6EE-4B587FE2860F}" destId="{F59C2D77-DD07-41BC-9DDB-D57F6231DE26}" srcOrd="5" destOrd="0" parTransId="{7B127EAA-306A-4763-827E-5F324462861C}" sibTransId="{542D0114-0F53-4A51-96B4-96AC1DA28E1A}"/>
    <dgm:cxn modelId="{42E369AA-8AF7-4C18-BC90-FB130AB5E5C3}" type="presOf" srcId="{42F3264C-23B6-4A40-A5CE-5D585E17B374}" destId="{D891D6AF-4155-4886-A6C7-DD68DCB01E8D}" srcOrd="0" destOrd="4" presId="urn:microsoft.com/office/officeart/2005/8/layout/hList2"/>
    <dgm:cxn modelId="{05FFD7B4-7F0E-43E5-80EB-78E78763C93D}" type="presOf" srcId="{7B2E8669-E040-4AF8-859C-73DBA39970C6}" destId="{D891D6AF-4155-4886-A6C7-DD68DCB01E8D}" srcOrd="0" destOrd="2" presId="urn:microsoft.com/office/officeart/2005/8/layout/hList2"/>
    <dgm:cxn modelId="{CC09C1C0-0E02-4DF4-9578-AC106E10F4D0}" type="presOf" srcId="{E3498592-394F-4465-A864-BD2DB3C5DD58}" destId="{D891D6AF-4155-4886-A6C7-DD68DCB01E8D}" srcOrd="0" destOrd="3" presId="urn:microsoft.com/office/officeart/2005/8/layout/hList2"/>
    <dgm:cxn modelId="{C24B7CD0-B1C3-446E-8327-81DCD82C62AB}" type="presOf" srcId="{458B9458-1A73-4E5D-B3D8-F8ACD67D2543}" destId="{D1BEC9C6-BABA-47B8-94AE-9E880B09E806}" srcOrd="0" destOrd="1" presId="urn:microsoft.com/office/officeart/2005/8/layout/hList2"/>
    <dgm:cxn modelId="{5C2315D4-DDAC-4866-9F0B-DFE4D7F15004}" srcId="{0552450A-64C1-4B4B-A6EE-4B587FE2860F}" destId="{71DC4B20-270C-4CE6-84FA-27B1C506F131}" srcOrd="0" destOrd="0" parTransId="{12A2BFF2-80FC-4D01-B112-3BE7939408F3}" sibTransId="{63C881D1-FC2C-428F-9FC4-F07B8B47A0B3}"/>
    <dgm:cxn modelId="{738B0FDD-870F-4D25-B93D-4DEAC8E28D61}" srcId="{1B1FA256-FD44-4097-9E80-A2BA4D6074F1}" destId="{3873F90E-B61B-4D4D-ACFB-B3701EF610C6}" srcOrd="5" destOrd="0" parTransId="{C77E5CF4-B59E-46B6-8338-3CE3213B91C9}" sibTransId="{B90CE991-5ED8-4DE3-9949-8F1763872702}"/>
    <dgm:cxn modelId="{1CEFCBDE-D4CE-45BB-96D1-D837902F8792}" type="presOf" srcId="{9F27C6EE-8CA1-4614-AED1-82BA6595E0DB}" destId="{D1BEC9C6-BABA-47B8-94AE-9E880B09E806}" srcOrd="0" destOrd="5" presId="urn:microsoft.com/office/officeart/2005/8/layout/hList2"/>
    <dgm:cxn modelId="{477072E2-3219-45EB-8CFD-CF4A8C6C3342}" type="presOf" srcId="{BF0A4027-3AB2-40D1-9C5E-C1EEF320AF52}" destId="{6BD3CEB8-340A-4F9D-9609-0B09C2813180}" srcOrd="0" destOrd="0" presId="urn:microsoft.com/office/officeart/2005/8/layout/hList2"/>
    <dgm:cxn modelId="{B69F61E8-4D86-41C0-B355-0486C7366E59}" srcId="{1B1FA256-FD44-4097-9E80-A2BA4D6074F1}" destId="{49F01BEB-1082-4F39-BD63-DCAFCFA9482F}" srcOrd="0" destOrd="0" parTransId="{3916F42A-8ACD-42E0-9B59-282D23689735}" sibTransId="{BF873D4D-3352-4D1F-944D-D559F723A79B}"/>
    <dgm:cxn modelId="{B604C0F4-9361-40C5-B697-4FE30602B1E1}" type="presOf" srcId="{3873F90E-B61B-4D4D-ACFB-B3701EF610C6}" destId="{D891D6AF-4155-4886-A6C7-DD68DCB01E8D}" srcOrd="0" destOrd="5" presId="urn:microsoft.com/office/officeart/2005/8/layout/hList2"/>
    <dgm:cxn modelId="{B9DF6BFB-BBF9-4B38-AA5B-916F924E894A}" srcId="{1B1FA256-FD44-4097-9E80-A2BA4D6074F1}" destId="{E3498592-394F-4465-A864-BD2DB3C5DD58}" srcOrd="3" destOrd="0" parTransId="{EB008B35-A28D-4CE7-B1B9-32F3D90AF8D1}" sibTransId="{3148DDFF-DE56-4E73-856A-1EBEE7A5EF68}"/>
    <dgm:cxn modelId="{9BE5CC53-94B9-4235-BAFE-60271F1E5572}" type="presParOf" srcId="{6BD3CEB8-340A-4F9D-9609-0B09C2813180}" destId="{67903214-7579-44BF-82B9-ED7CE06938A7}" srcOrd="0" destOrd="0" presId="urn:microsoft.com/office/officeart/2005/8/layout/hList2"/>
    <dgm:cxn modelId="{0FD1A389-B91A-43C5-8910-184E11A7E6D6}" type="presParOf" srcId="{67903214-7579-44BF-82B9-ED7CE06938A7}" destId="{AD28F284-FE67-461D-864F-417D75ED02B3}" srcOrd="0" destOrd="0" presId="urn:microsoft.com/office/officeart/2005/8/layout/hList2"/>
    <dgm:cxn modelId="{F2EE3472-2ED6-4FB4-A386-0325848081E7}" type="presParOf" srcId="{67903214-7579-44BF-82B9-ED7CE06938A7}" destId="{4CB2B552-D00A-4DB7-91FF-B2BC3AF3BCDC}" srcOrd="1" destOrd="0" presId="urn:microsoft.com/office/officeart/2005/8/layout/hList2"/>
    <dgm:cxn modelId="{BF9CF2A8-4139-4AE1-A950-BA4705F40B84}" type="presParOf" srcId="{67903214-7579-44BF-82B9-ED7CE06938A7}" destId="{10AFB91C-4450-45B3-86E6-32ECB70B5D38}" srcOrd="2" destOrd="0" presId="urn:microsoft.com/office/officeart/2005/8/layout/hList2"/>
    <dgm:cxn modelId="{7488EFEB-4F3F-4F4D-9DB1-78AC30CEF26D}" type="presParOf" srcId="{6BD3CEB8-340A-4F9D-9609-0B09C2813180}" destId="{A2D3D982-457B-43CC-AD02-AFCD667657D4}" srcOrd="1" destOrd="0" presId="urn:microsoft.com/office/officeart/2005/8/layout/hList2"/>
    <dgm:cxn modelId="{6B7B0A3F-CAEF-4AE9-952F-9141B7582A8B}" type="presParOf" srcId="{6BD3CEB8-340A-4F9D-9609-0B09C2813180}" destId="{78B54995-FFBC-4A66-98F3-9574BB2713A1}" srcOrd="2" destOrd="0" presId="urn:microsoft.com/office/officeart/2005/8/layout/hList2"/>
    <dgm:cxn modelId="{BD6C16F0-66B1-451A-BBC5-9F2A7BDD8E5D}" type="presParOf" srcId="{78B54995-FFBC-4A66-98F3-9574BB2713A1}" destId="{E2C30EC3-3A4A-45EF-A41F-3399ABB36217}" srcOrd="0" destOrd="0" presId="urn:microsoft.com/office/officeart/2005/8/layout/hList2"/>
    <dgm:cxn modelId="{B59FA869-3206-4449-9338-19D27CAAE75C}" type="presParOf" srcId="{78B54995-FFBC-4A66-98F3-9574BB2713A1}" destId="{D1BEC9C6-BABA-47B8-94AE-9E880B09E806}" srcOrd="1" destOrd="0" presId="urn:microsoft.com/office/officeart/2005/8/layout/hList2"/>
    <dgm:cxn modelId="{B3CC5D83-E3F7-4E94-B5CE-6B82B81792D8}" type="presParOf" srcId="{78B54995-FFBC-4A66-98F3-9574BB2713A1}" destId="{602DF69E-B54B-48D5-8BD3-99D004A7E9AB}" srcOrd="2" destOrd="0" presId="urn:microsoft.com/office/officeart/2005/8/layout/hList2"/>
    <dgm:cxn modelId="{407ED257-5D5C-4A00-B566-450632897342}" type="presParOf" srcId="{6BD3CEB8-340A-4F9D-9609-0B09C2813180}" destId="{4822A223-961F-409A-BC5A-3785E275B4AF}" srcOrd="3" destOrd="0" presId="urn:microsoft.com/office/officeart/2005/8/layout/hList2"/>
    <dgm:cxn modelId="{233CC771-6E14-4986-8061-35826D11088E}" type="presParOf" srcId="{6BD3CEB8-340A-4F9D-9609-0B09C2813180}" destId="{E705D896-E480-4250-B0DB-D249FA4A29C9}" srcOrd="4" destOrd="0" presId="urn:microsoft.com/office/officeart/2005/8/layout/hList2"/>
    <dgm:cxn modelId="{21A540EA-DA17-4437-A20E-D356FB4184E9}" type="presParOf" srcId="{E705D896-E480-4250-B0DB-D249FA4A29C9}" destId="{314DE90A-F673-4895-A7BA-135879E52ABD}" srcOrd="0" destOrd="0" presId="urn:microsoft.com/office/officeart/2005/8/layout/hList2"/>
    <dgm:cxn modelId="{03CD27D3-2548-48FA-97C1-406628183734}" type="presParOf" srcId="{E705D896-E480-4250-B0DB-D249FA4A29C9}" destId="{D891D6AF-4155-4886-A6C7-DD68DCB01E8D}" srcOrd="1" destOrd="0" presId="urn:microsoft.com/office/officeart/2005/8/layout/hList2"/>
    <dgm:cxn modelId="{BBDE3034-01BF-4CA2-BAE2-A997C4AA3371}" type="presParOf" srcId="{E705D896-E480-4250-B0DB-D249FA4A29C9}" destId="{7710EEA6-B262-4E68-A6E0-E86505A6FB7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FB91C-4450-45B3-86E6-32ECB70B5D38}">
      <dsp:nvSpPr>
        <dsp:cNvPr id="0" name=""/>
        <dsp:cNvSpPr/>
      </dsp:nvSpPr>
      <dsp:spPr>
        <a:xfrm>
          <a:off x="876474" y="543041"/>
          <a:ext cx="921794" cy="32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88663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Input</a:t>
          </a:r>
        </a:p>
      </dsp:txBody>
      <dsp:txXfrm>
        <a:off x="876474" y="543041"/>
        <a:ext cx="921794" cy="327302"/>
      </dsp:txXfrm>
    </dsp:sp>
    <dsp:sp modelId="{4CB2B552-D00A-4DB7-91FF-B2BC3AF3BCDC}">
      <dsp:nvSpPr>
        <dsp:cNvPr id="0" name=""/>
        <dsp:cNvSpPr/>
      </dsp:nvSpPr>
      <dsp:spPr>
        <a:xfrm>
          <a:off x="455653" y="777222"/>
          <a:ext cx="1630314" cy="2867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88663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Gherkin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Path to a resource</a:t>
          </a:r>
        </a:p>
      </dsp:txBody>
      <dsp:txXfrm>
        <a:off x="455653" y="777222"/>
        <a:ext cx="1630314" cy="2867078"/>
      </dsp:txXfrm>
    </dsp:sp>
    <dsp:sp modelId="{AD28F284-FE67-461D-864F-417D75ED02B3}">
      <dsp:nvSpPr>
        <dsp:cNvPr id="0" name=""/>
        <dsp:cNvSpPr/>
      </dsp:nvSpPr>
      <dsp:spPr>
        <a:xfrm>
          <a:off x="-112854" y="0"/>
          <a:ext cx="1160019" cy="1125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DF69E-B54B-48D5-8BD3-99D004A7E9AB}">
      <dsp:nvSpPr>
        <dsp:cNvPr id="0" name=""/>
        <dsp:cNvSpPr/>
      </dsp:nvSpPr>
      <dsp:spPr>
        <a:xfrm>
          <a:off x="3551262" y="548817"/>
          <a:ext cx="1032750" cy="32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88663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</a:t>
          </a:r>
        </a:p>
      </dsp:txBody>
      <dsp:txXfrm>
        <a:off x="3551262" y="548817"/>
        <a:ext cx="1032750" cy="327302"/>
      </dsp:txXfrm>
    </dsp:sp>
    <dsp:sp modelId="{D1BEC9C6-BABA-47B8-94AE-9E880B09E806}">
      <dsp:nvSpPr>
        <dsp:cNvPr id="0" name=""/>
        <dsp:cNvSpPr/>
      </dsp:nvSpPr>
      <dsp:spPr>
        <a:xfrm>
          <a:off x="3009188" y="761208"/>
          <a:ext cx="1855167" cy="2867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88663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Parses feature files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Accepts only manual scenarios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Hash check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Field validation</a:t>
          </a:r>
        </a:p>
      </dsp:txBody>
      <dsp:txXfrm>
        <a:off x="3009188" y="761208"/>
        <a:ext cx="1855167" cy="2867078"/>
      </dsp:txXfrm>
    </dsp:sp>
    <dsp:sp modelId="{E2C30EC3-3A4A-45EF-A41F-3399ABB36217}">
      <dsp:nvSpPr>
        <dsp:cNvPr id="0" name=""/>
        <dsp:cNvSpPr/>
      </dsp:nvSpPr>
      <dsp:spPr>
        <a:xfrm>
          <a:off x="2463841" y="0"/>
          <a:ext cx="1244653" cy="11103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0EEA6-B262-4E68-A6E0-E86505A6FB77}">
      <dsp:nvSpPr>
        <dsp:cNvPr id="0" name=""/>
        <dsp:cNvSpPr/>
      </dsp:nvSpPr>
      <dsp:spPr>
        <a:xfrm>
          <a:off x="6428213" y="464637"/>
          <a:ext cx="904448" cy="22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88663" bIns="0" numCol="1" spcCol="1270" anchor="t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     </a:t>
          </a:r>
          <a:r>
            <a:rPr lang="en-US" sz="1400" kern="1200" dirty="0"/>
            <a:t>Publish</a:t>
          </a:r>
        </a:p>
      </dsp:txBody>
      <dsp:txXfrm>
        <a:off x="6428213" y="464637"/>
        <a:ext cx="904448" cy="224971"/>
      </dsp:txXfrm>
    </dsp:sp>
    <dsp:sp modelId="{D891D6AF-4155-4886-A6C7-DD68DCB01E8D}">
      <dsp:nvSpPr>
        <dsp:cNvPr id="0" name=""/>
        <dsp:cNvSpPr/>
      </dsp:nvSpPr>
      <dsp:spPr>
        <a:xfrm>
          <a:off x="5654884" y="802676"/>
          <a:ext cx="1630314" cy="2867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288663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Publish changes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Link scenario to a test case </a:t>
          </a:r>
        </a:p>
      </dsp:txBody>
      <dsp:txXfrm>
        <a:off x="5654884" y="802676"/>
        <a:ext cx="1630314" cy="2867078"/>
      </dsp:txXfrm>
    </dsp:sp>
    <dsp:sp modelId="{314DE90A-F673-4895-A7BA-135879E52ABD}">
      <dsp:nvSpPr>
        <dsp:cNvPr id="0" name=""/>
        <dsp:cNvSpPr/>
      </dsp:nvSpPr>
      <dsp:spPr>
        <a:xfrm>
          <a:off x="5313777" y="0"/>
          <a:ext cx="1049928" cy="1209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6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45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7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67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8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32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3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5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62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20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1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2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5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14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298E9C-9DBD-4A07-BF75-266B05865674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396185D-8AA2-41B9-807B-DF8D6CE90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devtfs2012:8080/tfs/Philips%20VISICU/VisicuCommon/_versionControl?path=$/VisicuCommon/Automation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8706" y="2146041"/>
            <a:ext cx="5079864" cy="96872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Gherkin2Mtm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4616" y="2960877"/>
            <a:ext cx="3659976" cy="307777"/>
          </a:xfrm>
          <a:prstGeom prst="rect">
            <a:avLst/>
          </a:prstGeom>
          <a:noFill/>
          <a:ln>
            <a:gradFill>
              <a:gsLst>
                <a:gs pos="4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  <a:alpha val="29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n>
                  <a:solidFill>
                    <a:schemeClr val="accent1">
                      <a:alpha val="72000"/>
                    </a:schemeClr>
                  </a:solidFill>
                </a:ln>
                <a:solidFill>
                  <a:schemeClr val="accent1"/>
                </a:solidFill>
              </a:rPr>
              <a:t>A tool to export Gherkin (</a:t>
            </a:r>
            <a:r>
              <a:rPr lang="en-US" sz="1200" dirty="0">
                <a:ln>
                  <a:solidFill>
                    <a:schemeClr val="accent1">
                      <a:alpha val="72000"/>
                    </a:schemeClr>
                  </a:solidFill>
                </a:ln>
                <a:solidFill>
                  <a:schemeClr val="accent1"/>
                </a:solidFill>
              </a:rPr>
              <a:t>in a TFS repo</a:t>
            </a:r>
            <a:r>
              <a:rPr lang="en-US" sz="1400" dirty="0">
                <a:ln>
                  <a:solidFill>
                    <a:schemeClr val="accent1">
                      <a:alpha val="72000"/>
                    </a:schemeClr>
                  </a:solidFill>
                </a:ln>
                <a:solidFill>
                  <a:schemeClr val="accent1"/>
                </a:solidFill>
              </a:rPr>
              <a:t>) to MTM</a:t>
            </a:r>
          </a:p>
        </p:txBody>
      </p:sp>
    </p:spTree>
    <p:extLst>
      <p:ext uri="{BB962C8B-B14F-4D97-AF65-F5344CB8AC3E}">
        <p14:creationId xmlns:p14="http://schemas.microsoft.com/office/powerpoint/2010/main" val="351375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924" y="5366085"/>
            <a:ext cx="2262433" cy="697831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5362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93330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 code path</a:t>
            </a:r>
          </a:p>
          <a:p>
            <a:pPr lvl="1"/>
            <a:r>
              <a:rPr lang="en-US" b="1" dirty="0">
                <a:hlinkClick r:id="rId2"/>
              </a:rPr>
              <a:t>http://devtfs2012:8080/tfs/Philips%20VISICU/VisicuCommon/_versionControl?path=%24%2FVisicuCommon%2FAutomation</a:t>
            </a:r>
            <a:endParaRPr lang="en-US" b="1" dirty="0"/>
          </a:p>
          <a:p>
            <a:r>
              <a:rPr lang="en-US" dirty="0"/>
              <a:t>Any change to the source triggers the build – </a:t>
            </a:r>
            <a:r>
              <a:rPr lang="en-US" dirty="0" err="1"/>
              <a:t>Checkin</a:t>
            </a:r>
            <a:r>
              <a:rPr lang="en-US" dirty="0"/>
              <a:t> hook on features for a project uses the latest build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0" y="933432"/>
            <a:ext cx="3189775" cy="221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5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664" y="5366085"/>
            <a:ext cx="2021306" cy="697831"/>
          </a:xfrm>
        </p:spPr>
        <p:txBody>
          <a:bodyPr>
            <a:normAutofit/>
          </a:bodyPr>
          <a:lstStyle/>
          <a:p>
            <a:r>
              <a:rPr lang="en-US" dirty="0"/>
              <a:t>Triggers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5362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Content Placeholder 3" descr="201037825 - **Which Tools &lt;strong&gt;can&lt;/strong&gt; I &lt;strong&gt;use&lt;/strong&gt; for the foundation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7" y="862515"/>
            <a:ext cx="3096544" cy="3096544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93330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Though, every one can use it from their machine, it is highly </a:t>
            </a:r>
            <a:r>
              <a:rPr lang="en-US" b="1" dirty="0"/>
              <a:t>discouraged</a:t>
            </a:r>
          </a:p>
          <a:p>
            <a:r>
              <a:rPr lang="en-US" dirty="0"/>
              <a:t>It should be </a:t>
            </a:r>
            <a:r>
              <a:rPr lang="en-US" b="1" dirty="0"/>
              <a:t>triggered</a:t>
            </a:r>
            <a:r>
              <a:rPr lang="en-US" dirty="0"/>
              <a:t> automatically on committing changes to a feature file of a project</a:t>
            </a:r>
          </a:p>
        </p:txBody>
      </p:sp>
    </p:spTree>
    <p:extLst>
      <p:ext uri="{BB962C8B-B14F-4D97-AF65-F5344CB8AC3E}">
        <p14:creationId xmlns:p14="http://schemas.microsoft.com/office/powerpoint/2010/main" val="72904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084" y="5366085"/>
            <a:ext cx="2622886" cy="697831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definition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5362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1256517"/>
            <a:ext cx="8036210" cy="4121026"/>
          </a:xfrm>
          <a:prstGeom prst="rect">
            <a:avLst/>
          </a:prstGeom>
        </p:spPr>
      </p:pic>
      <p:pic>
        <p:nvPicPr>
          <p:cNvPr id="4" name="Picture 3" descr="Please, Don’t Blog Your Book Without a &lt;strong&gt;Plan&lt;/strong&gt;!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920116"/>
            <a:ext cx="3074126" cy="30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9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072" y="5366085"/>
            <a:ext cx="1513687" cy="697831"/>
          </a:xfrm>
        </p:spPr>
        <p:txBody>
          <a:bodyPr>
            <a:normAutofit/>
          </a:bodyPr>
          <a:lstStyle/>
          <a:p>
            <a:r>
              <a:rPr lang="en-US" dirty="0"/>
              <a:t>Trigger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5362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 descr="Thank Goodness For The Good Ones: UPDATED: whoa, you'r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885417"/>
            <a:ext cx="3185328" cy="2458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76" y="395962"/>
            <a:ext cx="6734755" cy="610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4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092" y="5366085"/>
            <a:ext cx="1593668" cy="697831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log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5362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 descr="ESPALOSBARRIOS Escuela de Policía Local Villa de Lo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0" y="975166"/>
            <a:ext cx="2857500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70" y="522514"/>
            <a:ext cx="6575488" cy="58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y’all</a:t>
            </a:r>
          </a:p>
        </p:txBody>
      </p:sp>
      <p:pic>
        <p:nvPicPr>
          <p:cNvPr id="4" name="Content Placeholder 3" descr="agosto 2010 | Los chiripiTICfláutico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88" y="1728787"/>
            <a:ext cx="3238500" cy="3390900"/>
          </a:xfrm>
        </p:spPr>
      </p:pic>
    </p:spTree>
    <p:extLst>
      <p:ext uri="{BB962C8B-B14F-4D97-AF65-F5344CB8AC3E}">
        <p14:creationId xmlns:p14="http://schemas.microsoft.com/office/powerpoint/2010/main" val="6656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exports the transformed test case out of a validated Gherkin to the MTM</a:t>
            </a:r>
          </a:p>
        </p:txBody>
      </p:sp>
    </p:spTree>
    <p:extLst>
      <p:ext uri="{BB962C8B-B14F-4D97-AF65-F5344CB8AC3E}">
        <p14:creationId xmlns:p14="http://schemas.microsoft.com/office/powerpoint/2010/main" val="327730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369" y="5618375"/>
            <a:ext cx="2499707" cy="452487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single language</a:t>
            </a:r>
          </a:p>
          <a:p>
            <a:r>
              <a:rPr lang="en-US" dirty="0"/>
              <a:t>Facilitate test case reviews</a:t>
            </a:r>
          </a:p>
          <a:p>
            <a:r>
              <a:rPr lang="en-US" dirty="0"/>
              <a:t>Manage test plan</a:t>
            </a:r>
          </a:p>
          <a:p>
            <a:r>
              <a:rPr lang="en-US" dirty="0"/>
              <a:t>Sunset HP Quality Center (bye </a:t>
            </a:r>
            <a:r>
              <a:rPr lang="en-US" dirty="0" err="1"/>
              <a:t>bye</a:t>
            </a:r>
            <a:r>
              <a:rPr lang="en-US" dirty="0"/>
              <a:t> QC)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9" y="908851"/>
            <a:ext cx="3191461" cy="15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6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637" y="5535583"/>
            <a:ext cx="2405440" cy="5258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Technicalities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Is a </a:t>
            </a:r>
            <a:r>
              <a:rPr lang="en-US" b="1" dirty="0"/>
              <a:t>console application</a:t>
            </a:r>
            <a:endParaRPr lang="en-US" dirty="0"/>
          </a:p>
          <a:p>
            <a:r>
              <a:rPr lang="en-US" dirty="0"/>
              <a:t>Accepts credentials in different forms to access the </a:t>
            </a:r>
            <a:r>
              <a:rPr lang="en-US" b="1" dirty="0"/>
              <a:t>TFS API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un-</a:t>
            </a:r>
            <a:r>
              <a:rPr lang="en-US" dirty="0" err="1"/>
              <a:t>pwd</a:t>
            </a:r>
            <a:r>
              <a:rPr lang="en-US" dirty="0"/>
              <a:t> pair</a:t>
            </a:r>
          </a:p>
          <a:p>
            <a:pPr lvl="1"/>
            <a:r>
              <a:rPr lang="en-US" dirty="0"/>
              <a:t>PAT(Personal Access token)</a:t>
            </a:r>
          </a:p>
          <a:p>
            <a:pPr lvl="1"/>
            <a:r>
              <a:rPr lang="en-US" dirty="0"/>
              <a:t>NTLM authentication</a:t>
            </a:r>
          </a:p>
          <a:p>
            <a:r>
              <a:rPr lang="en-US" dirty="0"/>
              <a:t>Connects to a project where the test cases are to be stored</a:t>
            </a:r>
          </a:p>
          <a:p>
            <a:r>
              <a:rPr lang="en-US" dirty="0"/>
              <a:t>Gherkin library is used to parse feature files</a:t>
            </a:r>
          </a:p>
          <a:p>
            <a:r>
              <a:rPr lang="en-US" dirty="0"/>
              <a:t>Provides 3 ways to input feature files</a:t>
            </a:r>
            <a:endParaRPr lang="en-US" b="1" dirty="0"/>
          </a:p>
          <a:p>
            <a:pPr lvl="1"/>
            <a:r>
              <a:rPr lang="en-US" dirty="0"/>
              <a:t>a single feature file</a:t>
            </a:r>
          </a:p>
          <a:p>
            <a:pPr lvl="1"/>
            <a:r>
              <a:rPr lang="en-US" dirty="0"/>
              <a:t>multiple feature files</a:t>
            </a:r>
          </a:p>
          <a:p>
            <a:pPr lvl="1"/>
            <a:r>
              <a:rPr lang="en-US" dirty="0"/>
              <a:t>a 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5" y="873451"/>
            <a:ext cx="3192658" cy="27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1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95" y="5329989"/>
            <a:ext cx="2923675" cy="721895"/>
          </a:xfrm>
        </p:spPr>
        <p:txBody>
          <a:bodyPr/>
          <a:lstStyle/>
          <a:p>
            <a:r>
              <a:rPr lang="en-US" dirty="0"/>
              <a:t>High-level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271162"/>
              </p:ext>
            </p:extLst>
          </p:nvPr>
        </p:nvGraphicFramePr>
        <p:xfrm>
          <a:off x="3855675" y="1627778"/>
          <a:ext cx="7332662" cy="367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Perry - Math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2" y="918911"/>
            <a:ext cx="3148804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9" y="5173580"/>
            <a:ext cx="3116179" cy="890336"/>
          </a:xfrm>
        </p:spPr>
        <p:txBody>
          <a:bodyPr>
            <a:normAutofit/>
          </a:bodyPr>
          <a:lstStyle/>
          <a:p>
            <a:r>
              <a:rPr lang="en-US" dirty="0"/>
              <a:t>Input Semantics</a:t>
            </a:r>
          </a:p>
        </p:txBody>
      </p:sp>
      <p:pic>
        <p:nvPicPr>
          <p:cNvPr id="4" name="Picture 3" descr="¿Hablando la gente se entiende?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967789"/>
            <a:ext cx="3054765" cy="237698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93330" y="864108"/>
            <a:ext cx="731520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FieldMapper.xml the place where the mapping between test case fields and scenario tags is defined. A typical definition is like below</a:t>
            </a:r>
          </a:p>
          <a:p>
            <a:pPr marL="0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TestCaseField</a:t>
            </a:r>
            <a:r>
              <a:rPr lang="en-US" sz="1100" dirty="0"/>
              <a:t>&gt;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b="1" dirty="0"/>
              <a:t>&lt;Name&gt;SRS&lt;/Name&gt;</a:t>
            </a:r>
            <a:r>
              <a:rPr lang="en-US" sz="1100" dirty="0"/>
              <a:t>                                        	---------   Is the name of the test case field which gets the value of the SRS 			                 tag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b="1" dirty="0"/>
              <a:t>&lt;Tag&gt;SRS&lt;/Tag&gt;</a:t>
            </a:r>
            <a:r>
              <a:rPr lang="en-US" sz="1100" dirty="0"/>
              <a:t> 		---------   Is the name of the tag decorated on a scenario whose value will be 			                  copied to the corresponding field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b="1" dirty="0"/>
              <a:t>&lt;Required&gt;true&lt;/Required&gt; </a:t>
            </a:r>
            <a:r>
              <a:rPr lang="en-US" sz="1100" dirty="0"/>
              <a:t>                           	---------   Specifies that the use of this tag on a scenario is mandatory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b="1" dirty="0"/>
              <a:t>&lt;</a:t>
            </a:r>
            <a:r>
              <a:rPr lang="en-US" sz="1100" b="1" dirty="0" err="1"/>
              <a:t>AllowMultiple</a:t>
            </a:r>
            <a:r>
              <a:rPr lang="en-US" sz="1100" b="1" dirty="0"/>
              <a:t>&gt;false&lt;/</a:t>
            </a:r>
            <a:r>
              <a:rPr lang="en-US" sz="1100" b="1" dirty="0" err="1"/>
              <a:t>AllowMultiple</a:t>
            </a:r>
            <a:r>
              <a:rPr lang="en-US" sz="1100" b="1" dirty="0"/>
              <a:t>&gt;</a:t>
            </a:r>
            <a:r>
              <a:rPr lang="en-US" sz="1100" dirty="0"/>
              <a:t> 	---------   Specifies that if this field allows multiple values, in which case, 			                    there would be multiple such tags on a scenario which will be a 			                    concatenated value for the corresponding test case field.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b="1" dirty="0"/>
              <a:t>&lt;Prefix&gt;</a:t>
            </a:r>
            <a:r>
              <a:rPr lang="en-US" sz="1100" b="1" dirty="0" err="1"/>
              <a:t>eCareManager</a:t>
            </a:r>
            <a:r>
              <a:rPr lang="en-US" sz="1100" b="1" dirty="0"/>
              <a:t>\&lt;/Prefix&gt;</a:t>
            </a:r>
            <a:r>
              <a:rPr lang="en-US" sz="1100" dirty="0"/>
              <a:t> 	---------    If there is a need to prepend any field value with a text across a 			                   project, that can be mentioned here. </a:t>
            </a:r>
          </a:p>
          <a:p>
            <a:pPr marL="0" indent="0">
              <a:buNone/>
            </a:pPr>
            <a:r>
              <a:rPr lang="en-US" sz="1100" dirty="0"/>
              <a:t>  &lt;/</a:t>
            </a:r>
            <a:r>
              <a:rPr lang="en-US" sz="1100" dirty="0" err="1"/>
              <a:t>TestCaseField</a:t>
            </a:r>
            <a:r>
              <a:rPr lang="en-US" sz="1100" dirty="0"/>
              <a:t>&gt;</a:t>
            </a:r>
          </a:p>
          <a:p>
            <a:r>
              <a:rPr lang="en-US" dirty="0"/>
              <a:t>The corresponding tag should be in the form @</a:t>
            </a:r>
            <a:r>
              <a:rPr lang="en-US" dirty="0" err="1"/>
              <a:t>Tag:Value</a:t>
            </a:r>
            <a:endParaRPr lang="en-US" dirty="0"/>
          </a:p>
          <a:p>
            <a:r>
              <a:rPr lang="en-US" dirty="0"/>
              <a:t>Any tags other than those supplied thru this, excluding @Manual and @MTMID, will be added to the Tags field of the test case</a:t>
            </a:r>
          </a:p>
          <a:p>
            <a:r>
              <a:rPr lang="en-US" dirty="0"/>
              <a:t>Every project should have one defined</a:t>
            </a:r>
          </a:p>
          <a:p>
            <a:r>
              <a:rPr lang="en-US" dirty="0"/>
              <a:t>Every scenario should be </a:t>
            </a:r>
            <a:r>
              <a:rPr lang="en-US" b="1" dirty="0"/>
              <a:t>syntactically</a:t>
            </a:r>
            <a:r>
              <a:rPr lang="en-US" dirty="0"/>
              <a:t> correct (This should be ensured by the author by building the project before checking in changes)</a:t>
            </a:r>
          </a:p>
        </p:txBody>
      </p:sp>
    </p:spTree>
    <p:extLst>
      <p:ext uri="{BB962C8B-B14F-4D97-AF65-F5344CB8AC3E}">
        <p14:creationId xmlns:p14="http://schemas.microsoft.com/office/powerpoint/2010/main" val="205462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9" y="5173580"/>
            <a:ext cx="3116179" cy="890336"/>
          </a:xfrm>
        </p:spPr>
        <p:txBody>
          <a:bodyPr/>
          <a:lstStyle/>
          <a:p>
            <a:r>
              <a:rPr lang="en-US" dirty="0"/>
              <a:t>Input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30" y="864108"/>
            <a:ext cx="7315200" cy="5120640"/>
          </a:xfrm>
        </p:spPr>
        <p:txBody>
          <a:bodyPr/>
          <a:lstStyle/>
          <a:p>
            <a:r>
              <a:rPr lang="en-US" dirty="0"/>
              <a:t>Every scenario </a:t>
            </a:r>
            <a:r>
              <a:rPr lang="en-US" b="1" dirty="0"/>
              <a:t>must have </a:t>
            </a:r>
            <a:r>
              <a:rPr lang="en-US" dirty="0"/>
              <a:t>the following list of </a:t>
            </a:r>
            <a:r>
              <a:rPr lang="en-US" b="1" dirty="0"/>
              <a:t>tags</a:t>
            </a:r>
          </a:p>
          <a:p>
            <a:pPr lvl="1"/>
            <a:r>
              <a:rPr lang="en-US" dirty="0"/>
              <a:t>@RELEASE:XX</a:t>
            </a:r>
          </a:p>
          <a:p>
            <a:pPr lvl="1"/>
            <a:r>
              <a:rPr lang="en-US" dirty="0"/>
              <a:t>@REQUIREMENT:XX</a:t>
            </a:r>
          </a:p>
          <a:p>
            <a:pPr lvl="1"/>
            <a:r>
              <a:rPr lang="en-US" dirty="0"/>
              <a:t>@SRS:XX</a:t>
            </a:r>
          </a:p>
          <a:p>
            <a:pPr lvl="1"/>
            <a:r>
              <a:rPr lang="en-US" dirty="0"/>
              <a:t>@TESTCASE:XX</a:t>
            </a:r>
          </a:p>
          <a:p>
            <a:pPr lvl="1"/>
            <a:r>
              <a:rPr lang="en-US" dirty="0"/>
              <a:t>@MANUAL</a:t>
            </a:r>
          </a:p>
          <a:p>
            <a:r>
              <a:rPr lang="en-US" dirty="0"/>
              <a:t>@RELEASE, @SRS should have a </a:t>
            </a:r>
            <a:r>
              <a:rPr lang="en-US" b="1" dirty="0"/>
              <a:t>valid</a:t>
            </a:r>
            <a:r>
              <a:rPr lang="en-US" dirty="0"/>
              <a:t>, existing values available for a test case and for a given product</a:t>
            </a:r>
          </a:p>
          <a:p>
            <a:r>
              <a:rPr lang="en-US" dirty="0"/>
              <a:t>Every scenario should be </a:t>
            </a:r>
            <a:r>
              <a:rPr lang="en-US" b="1" dirty="0"/>
              <a:t>syntactically</a:t>
            </a:r>
            <a:r>
              <a:rPr lang="en-US" dirty="0"/>
              <a:t> correct (This should be ensured by the author by building the project before checking in changes)</a:t>
            </a:r>
          </a:p>
        </p:txBody>
      </p:sp>
      <p:pic>
        <p:nvPicPr>
          <p:cNvPr id="4" name="Picture 3" descr="¿Hablando la gente se entiende?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967789"/>
            <a:ext cx="3054765" cy="23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9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12569" y="270588"/>
            <a:ext cx="998376" cy="289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7255" y="746449"/>
            <a:ext cx="1129003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Parse the feature file</a:t>
            </a:r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3111757" y="559837"/>
            <a:ext cx="0" cy="18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2402631" y="1315616"/>
            <a:ext cx="1418252" cy="541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Valid?</a:t>
            </a:r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3111757" y="1129004"/>
            <a:ext cx="0" cy="18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919" y="176640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47250" y="2696546"/>
            <a:ext cx="1129003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next scenario</a:t>
            </a:r>
          </a:p>
        </p:txBody>
      </p:sp>
      <p:sp>
        <p:nvSpPr>
          <p:cNvPr id="15" name="Flowchart: Decision 14"/>
          <p:cNvSpPr/>
          <p:nvPr/>
        </p:nvSpPr>
        <p:spPr>
          <a:xfrm>
            <a:off x="2239340" y="3265713"/>
            <a:ext cx="1741536" cy="541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manual?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6253" y="321264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20" name="Straight Arrow Connector 19"/>
          <p:cNvCxnSpPr>
            <a:stCxn id="14" idx="2"/>
            <a:endCxn id="15" idx="0"/>
          </p:cNvCxnSpPr>
          <p:nvPr/>
        </p:nvCxnSpPr>
        <p:spPr>
          <a:xfrm flipH="1">
            <a:off x="3110108" y="3079101"/>
            <a:ext cx="1644" cy="18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87025" y="373516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26" name="Flowchart: Decision 25"/>
          <p:cNvSpPr/>
          <p:nvPr/>
        </p:nvSpPr>
        <p:spPr>
          <a:xfrm>
            <a:off x="2239340" y="4011391"/>
            <a:ext cx="1741536" cy="541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Missing tags?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70152" y="447812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113129" y="3813115"/>
            <a:ext cx="1644" cy="18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79927" y="399729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30" name="Flowchart: Display 29"/>
          <p:cNvSpPr/>
          <p:nvPr/>
        </p:nvSpPr>
        <p:spPr>
          <a:xfrm>
            <a:off x="4200144" y="3377679"/>
            <a:ext cx="1217645" cy="31724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info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962214" y="3536302"/>
            <a:ext cx="272977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0" idx="3"/>
          </p:cNvCxnSpPr>
          <p:nvPr/>
        </p:nvCxnSpPr>
        <p:spPr>
          <a:xfrm flipV="1">
            <a:off x="3988064" y="5019101"/>
            <a:ext cx="220873" cy="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2246528" y="4751620"/>
            <a:ext cx="1741536" cy="541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new?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116237" y="4562681"/>
            <a:ext cx="1644" cy="18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isplay 58"/>
          <p:cNvSpPr/>
          <p:nvPr/>
        </p:nvSpPr>
        <p:spPr>
          <a:xfrm>
            <a:off x="6377924" y="4120501"/>
            <a:ext cx="1217645" cy="317244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error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76253" y="470055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63" name="Flowchart: Decision 62"/>
          <p:cNvSpPr/>
          <p:nvPr/>
        </p:nvSpPr>
        <p:spPr>
          <a:xfrm>
            <a:off x="4143754" y="4745393"/>
            <a:ext cx="1741536" cy="541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 fields?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84667" y="473898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68" name="Flowchart: Display 67"/>
          <p:cNvSpPr/>
          <p:nvPr/>
        </p:nvSpPr>
        <p:spPr>
          <a:xfrm>
            <a:off x="8112631" y="4842584"/>
            <a:ext cx="2147946" cy="35067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info</a:t>
            </a:r>
          </a:p>
          <a:p>
            <a:pPr algn="ctr"/>
            <a:r>
              <a:rPr lang="en-US" sz="1200" dirty="0"/>
              <a:t>(Scenario uptodate)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853056" y="5015982"/>
            <a:ext cx="272977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017909" y="5308528"/>
            <a:ext cx="1644" cy="18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452313" y="5512833"/>
            <a:ext cx="1129003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test case</a:t>
            </a:r>
          </a:p>
        </p:txBody>
      </p:sp>
      <p:sp>
        <p:nvSpPr>
          <p:cNvPr id="78" name="Flowchart: Stored Data 77"/>
          <p:cNvSpPr/>
          <p:nvPr/>
        </p:nvSpPr>
        <p:spPr>
          <a:xfrm>
            <a:off x="6381073" y="6091042"/>
            <a:ext cx="1273671" cy="475861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 changes</a:t>
            </a:r>
          </a:p>
        </p:txBody>
      </p:sp>
      <p:cxnSp>
        <p:nvCxnSpPr>
          <p:cNvPr id="79" name="Straight Arrow Connector 78"/>
          <p:cNvCxnSpPr>
            <a:stCxn id="77" idx="2"/>
            <a:endCxn id="78" idx="0"/>
          </p:cNvCxnSpPr>
          <p:nvPr/>
        </p:nvCxnSpPr>
        <p:spPr>
          <a:xfrm>
            <a:off x="7016815" y="5895388"/>
            <a:ext cx="1094" cy="1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98202" y="521191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564553" y="5450626"/>
            <a:ext cx="1129003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test case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3126627" y="5248475"/>
            <a:ext cx="1644" cy="18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Decision 100"/>
          <p:cNvSpPr/>
          <p:nvPr/>
        </p:nvSpPr>
        <p:spPr>
          <a:xfrm>
            <a:off x="2251785" y="2009194"/>
            <a:ext cx="1741536" cy="541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1-n scenarios?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3113222" y="1859904"/>
            <a:ext cx="1644" cy="18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6" idx="3"/>
            <a:endCxn id="59" idx="1"/>
          </p:cNvCxnSpPr>
          <p:nvPr/>
        </p:nvCxnSpPr>
        <p:spPr>
          <a:xfrm flipV="1">
            <a:off x="3980876" y="4279123"/>
            <a:ext cx="239704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68" idx="0"/>
            <a:endCxn id="13" idx="3"/>
          </p:cNvCxnSpPr>
          <p:nvPr/>
        </p:nvCxnSpPr>
        <p:spPr>
          <a:xfrm rot="16200000" flipV="1">
            <a:off x="4680341" y="336321"/>
            <a:ext cx="2937678" cy="6074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616060" y="243199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cxnSp>
        <p:nvCxnSpPr>
          <p:cNvPr id="116" name="Straight Arrow Connector 115"/>
          <p:cNvCxnSpPr>
            <a:stCxn id="101" idx="2"/>
            <a:endCxn id="14" idx="0"/>
          </p:cNvCxnSpPr>
          <p:nvPr/>
        </p:nvCxnSpPr>
        <p:spPr>
          <a:xfrm flipH="1">
            <a:off x="3111752" y="2550371"/>
            <a:ext cx="10801" cy="14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6131173" y="4745399"/>
            <a:ext cx="1741536" cy="541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Needs Change?</a:t>
            </a:r>
          </a:p>
        </p:txBody>
      </p:sp>
      <p:cxnSp>
        <p:nvCxnSpPr>
          <p:cNvPr id="121" name="Straight Arrow Connector 120"/>
          <p:cNvCxnSpPr>
            <a:stCxn id="120" idx="3"/>
            <a:endCxn id="68" idx="1"/>
          </p:cNvCxnSpPr>
          <p:nvPr/>
        </p:nvCxnSpPr>
        <p:spPr>
          <a:xfrm>
            <a:off x="7872709" y="5015988"/>
            <a:ext cx="239922" cy="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565872" y="473275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595774" y="522124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32" name="Flowchart: Decision 131"/>
          <p:cNvSpPr/>
          <p:nvPr/>
        </p:nvSpPr>
        <p:spPr>
          <a:xfrm>
            <a:off x="4174863" y="6054798"/>
            <a:ext cx="1741536" cy="5411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 fields?</a:t>
            </a:r>
          </a:p>
        </p:txBody>
      </p:sp>
      <p:cxnSp>
        <p:nvCxnSpPr>
          <p:cNvPr id="135" name="Elbow Connector 134"/>
          <p:cNvCxnSpPr>
            <a:stCxn id="132" idx="0"/>
          </p:cNvCxnSpPr>
          <p:nvPr/>
        </p:nvCxnSpPr>
        <p:spPr>
          <a:xfrm rot="5400000" flipH="1" flipV="1">
            <a:off x="4627254" y="4710461"/>
            <a:ext cx="1762715" cy="925961"/>
          </a:xfrm>
          <a:prstGeom prst="bentConnector3">
            <a:avLst>
              <a:gd name="adj1" fmla="val 32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59" idx="0"/>
            <a:endCxn id="13" idx="3"/>
          </p:cNvCxnSpPr>
          <p:nvPr/>
        </p:nvCxnSpPr>
        <p:spPr>
          <a:xfrm rot="16200000" flipV="1">
            <a:off x="3941455" y="1075208"/>
            <a:ext cx="2215595" cy="38749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718689" y="606100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757353" y="584310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146" name="Elbow Connector 145"/>
          <p:cNvCxnSpPr>
            <a:stCxn id="63" idx="0"/>
            <a:endCxn id="59" idx="1"/>
          </p:cNvCxnSpPr>
          <p:nvPr/>
        </p:nvCxnSpPr>
        <p:spPr>
          <a:xfrm rot="5400000" flipH="1" flipV="1">
            <a:off x="5463088" y="3830557"/>
            <a:ext cx="466270" cy="1363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695149" y="453992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48" name="Oval 147"/>
          <p:cNvSpPr/>
          <p:nvPr/>
        </p:nvSpPr>
        <p:spPr>
          <a:xfrm>
            <a:off x="783771" y="2090058"/>
            <a:ext cx="1166327" cy="38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150" name="Straight Arrow Connector 149"/>
          <p:cNvCxnSpPr>
            <a:endCxn id="148" idx="6"/>
          </p:cNvCxnSpPr>
          <p:nvPr/>
        </p:nvCxnSpPr>
        <p:spPr>
          <a:xfrm flipH="1">
            <a:off x="1950098" y="2279784"/>
            <a:ext cx="301688" cy="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050641" y="203077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53" name="Title 1"/>
          <p:cNvSpPr txBox="1">
            <a:spLocks/>
          </p:cNvSpPr>
          <p:nvPr/>
        </p:nvSpPr>
        <p:spPr>
          <a:xfrm>
            <a:off x="9941767" y="66546"/>
            <a:ext cx="2250233" cy="5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Process Flow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249694" y="128743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167" name="Elbow Connector 166"/>
          <p:cNvCxnSpPr>
            <a:stCxn id="93" idx="2"/>
            <a:endCxn id="132" idx="1"/>
          </p:cNvCxnSpPr>
          <p:nvPr/>
        </p:nvCxnSpPr>
        <p:spPr>
          <a:xfrm rot="16200000" flipH="1">
            <a:off x="3405856" y="5556380"/>
            <a:ext cx="492206" cy="104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32" idx="3"/>
            <a:endCxn id="78" idx="1"/>
          </p:cNvCxnSpPr>
          <p:nvPr/>
        </p:nvCxnSpPr>
        <p:spPr>
          <a:xfrm>
            <a:off x="5916399" y="6325387"/>
            <a:ext cx="464674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30" idx="0"/>
            <a:endCxn id="13" idx="3"/>
          </p:cNvCxnSpPr>
          <p:nvPr/>
        </p:nvCxnSpPr>
        <p:spPr>
          <a:xfrm rot="16200000" flipV="1">
            <a:off x="3223976" y="1792687"/>
            <a:ext cx="1472773" cy="1697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78" idx="3"/>
            <a:endCxn id="13" idx="3"/>
          </p:cNvCxnSpPr>
          <p:nvPr/>
        </p:nvCxnSpPr>
        <p:spPr>
          <a:xfrm flipH="1" flipV="1">
            <a:off x="3111756" y="1904906"/>
            <a:ext cx="4330710" cy="4424067"/>
          </a:xfrm>
          <a:prstGeom prst="bentConnector3">
            <a:avLst>
              <a:gd name="adj1" fmla="val -101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isplay 63"/>
          <p:cNvSpPr/>
          <p:nvPr/>
        </p:nvSpPr>
        <p:spPr>
          <a:xfrm>
            <a:off x="767682" y="1433643"/>
            <a:ext cx="1217645" cy="317244"/>
          </a:xfrm>
          <a:prstGeom prst="flowChartDispla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error</a:t>
            </a:r>
          </a:p>
        </p:txBody>
      </p:sp>
      <p:cxnSp>
        <p:nvCxnSpPr>
          <p:cNvPr id="6" name="Straight Arrow Connector 5"/>
          <p:cNvCxnSpPr>
            <a:stCxn id="9" idx="1"/>
            <a:endCxn id="64" idx="3"/>
          </p:cNvCxnSpPr>
          <p:nvPr/>
        </p:nvCxnSpPr>
        <p:spPr>
          <a:xfrm flipH="1">
            <a:off x="1985327" y="1586205"/>
            <a:ext cx="417304" cy="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4" idx="2"/>
            <a:endCxn id="148" idx="0"/>
          </p:cNvCxnSpPr>
          <p:nvPr/>
        </p:nvCxnSpPr>
        <p:spPr>
          <a:xfrm flipH="1">
            <a:off x="1366935" y="1750887"/>
            <a:ext cx="9570" cy="33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7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3" grpId="0"/>
      <p:bldP spid="14" grpId="0" animBg="1"/>
      <p:bldP spid="15" grpId="0" animBg="1"/>
      <p:bldP spid="16" grpId="0"/>
      <p:bldP spid="25" grpId="0"/>
      <p:bldP spid="26" grpId="0" animBg="1"/>
      <p:bldP spid="27" grpId="0"/>
      <p:bldP spid="29" grpId="0"/>
      <p:bldP spid="30" grpId="0" animBg="1"/>
      <p:bldP spid="50" grpId="0" animBg="1"/>
      <p:bldP spid="59" grpId="0" animBg="1"/>
      <p:bldP spid="61" grpId="0"/>
      <p:bldP spid="63" grpId="0" animBg="1"/>
      <p:bldP spid="67" grpId="0"/>
      <p:bldP spid="68" grpId="0" animBg="1"/>
      <p:bldP spid="77" grpId="0" animBg="1"/>
      <p:bldP spid="78" grpId="0" animBg="1"/>
      <p:bldP spid="92" grpId="0"/>
      <p:bldP spid="93" grpId="0" animBg="1"/>
      <p:bldP spid="101" grpId="0" animBg="1"/>
      <p:bldP spid="113" grpId="0"/>
      <p:bldP spid="120" grpId="0" animBg="1"/>
      <p:bldP spid="130" grpId="0"/>
      <p:bldP spid="131" grpId="0"/>
      <p:bldP spid="132" grpId="0" animBg="1"/>
      <p:bldP spid="143" grpId="0"/>
      <p:bldP spid="144" grpId="0"/>
      <p:bldP spid="147" grpId="0"/>
      <p:bldP spid="148" grpId="0" animBg="1"/>
      <p:bldP spid="152" grpId="0"/>
      <p:bldP spid="163" grpId="0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24" y="5354053"/>
            <a:ext cx="1599945" cy="697831"/>
          </a:xfrm>
        </p:spPr>
        <p:txBody>
          <a:bodyPr/>
          <a:lstStyle/>
          <a:p>
            <a:r>
              <a:rPr lang="en-US" dirty="0"/>
              <a:t>Publish</a:t>
            </a:r>
          </a:p>
        </p:txBody>
      </p:sp>
      <p:pic>
        <p:nvPicPr>
          <p:cNvPr id="5" name="Content Placeholder 4" descr="Welcome to Junior 2 2014 | Page 2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8" y="983915"/>
            <a:ext cx="2851662" cy="272690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905362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Creates a test case</a:t>
            </a:r>
          </a:p>
          <a:p>
            <a:pPr lvl="1"/>
            <a:r>
              <a:rPr lang="en-US" dirty="0"/>
              <a:t>Links the scenario</a:t>
            </a:r>
          </a:p>
          <a:p>
            <a:r>
              <a:rPr lang="en-US" dirty="0"/>
              <a:t>Updates the test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37" y="297079"/>
            <a:ext cx="5524108" cy="26723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51" y="4259414"/>
            <a:ext cx="4598441" cy="22679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681197">
            <a:off x="3403075" y="1027522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case sample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90854" y="1065229"/>
            <a:ext cx="1583703" cy="32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57361" y="3355942"/>
            <a:ext cx="1357460" cy="8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0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3259</TotalTime>
  <Words>420</Words>
  <Application>Microsoft Macintosh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Wingdings 2</vt:lpstr>
      <vt:lpstr>Office Theme</vt:lpstr>
      <vt:lpstr>Frame</vt:lpstr>
      <vt:lpstr>Gherkin2Mtm</vt:lpstr>
      <vt:lpstr>Overview</vt:lpstr>
      <vt:lpstr>Requirements</vt:lpstr>
      <vt:lpstr>Technicalities</vt:lpstr>
      <vt:lpstr>High-level flow</vt:lpstr>
      <vt:lpstr>Input Semantics</vt:lpstr>
      <vt:lpstr>Input Semantics</vt:lpstr>
      <vt:lpstr>PowerPoint Presentation</vt:lpstr>
      <vt:lpstr>Publish</vt:lpstr>
      <vt:lpstr>Source code</vt:lpstr>
      <vt:lpstr>Triggers</vt:lpstr>
      <vt:lpstr>Build definition</vt:lpstr>
      <vt:lpstr>Trigger</vt:lpstr>
      <vt:lpstr>Build log</vt:lpstr>
      <vt:lpstr>Thank y’all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Gherkin2Mtm</dc:title>
  <dc:creator>Puttagunta, Sree</dc:creator>
  <cp:lastModifiedBy>Knoops, Jeroen</cp:lastModifiedBy>
  <cp:revision>61</cp:revision>
  <dcterms:created xsi:type="dcterms:W3CDTF">2018-04-30T13:48:46Z</dcterms:created>
  <dcterms:modified xsi:type="dcterms:W3CDTF">2018-12-21T08:01:25Z</dcterms:modified>
</cp:coreProperties>
</file>