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DA4040C-F282-4F60-A888-4BF75D4BDD18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ABF7C1C-1498-42B3-91A5-0C24253A6ED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Philip Sephton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Pokémon web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25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GB" dirty="0"/>
              <a:t>During my initial sprint on the project I was able to achieve all my goals of delivering a minimum viable project according to the specification outlined. </a:t>
            </a:r>
          </a:p>
          <a:p>
            <a:pPr marL="45720" indent="0">
              <a:buNone/>
            </a:pPr>
            <a:r>
              <a:rPr lang="en-GB" dirty="0"/>
              <a:t>Before I started my sprint I thought of other features that I could implement into my project to make it more visually appealing, these included having </a:t>
            </a:r>
            <a:r>
              <a:rPr lang="en-GB" dirty="0" smtClean="0"/>
              <a:t>the data printed out as cards rather than a table </a:t>
            </a:r>
            <a:r>
              <a:rPr lang="en-GB" dirty="0"/>
              <a:t>so that users </a:t>
            </a:r>
            <a:r>
              <a:rPr lang="en-GB" dirty="0" smtClean="0"/>
              <a:t>be able to identify each separate entity, </a:t>
            </a:r>
            <a:r>
              <a:rPr lang="en-GB" dirty="0"/>
              <a:t>as well as having a quantity counter that whenever </a:t>
            </a:r>
            <a:r>
              <a:rPr lang="en-GB" dirty="0" smtClean="0"/>
              <a:t>a new entry </a:t>
            </a:r>
            <a:r>
              <a:rPr lang="en-GB" dirty="0"/>
              <a:t>was added to </a:t>
            </a:r>
            <a:r>
              <a:rPr lang="en-GB" dirty="0" smtClean="0"/>
              <a:t>the database the </a:t>
            </a:r>
            <a:r>
              <a:rPr lang="en-GB" dirty="0"/>
              <a:t>quantity counter </a:t>
            </a:r>
            <a:r>
              <a:rPr lang="en-GB" dirty="0" smtClean="0"/>
              <a:t>would increase, to show </a:t>
            </a:r>
            <a:r>
              <a:rPr lang="en-GB" dirty="0" err="1" smtClean="0"/>
              <a:t>tha</a:t>
            </a:r>
            <a:r>
              <a:rPr lang="en-GB" dirty="0" smtClean="0"/>
              <a:t> amount of entries in the database. 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After I had created the minimum viable project I realised that </a:t>
            </a:r>
            <a:r>
              <a:rPr lang="en-GB" dirty="0" smtClean="0"/>
              <a:t>I had </a:t>
            </a:r>
            <a:r>
              <a:rPr lang="en-GB" dirty="0"/>
              <a:t>sufficient time to complete </a:t>
            </a:r>
            <a:r>
              <a:rPr lang="en-GB" dirty="0" smtClean="0"/>
              <a:t>one of these </a:t>
            </a:r>
            <a:r>
              <a:rPr lang="en-GB" dirty="0"/>
              <a:t>features, These two features weren't integral to the program so I </a:t>
            </a:r>
            <a:r>
              <a:rPr lang="en-GB" dirty="0" smtClean="0"/>
              <a:t>decided to include the card feature to make the website more visually appealing, as the counter feature is not as important as making the website look cleaner, if </a:t>
            </a:r>
            <a:r>
              <a:rPr lang="en-GB" dirty="0"/>
              <a:t>the product owner </a:t>
            </a:r>
            <a:r>
              <a:rPr lang="en-GB" dirty="0" smtClean="0"/>
              <a:t>wants </a:t>
            </a:r>
            <a:r>
              <a:rPr lang="en-GB" dirty="0"/>
              <a:t>can always implement </a:t>
            </a:r>
            <a:r>
              <a:rPr lang="en-GB" dirty="0" smtClean="0"/>
              <a:t>this feature </a:t>
            </a:r>
            <a:r>
              <a:rPr lang="en-GB" dirty="0"/>
              <a:t>in an upcoming sprint.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5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GB" dirty="0"/>
              <a:t>On my initial sprint I found creating all the </a:t>
            </a:r>
            <a:r>
              <a:rPr lang="en-GB" dirty="0" smtClean="0"/>
              <a:t>controller, service </a:t>
            </a:r>
            <a:r>
              <a:rPr lang="en-GB" dirty="0"/>
              <a:t>and </a:t>
            </a:r>
            <a:r>
              <a:rPr lang="en-GB" dirty="0" smtClean="0"/>
              <a:t>domain </a:t>
            </a:r>
            <a:r>
              <a:rPr lang="en-GB" dirty="0"/>
              <a:t>for the </a:t>
            </a:r>
            <a:r>
              <a:rPr lang="en-GB" dirty="0" smtClean="0"/>
              <a:t>backend as well as creating the modal for creating entries in the front end went </a:t>
            </a:r>
            <a:r>
              <a:rPr lang="en-GB" dirty="0"/>
              <a:t>successfully, the main thing that I struggled with implementing </a:t>
            </a:r>
            <a:r>
              <a:rPr lang="en-GB" dirty="0" smtClean="0"/>
              <a:t>the update and remove buttons on the front end, I then spent a bit </a:t>
            </a:r>
            <a:r>
              <a:rPr lang="en-GB" dirty="0"/>
              <a:t>too much time trying </a:t>
            </a:r>
            <a:r>
              <a:rPr lang="en-GB" dirty="0" smtClean="0"/>
              <a:t>to think of how to implement the </a:t>
            </a:r>
            <a:r>
              <a:rPr lang="en-GB" dirty="0"/>
              <a:t>methods </a:t>
            </a:r>
            <a:r>
              <a:rPr lang="en-GB" dirty="0" smtClean="0"/>
              <a:t>which in turn made me create a method to delete the last entry in the database</a:t>
            </a:r>
            <a:r>
              <a:rPr lang="en-GB" dirty="0" smtClean="0"/>
              <a:t>, </a:t>
            </a:r>
            <a:r>
              <a:rPr lang="en-GB" dirty="0"/>
              <a:t>looking back at the project now I think there are other ways I could of tried to implement the method that I </a:t>
            </a:r>
            <a:r>
              <a:rPr lang="en-GB" dirty="0" smtClean="0"/>
              <a:t>didn’t </a:t>
            </a:r>
            <a:r>
              <a:rPr lang="en-GB" dirty="0"/>
              <a:t>think </a:t>
            </a:r>
            <a:r>
              <a:rPr lang="en-GB" dirty="0" smtClean="0"/>
              <a:t>of originally, I also struggled with the update function as after I had created it some of the values were returning null, this was due to different names associated with the values.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In future I would </a:t>
            </a:r>
            <a:r>
              <a:rPr lang="en-GB" dirty="0" smtClean="0"/>
              <a:t>consider looking at all the methods I could create at the beginning and assess what I will have to learn for the project as well as being consistent with my naming conventions, so then I can mitigate the time debugging and unable to progress.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0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/>
              <a:t>While under going the projects I have learnt many valuable skills most importantly trouble shooting my code after I had made a mistake and repairing it quickly, I have also learnt how to prioritise my time doing what I can do with the knowledge I had and coming back to the function that was giving me the most </a:t>
            </a:r>
            <a:r>
              <a:rPr lang="en-GB" dirty="0" smtClean="0"/>
              <a:t>problems. </a:t>
            </a:r>
          </a:p>
          <a:p>
            <a:pPr marL="45720" indent="0">
              <a:buNone/>
            </a:pPr>
            <a:r>
              <a:rPr lang="en-GB" dirty="0" smtClean="0"/>
              <a:t>After completing this project I realised that I may not always have the knowledge to achieve what I would like to do for any future projects, so I have gathered a collection of resources which I can use to reference, learn from and understand what would be the </a:t>
            </a:r>
            <a:r>
              <a:rPr lang="en-GB" smtClean="0"/>
              <a:t>best approach.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5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/>
              <a:t>I am Philip Sephton, who is currently training with QA consulting on their software specialist course. </a:t>
            </a:r>
          </a:p>
          <a:p>
            <a:pPr marL="45720" indent="0">
              <a:buNone/>
            </a:pPr>
            <a:r>
              <a:rPr lang="en-GB" dirty="0"/>
              <a:t>When I first looked at the specification I was unsure what I should prioritise so I made a separate document which included all the tasks that I needed to complete to get a minimum viable project. This acted as a checklist I can refer to while completing the </a:t>
            </a:r>
            <a:r>
              <a:rPr lang="en-GB" dirty="0" smtClean="0"/>
              <a:t>assessment.</a:t>
            </a:r>
          </a:p>
          <a:p>
            <a:pPr marL="45720" indent="0">
              <a:buNone/>
            </a:pPr>
            <a:r>
              <a:rPr lang="en-GB" dirty="0" smtClean="0"/>
              <a:t>After identifying the minimum viable project I was the able to create a template for what my page would look like, as well as complete my </a:t>
            </a:r>
            <a:r>
              <a:rPr lang="en-GB" dirty="0"/>
              <a:t>J</a:t>
            </a:r>
            <a:r>
              <a:rPr lang="en-GB" dirty="0" smtClean="0"/>
              <a:t>ira boards which used in conjunction with my document to prioritise tasks that needed completing.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0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/>
              <a:t>During this project I have had to learn new technologies to help me implement my design. </a:t>
            </a:r>
          </a:p>
          <a:p>
            <a:pPr marL="45720" indent="0">
              <a:buNone/>
            </a:pPr>
            <a:r>
              <a:rPr lang="en-GB" dirty="0"/>
              <a:t>These technologies where </a:t>
            </a:r>
            <a:r>
              <a:rPr lang="en-GB" dirty="0" smtClean="0"/>
              <a:t>Html, CSS, JavaScript </a:t>
            </a:r>
            <a:r>
              <a:rPr lang="en-GB" dirty="0"/>
              <a:t>and </a:t>
            </a:r>
            <a:r>
              <a:rPr lang="en-GB" dirty="0" smtClean="0"/>
              <a:t>Spring. 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Among these technologies I had the most difficulty understanding and applying </a:t>
            </a:r>
            <a:r>
              <a:rPr lang="en-GB" dirty="0" smtClean="0"/>
              <a:t>JavaScript, </a:t>
            </a:r>
            <a:r>
              <a:rPr lang="en-GB" dirty="0"/>
              <a:t>mostly because I was struggling understanding </a:t>
            </a:r>
            <a:r>
              <a:rPr lang="en-GB" dirty="0" smtClean="0"/>
              <a:t>how to put what I had imagined in my head into practice, mostly having a button for every entry to update or delete. 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To overcome this I </a:t>
            </a:r>
            <a:r>
              <a:rPr lang="en-GB" dirty="0" smtClean="0"/>
              <a:t>spent many </a:t>
            </a:r>
            <a:r>
              <a:rPr lang="en-GB" dirty="0"/>
              <a:t>hours practicing </a:t>
            </a:r>
            <a:r>
              <a:rPr lang="en-GB" dirty="0" smtClean="0"/>
              <a:t>JavaScript </a:t>
            </a:r>
            <a:r>
              <a:rPr lang="en-GB" dirty="0"/>
              <a:t>online using the online resource </a:t>
            </a:r>
            <a:r>
              <a:rPr lang="en-GB" dirty="0" smtClean="0"/>
              <a:t>edabit, as well as the mobile resource Codecademy Go, while practicing JavaScript I realised that I could call html instructions inside </a:t>
            </a:r>
            <a:r>
              <a:rPr lang="en-GB" dirty="0" err="1" smtClean="0"/>
              <a:t>Javascript</a:t>
            </a:r>
            <a:r>
              <a:rPr lang="en-GB" dirty="0" smtClean="0"/>
              <a:t> which would allow me to create these buttons.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91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GB" dirty="0"/>
              <a:t>Applying version control was fairly straightforward </a:t>
            </a:r>
            <a:r>
              <a:rPr lang="en-GB" dirty="0" smtClean="0"/>
              <a:t>throughout </a:t>
            </a:r>
            <a:r>
              <a:rPr lang="en-GB" dirty="0"/>
              <a:t>the project, during </a:t>
            </a:r>
            <a:r>
              <a:rPr lang="en-GB" dirty="0" smtClean="0"/>
              <a:t>my previous </a:t>
            </a:r>
            <a:r>
              <a:rPr lang="en-GB" dirty="0"/>
              <a:t>project I didn’t implement the </a:t>
            </a:r>
            <a:r>
              <a:rPr lang="en-GB" dirty="0" smtClean="0"/>
              <a:t>version control </a:t>
            </a:r>
            <a:r>
              <a:rPr lang="en-GB" dirty="0"/>
              <a:t>as well as I would of </a:t>
            </a:r>
            <a:r>
              <a:rPr lang="en-GB" dirty="0" smtClean="0"/>
              <a:t>liked, this helped me during this project as it allowed me to remember what I did wrong and how to improve going forward. 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During the project I created a dev </a:t>
            </a:r>
            <a:r>
              <a:rPr lang="en-GB" dirty="0" smtClean="0"/>
              <a:t>branch </a:t>
            </a:r>
            <a:r>
              <a:rPr lang="en-GB" dirty="0"/>
              <a:t>which when I added new features and bug fixes</a:t>
            </a:r>
            <a:r>
              <a:rPr lang="en-GB" dirty="0" smtClean="0"/>
              <a:t>, I </a:t>
            </a:r>
            <a:r>
              <a:rPr lang="en-GB" dirty="0"/>
              <a:t>made in their own feature or bug fix branch</a:t>
            </a:r>
            <a:r>
              <a:rPr lang="en-GB" dirty="0" smtClean="0"/>
              <a:t>, which then </a:t>
            </a:r>
            <a:r>
              <a:rPr lang="en-GB" dirty="0"/>
              <a:t>got pushed up to the dev branch when the where completed. </a:t>
            </a:r>
          </a:p>
          <a:p>
            <a:pPr marL="45720" indent="0">
              <a:buNone/>
            </a:pPr>
            <a:r>
              <a:rPr lang="en-GB" dirty="0" smtClean="0"/>
              <a:t>During the project I did also push straight onto my dev branch, this was to update the readme when I found formatting issue, although this isn’t best practice I did it to save time, if I was updating code I wouldn’t push straight up to the dev branch as it could break y application.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2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dirty="0"/>
              <a:t>During my project I tried to test as much of my project as I could to get a coverage of 80</a:t>
            </a:r>
            <a:r>
              <a:rPr lang="en-GB" dirty="0" smtClean="0"/>
              <a:t>% which was required in the product specification. </a:t>
            </a:r>
            <a:endParaRPr lang="en-GB" dirty="0"/>
          </a:p>
          <a:p>
            <a:pPr marL="45720" indent="0">
              <a:buNone/>
            </a:pPr>
            <a:r>
              <a:rPr lang="en-GB" dirty="0"/>
              <a:t>During my attempt writing testing </a:t>
            </a:r>
            <a:r>
              <a:rPr lang="en-GB" dirty="0" smtClean="0"/>
              <a:t>code for my front end </a:t>
            </a:r>
            <a:r>
              <a:rPr lang="en-GB" dirty="0"/>
              <a:t>I was successful writing code to cover </a:t>
            </a:r>
            <a:r>
              <a:rPr lang="en-GB" dirty="0" smtClean="0"/>
              <a:t>my controller and service, during writing selenium tests for my front end, when writing the tests I realised that the tests ran faster than my page could load causing them to fail most of the time.</a:t>
            </a:r>
          </a:p>
          <a:p>
            <a:pPr marL="45720" indent="0">
              <a:buNone/>
            </a:pPr>
            <a:r>
              <a:rPr lang="en-GB" dirty="0" smtClean="0"/>
              <a:t>To overcome this I had to explicitly wait the tests until all of the desired elements had loaded into the webpage.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8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</a:t>
            </a:r>
            <a:r>
              <a:rPr lang="en-GB" dirty="0" err="1" smtClean="0"/>
              <a:t>cont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7671" r="11200" b="10899"/>
          <a:stretch/>
        </p:blipFill>
        <p:spPr bwMode="auto">
          <a:xfrm>
            <a:off x="1455770" y="1916832"/>
            <a:ext cx="6392173" cy="35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t="92060" r="51296" b="3970"/>
          <a:stretch/>
        </p:blipFill>
        <p:spPr bwMode="auto">
          <a:xfrm>
            <a:off x="1331640" y="5768417"/>
            <a:ext cx="6739388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1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</a:t>
            </a:r>
            <a:r>
              <a:rPr lang="en-GB" dirty="0" err="1" smtClean="0"/>
              <a:t>cont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5247" t="6812" r="14773" b="15672"/>
          <a:stretch/>
        </p:blipFill>
        <p:spPr>
          <a:xfrm>
            <a:off x="1835696" y="2492896"/>
            <a:ext cx="5693435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636912"/>
            <a:ext cx="8407893" cy="4407408"/>
          </a:xfrm>
        </p:spPr>
        <p:txBody>
          <a:bodyPr/>
          <a:lstStyle/>
          <a:p>
            <a:pPr marL="45720" indent="0">
              <a:buNone/>
            </a:pPr>
            <a:r>
              <a:rPr lang="en-GB" dirty="0" smtClean="0"/>
              <a:t>USER STORY:</a:t>
            </a:r>
          </a:p>
          <a:p>
            <a:r>
              <a:rPr lang="en-GB" dirty="0" smtClean="0"/>
              <a:t>As a user, I must be able to view all entries in the database on the website, so that I can read all of the information.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GB" dirty="0" smtClean="0"/>
              <a:t>USER STORY:</a:t>
            </a:r>
          </a:p>
          <a:p>
            <a:r>
              <a:rPr lang="en-GB" dirty="0" smtClean="0"/>
              <a:t>As a user, I would like to view entries in a formatted manner, so then it is easier for me to read the information displayed.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09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 smtClean="0"/>
              <a:t>USER STORY:</a:t>
            </a:r>
          </a:p>
          <a:p>
            <a:r>
              <a:rPr lang="en-GB" dirty="0" smtClean="0"/>
              <a:t>As a user, I must be able to add entries to the database, so then I can compare them with other entries in the database.</a:t>
            </a:r>
          </a:p>
          <a:p>
            <a:endParaRPr lang="en-GB" dirty="0"/>
          </a:p>
          <a:p>
            <a:pPr marL="45720" indent="0">
              <a:buNone/>
            </a:pPr>
            <a:r>
              <a:rPr lang="en-GB" dirty="0" smtClean="0"/>
              <a:t>USER STORY:</a:t>
            </a:r>
          </a:p>
          <a:p>
            <a:r>
              <a:rPr lang="en-GB" dirty="0" smtClean="0"/>
              <a:t>As a user, I must be able to update entries in the database, so that I can change the details of certain entries if they are incorrect or the details change.</a:t>
            </a:r>
          </a:p>
          <a:p>
            <a:endParaRPr lang="en-GB" dirty="0"/>
          </a:p>
          <a:p>
            <a:pPr marL="45720" indent="0">
              <a:buNone/>
            </a:pPr>
            <a:r>
              <a:rPr lang="en-GB" dirty="0" smtClean="0"/>
              <a:t>USER STORY:</a:t>
            </a:r>
          </a:p>
          <a:p>
            <a:r>
              <a:rPr lang="en-GB" dirty="0" smtClean="0"/>
              <a:t>As a user, I must be able to delete entries in the database, so then I can remove any entry I don’t need or any duplicates.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 </a:t>
            </a:r>
            <a:r>
              <a:rPr lang="en-GB" dirty="0" err="1" smtClean="0"/>
              <a:t>cont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7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193</TotalTime>
  <Words>1168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Pokémon web application</vt:lpstr>
      <vt:lpstr>Introduction</vt:lpstr>
      <vt:lpstr>Consultant journey</vt:lpstr>
      <vt:lpstr>CI</vt:lpstr>
      <vt:lpstr>Testing</vt:lpstr>
      <vt:lpstr>Testing cont</vt:lpstr>
      <vt:lpstr>Testing cont</vt:lpstr>
      <vt:lpstr>Demonstration</vt:lpstr>
      <vt:lpstr>Demonstration cont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Crud assessment</dc:title>
  <dc:creator>Philip</dc:creator>
  <cp:lastModifiedBy>Philip</cp:lastModifiedBy>
  <cp:revision>15</cp:revision>
  <dcterms:created xsi:type="dcterms:W3CDTF">2021-05-12T14:42:21Z</dcterms:created>
  <dcterms:modified xsi:type="dcterms:W3CDTF">2021-05-13T10:52:20Z</dcterms:modified>
</cp:coreProperties>
</file>