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2148682" y="1495425"/>
            <a:ext cx="6400800" cy="4572000"/>
            <a:chOff x="2148682" y="1495425"/>
            <a:chExt cx="6400800" cy="4572000"/>
          </a:xfrm>
        </p:grpSpPr>
        <p:sp>
          <p:nvSpPr>
            <p:cNvPr id="3" name="rc3"/>
            <p:cNvSpPr/>
            <p:nvPr/>
          </p:nvSpPr>
          <p:spPr>
            <a:xfrm>
              <a:off x="2148681" y="1495425"/>
              <a:ext cx="64008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148681" y="1495425"/>
              <a:ext cx="64008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2690652" y="5481180"/>
              <a:ext cx="3882012" cy="0"/>
            </a:xfrm>
            <a:custGeom>
              <a:avLst/>
              <a:pathLst>
                <a:path w="3882012" h="0">
                  <a:moveTo>
                    <a:pt x="0" y="0"/>
                  </a:moveTo>
                  <a:lnTo>
                    <a:pt x="3882012" y="0"/>
                  </a:lnTo>
                  <a:lnTo>
                    <a:pt x="388201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690652" y="4652595"/>
              <a:ext cx="3882012" cy="0"/>
            </a:xfrm>
            <a:custGeom>
              <a:avLst/>
              <a:pathLst>
                <a:path w="3882012" h="0">
                  <a:moveTo>
                    <a:pt x="0" y="0"/>
                  </a:moveTo>
                  <a:lnTo>
                    <a:pt x="3882012" y="0"/>
                  </a:lnTo>
                  <a:lnTo>
                    <a:pt x="388201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690652" y="3824010"/>
              <a:ext cx="3882012" cy="0"/>
            </a:xfrm>
            <a:custGeom>
              <a:avLst/>
              <a:pathLst>
                <a:path w="3882012" h="0">
                  <a:moveTo>
                    <a:pt x="0" y="0"/>
                  </a:moveTo>
                  <a:lnTo>
                    <a:pt x="3882012" y="0"/>
                  </a:lnTo>
                  <a:lnTo>
                    <a:pt x="388201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690652" y="2995424"/>
              <a:ext cx="3882012" cy="0"/>
            </a:xfrm>
            <a:custGeom>
              <a:avLst/>
              <a:pathLst>
                <a:path w="3882012" h="0">
                  <a:moveTo>
                    <a:pt x="0" y="0"/>
                  </a:moveTo>
                  <a:lnTo>
                    <a:pt x="3882012" y="0"/>
                  </a:lnTo>
                  <a:lnTo>
                    <a:pt x="388201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690652" y="2166839"/>
              <a:ext cx="3882012" cy="0"/>
            </a:xfrm>
            <a:custGeom>
              <a:avLst/>
              <a:pathLst>
                <a:path w="3882012" h="0">
                  <a:moveTo>
                    <a:pt x="0" y="0"/>
                  </a:moveTo>
                  <a:lnTo>
                    <a:pt x="3882012" y="0"/>
                  </a:lnTo>
                  <a:lnTo>
                    <a:pt x="388201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2776919" y="2166839"/>
              <a:ext cx="3623211" cy="3314340"/>
            </a:xfrm>
            <a:custGeom>
              <a:avLst/>
              <a:pathLst>
                <a:path w="3623211" h="3314340">
                  <a:moveTo>
                    <a:pt x="0" y="0"/>
                  </a:moveTo>
                  <a:lnTo>
                    <a:pt x="301934" y="0"/>
                  </a:lnTo>
                  <a:lnTo>
                    <a:pt x="603868" y="0"/>
                  </a:lnTo>
                  <a:lnTo>
                    <a:pt x="905802" y="0"/>
                  </a:lnTo>
                  <a:lnTo>
                    <a:pt x="1207737" y="0"/>
                  </a:lnTo>
                  <a:lnTo>
                    <a:pt x="1509671" y="0"/>
                  </a:lnTo>
                  <a:lnTo>
                    <a:pt x="1811605" y="0"/>
                  </a:lnTo>
                  <a:lnTo>
                    <a:pt x="2113539" y="0"/>
                  </a:lnTo>
                  <a:lnTo>
                    <a:pt x="2415474" y="0"/>
                  </a:lnTo>
                  <a:lnTo>
                    <a:pt x="2717408" y="0"/>
                  </a:lnTo>
                  <a:lnTo>
                    <a:pt x="3019342" y="0"/>
                  </a:lnTo>
                  <a:lnTo>
                    <a:pt x="3321277" y="0"/>
                  </a:lnTo>
                  <a:lnTo>
                    <a:pt x="3623211" y="0"/>
                  </a:lnTo>
                  <a:lnTo>
                    <a:pt x="3623211" y="1049997"/>
                  </a:lnTo>
                  <a:lnTo>
                    <a:pt x="3321277" y="1452714"/>
                  </a:lnTo>
                  <a:lnTo>
                    <a:pt x="3019342" y="1576050"/>
                  </a:lnTo>
                  <a:lnTo>
                    <a:pt x="2717408" y="1866497"/>
                  </a:lnTo>
                  <a:lnTo>
                    <a:pt x="2415474" y="1868650"/>
                  </a:lnTo>
                  <a:lnTo>
                    <a:pt x="2113539" y="1930859"/>
                  </a:lnTo>
                  <a:lnTo>
                    <a:pt x="1811605" y="1748047"/>
                  </a:lnTo>
                  <a:lnTo>
                    <a:pt x="1509671" y="2699415"/>
                  </a:lnTo>
                  <a:lnTo>
                    <a:pt x="1207737" y="2575332"/>
                  </a:lnTo>
                  <a:lnTo>
                    <a:pt x="905802" y="2604124"/>
                  </a:lnTo>
                  <a:lnTo>
                    <a:pt x="603868" y="3283933"/>
                  </a:lnTo>
                  <a:lnTo>
                    <a:pt x="301934" y="3314340"/>
                  </a:lnTo>
                  <a:lnTo>
                    <a:pt x="0" y="3221415"/>
                  </a:lnTo>
                  <a:close/>
                </a:path>
              </a:pathLst>
            </a:custGeom>
            <a:solidFill>
              <a:srgbClr val="A9A9A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776919" y="2166839"/>
              <a:ext cx="3623211" cy="0"/>
            </a:xfrm>
            <a:custGeom>
              <a:avLst/>
              <a:pathLst>
                <a:path w="3623211" h="0">
                  <a:moveTo>
                    <a:pt x="0" y="0"/>
                  </a:moveTo>
                  <a:lnTo>
                    <a:pt x="301934" y="0"/>
                  </a:lnTo>
                  <a:lnTo>
                    <a:pt x="603868" y="0"/>
                  </a:lnTo>
                  <a:lnTo>
                    <a:pt x="905802" y="0"/>
                  </a:lnTo>
                  <a:lnTo>
                    <a:pt x="1207737" y="0"/>
                  </a:lnTo>
                  <a:lnTo>
                    <a:pt x="1509671" y="0"/>
                  </a:lnTo>
                  <a:lnTo>
                    <a:pt x="1811605" y="0"/>
                  </a:lnTo>
                  <a:lnTo>
                    <a:pt x="2113539" y="0"/>
                  </a:lnTo>
                  <a:lnTo>
                    <a:pt x="2415474" y="0"/>
                  </a:lnTo>
                  <a:lnTo>
                    <a:pt x="2717408" y="0"/>
                  </a:lnTo>
                  <a:lnTo>
                    <a:pt x="3019342" y="0"/>
                  </a:lnTo>
                  <a:lnTo>
                    <a:pt x="3321277" y="0"/>
                  </a:lnTo>
                  <a:lnTo>
                    <a:pt x="3623211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2776919" y="3216837"/>
              <a:ext cx="3623211" cy="2264342"/>
            </a:xfrm>
            <a:custGeom>
              <a:avLst/>
              <a:pathLst>
                <a:path w="3623211" h="2264342">
                  <a:moveTo>
                    <a:pt x="0" y="2171417"/>
                  </a:moveTo>
                  <a:lnTo>
                    <a:pt x="301934" y="2264342"/>
                  </a:lnTo>
                  <a:lnTo>
                    <a:pt x="603868" y="2233936"/>
                  </a:lnTo>
                  <a:lnTo>
                    <a:pt x="905802" y="1554127"/>
                  </a:lnTo>
                  <a:lnTo>
                    <a:pt x="1207737" y="1525334"/>
                  </a:lnTo>
                  <a:lnTo>
                    <a:pt x="1509671" y="1649418"/>
                  </a:lnTo>
                  <a:lnTo>
                    <a:pt x="1811605" y="698049"/>
                  </a:lnTo>
                  <a:lnTo>
                    <a:pt x="2113539" y="880861"/>
                  </a:lnTo>
                  <a:lnTo>
                    <a:pt x="2415474" y="818652"/>
                  </a:lnTo>
                  <a:lnTo>
                    <a:pt x="2717408" y="816499"/>
                  </a:lnTo>
                  <a:lnTo>
                    <a:pt x="3019342" y="526052"/>
                  </a:lnTo>
                  <a:lnTo>
                    <a:pt x="3321277" y="402716"/>
                  </a:lnTo>
                  <a:lnTo>
                    <a:pt x="3623211" y="0"/>
                  </a:lnTo>
                  <a:lnTo>
                    <a:pt x="3623211" y="1858039"/>
                  </a:lnTo>
                  <a:lnTo>
                    <a:pt x="3321277" y="1892017"/>
                  </a:lnTo>
                  <a:lnTo>
                    <a:pt x="3019342" y="1858741"/>
                  </a:lnTo>
                  <a:lnTo>
                    <a:pt x="2717408" y="2052108"/>
                  </a:lnTo>
                  <a:lnTo>
                    <a:pt x="2415474" y="2136068"/>
                  </a:lnTo>
                  <a:lnTo>
                    <a:pt x="2113539" y="2192161"/>
                  </a:lnTo>
                  <a:lnTo>
                    <a:pt x="1811605" y="2055860"/>
                  </a:lnTo>
                  <a:lnTo>
                    <a:pt x="1509671" y="2180963"/>
                  </a:lnTo>
                  <a:lnTo>
                    <a:pt x="1207737" y="2107583"/>
                  </a:lnTo>
                  <a:lnTo>
                    <a:pt x="905802" y="2216995"/>
                  </a:lnTo>
                  <a:lnTo>
                    <a:pt x="603868" y="2249139"/>
                  </a:lnTo>
                  <a:lnTo>
                    <a:pt x="301934" y="2264342"/>
                  </a:lnTo>
                  <a:lnTo>
                    <a:pt x="0" y="2264342"/>
                  </a:lnTo>
                  <a:close/>
                </a:path>
              </a:pathLst>
            </a:cu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776919" y="3216837"/>
              <a:ext cx="3623211" cy="2264342"/>
            </a:xfrm>
            <a:custGeom>
              <a:avLst/>
              <a:pathLst>
                <a:path w="3623211" h="2264342">
                  <a:moveTo>
                    <a:pt x="0" y="2171417"/>
                  </a:moveTo>
                  <a:lnTo>
                    <a:pt x="301934" y="2264342"/>
                  </a:lnTo>
                  <a:lnTo>
                    <a:pt x="603868" y="2233936"/>
                  </a:lnTo>
                  <a:lnTo>
                    <a:pt x="905802" y="1554127"/>
                  </a:lnTo>
                  <a:lnTo>
                    <a:pt x="1207737" y="1525334"/>
                  </a:lnTo>
                  <a:lnTo>
                    <a:pt x="1509671" y="1649418"/>
                  </a:lnTo>
                  <a:lnTo>
                    <a:pt x="1811605" y="698049"/>
                  </a:lnTo>
                  <a:lnTo>
                    <a:pt x="2113539" y="880861"/>
                  </a:lnTo>
                  <a:lnTo>
                    <a:pt x="2415474" y="818652"/>
                  </a:lnTo>
                  <a:lnTo>
                    <a:pt x="2717408" y="816499"/>
                  </a:lnTo>
                  <a:lnTo>
                    <a:pt x="3019342" y="526052"/>
                  </a:lnTo>
                  <a:lnTo>
                    <a:pt x="3321277" y="402716"/>
                  </a:lnTo>
                  <a:lnTo>
                    <a:pt x="3623211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4" name="pg14"/>
            <p:cNvSpPr/>
            <p:nvPr/>
          </p:nvSpPr>
          <p:spPr>
            <a:xfrm>
              <a:off x="2776919" y="5074876"/>
              <a:ext cx="3623211" cy="406303"/>
            </a:xfrm>
            <a:custGeom>
              <a:avLst/>
              <a:pathLst>
                <a:path w="3623211" h="406303">
                  <a:moveTo>
                    <a:pt x="0" y="406303"/>
                  </a:moveTo>
                  <a:lnTo>
                    <a:pt x="301934" y="406303"/>
                  </a:lnTo>
                  <a:lnTo>
                    <a:pt x="603868" y="391100"/>
                  </a:lnTo>
                  <a:lnTo>
                    <a:pt x="905802" y="358955"/>
                  </a:lnTo>
                  <a:lnTo>
                    <a:pt x="1207737" y="249544"/>
                  </a:lnTo>
                  <a:lnTo>
                    <a:pt x="1509671" y="322923"/>
                  </a:lnTo>
                  <a:lnTo>
                    <a:pt x="1811605" y="197820"/>
                  </a:lnTo>
                  <a:lnTo>
                    <a:pt x="2113539" y="334121"/>
                  </a:lnTo>
                  <a:lnTo>
                    <a:pt x="2415474" y="278028"/>
                  </a:lnTo>
                  <a:lnTo>
                    <a:pt x="2717408" y="194069"/>
                  </a:lnTo>
                  <a:lnTo>
                    <a:pt x="3019342" y="702"/>
                  </a:lnTo>
                  <a:lnTo>
                    <a:pt x="3321277" y="33978"/>
                  </a:lnTo>
                  <a:lnTo>
                    <a:pt x="3623211" y="0"/>
                  </a:lnTo>
                  <a:lnTo>
                    <a:pt x="3623211" y="326412"/>
                  </a:lnTo>
                  <a:lnTo>
                    <a:pt x="3321277" y="307303"/>
                  </a:lnTo>
                  <a:lnTo>
                    <a:pt x="3019342" y="336771"/>
                  </a:lnTo>
                  <a:lnTo>
                    <a:pt x="2717408" y="383044"/>
                  </a:lnTo>
                  <a:lnTo>
                    <a:pt x="2415474" y="399369"/>
                  </a:lnTo>
                  <a:lnTo>
                    <a:pt x="2113539" y="406303"/>
                  </a:lnTo>
                  <a:lnTo>
                    <a:pt x="1811605" y="406303"/>
                  </a:lnTo>
                  <a:lnTo>
                    <a:pt x="1509671" y="406303"/>
                  </a:lnTo>
                  <a:lnTo>
                    <a:pt x="1207737" y="406303"/>
                  </a:lnTo>
                  <a:lnTo>
                    <a:pt x="905802" y="406303"/>
                  </a:lnTo>
                  <a:lnTo>
                    <a:pt x="603868" y="406303"/>
                  </a:lnTo>
                  <a:lnTo>
                    <a:pt x="301934" y="406303"/>
                  </a:lnTo>
                  <a:close/>
                </a:path>
              </a:pathLst>
            </a:cu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776919" y="5074876"/>
              <a:ext cx="3623211" cy="406303"/>
            </a:xfrm>
            <a:custGeom>
              <a:avLst/>
              <a:pathLst>
                <a:path w="3623211" h="406303">
                  <a:moveTo>
                    <a:pt x="0" y="406303"/>
                  </a:moveTo>
                  <a:lnTo>
                    <a:pt x="301934" y="406303"/>
                  </a:lnTo>
                  <a:lnTo>
                    <a:pt x="603868" y="391100"/>
                  </a:lnTo>
                  <a:lnTo>
                    <a:pt x="905802" y="358955"/>
                  </a:lnTo>
                  <a:lnTo>
                    <a:pt x="1207737" y="249544"/>
                  </a:lnTo>
                  <a:lnTo>
                    <a:pt x="1509671" y="322923"/>
                  </a:lnTo>
                  <a:lnTo>
                    <a:pt x="1811605" y="197820"/>
                  </a:lnTo>
                  <a:lnTo>
                    <a:pt x="2113539" y="334121"/>
                  </a:lnTo>
                  <a:lnTo>
                    <a:pt x="2415474" y="278028"/>
                  </a:lnTo>
                  <a:lnTo>
                    <a:pt x="2717408" y="194069"/>
                  </a:lnTo>
                  <a:lnTo>
                    <a:pt x="3019342" y="702"/>
                  </a:lnTo>
                  <a:lnTo>
                    <a:pt x="3321277" y="33978"/>
                  </a:lnTo>
                  <a:lnTo>
                    <a:pt x="3623211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2776919" y="5382180"/>
              <a:ext cx="3623211" cy="98999"/>
            </a:xfrm>
            <a:custGeom>
              <a:avLst/>
              <a:pathLst>
                <a:path w="3623211" h="98999">
                  <a:moveTo>
                    <a:pt x="0" y="98999"/>
                  </a:moveTo>
                  <a:lnTo>
                    <a:pt x="301934" y="98999"/>
                  </a:lnTo>
                  <a:lnTo>
                    <a:pt x="603868" y="98999"/>
                  </a:lnTo>
                  <a:lnTo>
                    <a:pt x="905802" y="98999"/>
                  </a:lnTo>
                  <a:lnTo>
                    <a:pt x="1207737" y="98999"/>
                  </a:lnTo>
                  <a:lnTo>
                    <a:pt x="1509671" y="98999"/>
                  </a:lnTo>
                  <a:lnTo>
                    <a:pt x="1811605" y="98999"/>
                  </a:lnTo>
                  <a:lnTo>
                    <a:pt x="2113539" y="98999"/>
                  </a:lnTo>
                  <a:lnTo>
                    <a:pt x="2415474" y="92066"/>
                  </a:lnTo>
                  <a:lnTo>
                    <a:pt x="2717408" y="75741"/>
                  </a:lnTo>
                  <a:lnTo>
                    <a:pt x="3019342" y="29468"/>
                  </a:lnTo>
                  <a:lnTo>
                    <a:pt x="3321277" y="0"/>
                  </a:lnTo>
                  <a:lnTo>
                    <a:pt x="3623211" y="19108"/>
                  </a:lnTo>
                  <a:lnTo>
                    <a:pt x="3623211" y="98999"/>
                  </a:lnTo>
                  <a:lnTo>
                    <a:pt x="3321277" y="98999"/>
                  </a:lnTo>
                  <a:lnTo>
                    <a:pt x="3019342" y="98999"/>
                  </a:lnTo>
                  <a:lnTo>
                    <a:pt x="2717408" y="98999"/>
                  </a:lnTo>
                  <a:lnTo>
                    <a:pt x="2415474" y="98999"/>
                  </a:lnTo>
                  <a:lnTo>
                    <a:pt x="2113539" y="98999"/>
                  </a:lnTo>
                  <a:lnTo>
                    <a:pt x="1811605" y="98999"/>
                  </a:lnTo>
                  <a:lnTo>
                    <a:pt x="1509671" y="98999"/>
                  </a:lnTo>
                  <a:lnTo>
                    <a:pt x="1207737" y="98999"/>
                  </a:lnTo>
                  <a:lnTo>
                    <a:pt x="905802" y="98999"/>
                  </a:lnTo>
                  <a:lnTo>
                    <a:pt x="603868" y="98999"/>
                  </a:lnTo>
                  <a:lnTo>
                    <a:pt x="301934" y="98999"/>
                  </a:lnTo>
                  <a:close/>
                </a:path>
              </a:pathLst>
            </a:cu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776919" y="5382180"/>
              <a:ext cx="3623211" cy="98999"/>
            </a:xfrm>
            <a:custGeom>
              <a:avLst/>
              <a:pathLst>
                <a:path w="3623211" h="98999">
                  <a:moveTo>
                    <a:pt x="0" y="98999"/>
                  </a:moveTo>
                  <a:lnTo>
                    <a:pt x="301934" y="98999"/>
                  </a:lnTo>
                  <a:lnTo>
                    <a:pt x="603868" y="98999"/>
                  </a:lnTo>
                  <a:lnTo>
                    <a:pt x="905802" y="98999"/>
                  </a:lnTo>
                  <a:lnTo>
                    <a:pt x="1207737" y="98999"/>
                  </a:lnTo>
                  <a:lnTo>
                    <a:pt x="1509671" y="98999"/>
                  </a:lnTo>
                  <a:lnTo>
                    <a:pt x="1811605" y="98999"/>
                  </a:lnTo>
                  <a:lnTo>
                    <a:pt x="2113539" y="98999"/>
                  </a:lnTo>
                  <a:lnTo>
                    <a:pt x="2415474" y="92066"/>
                  </a:lnTo>
                  <a:lnTo>
                    <a:pt x="2717408" y="75741"/>
                  </a:lnTo>
                  <a:lnTo>
                    <a:pt x="3019342" y="29468"/>
                  </a:lnTo>
                  <a:lnTo>
                    <a:pt x="3321277" y="0"/>
                  </a:lnTo>
                  <a:lnTo>
                    <a:pt x="3623211" y="19108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" name="tx18"/>
            <p:cNvSpPr/>
            <p:nvPr/>
          </p:nvSpPr>
          <p:spPr>
            <a:xfrm>
              <a:off x="2390731" y="5435698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2390731" y="4607113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0.25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2390731" y="3778528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0.50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2390731" y="2949943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0.75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2390731" y="2121357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1.00</a:t>
              </a:r>
            </a:p>
          </p:txBody>
        </p:sp>
        <p:sp>
          <p:nvSpPr>
            <p:cNvPr id="23" name="pl23"/>
            <p:cNvSpPr/>
            <p:nvPr/>
          </p:nvSpPr>
          <p:spPr>
            <a:xfrm>
              <a:off x="2655858" y="548118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2655858" y="46525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2655858" y="38240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2655858" y="299542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2655858" y="216683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2690652" y="56468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4027790" y="56468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5364927" y="56468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6572664" y="56468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tx32"/>
            <p:cNvSpPr/>
            <p:nvPr/>
          </p:nvSpPr>
          <p:spPr>
            <a:xfrm>
              <a:off x="2646629" y="5709527"/>
              <a:ext cx="88046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997310" y="5708039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327691" y="5709527"/>
              <a:ext cx="74473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521884" y="5709527"/>
              <a:ext cx="101560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127578" y="5856449"/>
              <a:ext cx="1008161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Collection date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866427" y="3752498"/>
              <a:ext cx="2778844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Share among newly diagnosed infections</a:t>
              </a:r>
            </a:p>
          </p:txBody>
        </p:sp>
        <p:sp>
          <p:nvSpPr>
            <p:cNvPr id="38" name="rc38"/>
            <p:cNvSpPr/>
            <p:nvPr/>
          </p:nvSpPr>
          <p:spPr>
            <a:xfrm>
              <a:off x="6711843" y="3201351"/>
              <a:ext cx="1768049" cy="124531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9"/>
            <p:cNvSpPr/>
            <p:nvPr/>
          </p:nvSpPr>
          <p:spPr>
            <a:xfrm>
              <a:off x="6781432" y="3290808"/>
              <a:ext cx="457423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variant</a:t>
              </a:r>
            </a:p>
          </p:txBody>
        </p:sp>
        <p:sp>
          <p:nvSpPr>
            <p:cNvPr id="40" name="rc40"/>
            <p:cNvSpPr/>
            <p:nvPr/>
          </p:nvSpPr>
          <p:spPr>
            <a:xfrm>
              <a:off x="6781432" y="3499255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6790432" y="3508255"/>
              <a:ext cx="201455" cy="201455"/>
            </a:xfrm>
            <a:prstGeom prst="rect">
              <a:avLst/>
            </a:prstGeom>
            <a:solidFill>
              <a:srgbClr val="A9A9A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6781432" y="3718711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6790432" y="3727711"/>
              <a:ext cx="201455" cy="201455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6781432" y="3938167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6790432" y="3947167"/>
              <a:ext cx="201455" cy="20145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6781432" y="4157623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6790432" y="4166623"/>
              <a:ext cx="201455" cy="201456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tx48"/>
            <p:cNvSpPr/>
            <p:nvPr/>
          </p:nvSpPr>
          <p:spPr>
            <a:xfrm>
              <a:off x="7076803" y="3539689"/>
              <a:ext cx="474345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wild type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7076803" y="3757657"/>
              <a:ext cx="921543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501Y.V1 (British)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7076803" y="3977113"/>
              <a:ext cx="1314747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501Y.V2 (South African)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7076803" y="4196569"/>
              <a:ext cx="1050369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501Y.V3 (Brazilian)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2690652" y="1526437"/>
              <a:ext cx="3781454" cy="16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Spread of the British, South African &amp; Brazilian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2690652" y="1721805"/>
              <a:ext cx="5397371" cy="1716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SARS-CoV2 variants in Belgium (baseline plus active surveillance)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2021-04-01T09:24:36Z</dcterms:modified>
</cp:coreProperties>
</file>