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61357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533656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60595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6782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175055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1750554"/>
              <a:ext cx="3623211" cy="3710803"/>
            </a:xfrm>
            <a:custGeom>
              <a:avLst/>
              <a:pathLst>
                <a:path w="3623211" h="3710803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1175598"/>
                  </a:lnTo>
                  <a:lnTo>
                    <a:pt x="3321277" y="1626488"/>
                  </a:lnTo>
                  <a:lnTo>
                    <a:pt x="3019342" y="1764577"/>
                  </a:lnTo>
                  <a:lnTo>
                    <a:pt x="2717408" y="2089768"/>
                  </a:lnTo>
                  <a:lnTo>
                    <a:pt x="2415474" y="2092178"/>
                  </a:lnTo>
                  <a:lnTo>
                    <a:pt x="2113539" y="2161829"/>
                  </a:lnTo>
                  <a:lnTo>
                    <a:pt x="1811605" y="1957149"/>
                  </a:lnTo>
                  <a:lnTo>
                    <a:pt x="1509671" y="3022320"/>
                  </a:lnTo>
                  <a:lnTo>
                    <a:pt x="1207737" y="2883394"/>
                  </a:lnTo>
                  <a:lnTo>
                    <a:pt x="905802" y="2915631"/>
                  </a:lnTo>
                  <a:lnTo>
                    <a:pt x="603868" y="3676759"/>
                  </a:lnTo>
                  <a:lnTo>
                    <a:pt x="301934" y="3710803"/>
                  </a:lnTo>
                  <a:lnTo>
                    <a:pt x="0" y="3606761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1750554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2926152"/>
              <a:ext cx="3623211" cy="2535204"/>
            </a:xfrm>
            <a:custGeom>
              <a:avLst/>
              <a:pathLst>
                <a:path w="3623211" h="2535204">
                  <a:moveTo>
                    <a:pt x="0" y="2431163"/>
                  </a:moveTo>
                  <a:lnTo>
                    <a:pt x="301934" y="2535204"/>
                  </a:lnTo>
                  <a:lnTo>
                    <a:pt x="603868" y="2501160"/>
                  </a:lnTo>
                  <a:lnTo>
                    <a:pt x="905802" y="1740032"/>
                  </a:lnTo>
                  <a:lnTo>
                    <a:pt x="1207737" y="1707795"/>
                  </a:lnTo>
                  <a:lnTo>
                    <a:pt x="1509671" y="1846721"/>
                  </a:lnTo>
                  <a:lnTo>
                    <a:pt x="1811605" y="781550"/>
                  </a:lnTo>
                  <a:lnTo>
                    <a:pt x="2113539" y="986230"/>
                  </a:lnTo>
                  <a:lnTo>
                    <a:pt x="2415474" y="916579"/>
                  </a:lnTo>
                  <a:lnTo>
                    <a:pt x="2717408" y="914169"/>
                  </a:lnTo>
                  <a:lnTo>
                    <a:pt x="3019342" y="588978"/>
                  </a:lnTo>
                  <a:lnTo>
                    <a:pt x="3321277" y="450889"/>
                  </a:lnTo>
                  <a:lnTo>
                    <a:pt x="3623211" y="0"/>
                  </a:lnTo>
                  <a:lnTo>
                    <a:pt x="3623211" y="2080298"/>
                  </a:lnTo>
                  <a:lnTo>
                    <a:pt x="3321277" y="2118341"/>
                  </a:lnTo>
                  <a:lnTo>
                    <a:pt x="3019342" y="2081085"/>
                  </a:lnTo>
                  <a:lnTo>
                    <a:pt x="2717408" y="2297582"/>
                  </a:lnTo>
                  <a:lnTo>
                    <a:pt x="2415474" y="2391585"/>
                  </a:lnTo>
                  <a:lnTo>
                    <a:pt x="2113539" y="2454388"/>
                  </a:lnTo>
                  <a:lnTo>
                    <a:pt x="1811605" y="2301782"/>
                  </a:lnTo>
                  <a:lnTo>
                    <a:pt x="1509671" y="2441850"/>
                  </a:lnTo>
                  <a:lnTo>
                    <a:pt x="1207737" y="2359693"/>
                  </a:lnTo>
                  <a:lnTo>
                    <a:pt x="905802" y="2482192"/>
                  </a:lnTo>
                  <a:lnTo>
                    <a:pt x="603868" y="2518182"/>
                  </a:lnTo>
                  <a:lnTo>
                    <a:pt x="301934" y="2535204"/>
                  </a:lnTo>
                  <a:lnTo>
                    <a:pt x="0" y="2535204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2926152"/>
              <a:ext cx="3623211" cy="2535204"/>
            </a:xfrm>
            <a:custGeom>
              <a:avLst/>
              <a:pathLst>
                <a:path w="3623211" h="2535204">
                  <a:moveTo>
                    <a:pt x="0" y="2431163"/>
                  </a:moveTo>
                  <a:lnTo>
                    <a:pt x="301934" y="2535204"/>
                  </a:lnTo>
                  <a:lnTo>
                    <a:pt x="603868" y="2501160"/>
                  </a:lnTo>
                  <a:lnTo>
                    <a:pt x="905802" y="1740032"/>
                  </a:lnTo>
                  <a:lnTo>
                    <a:pt x="1207737" y="1707795"/>
                  </a:lnTo>
                  <a:lnTo>
                    <a:pt x="1509671" y="1846721"/>
                  </a:lnTo>
                  <a:lnTo>
                    <a:pt x="1811605" y="781550"/>
                  </a:lnTo>
                  <a:lnTo>
                    <a:pt x="2113539" y="986230"/>
                  </a:lnTo>
                  <a:lnTo>
                    <a:pt x="2415474" y="916579"/>
                  </a:lnTo>
                  <a:lnTo>
                    <a:pt x="2717408" y="914169"/>
                  </a:lnTo>
                  <a:lnTo>
                    <a:pt x="3019342" y="588978"/>
                  </a:lnTo>
                  <a:lnTo>
                    <a:pt x="3321277" y="450889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006451"/>
              <a:ext cx="3623211" cy="454905"/>
            </a:xfrm>
            <a:custGeom>
              <a:avLst/>
              <a:pathLst>
                <a:path w="3623211" h="454905">
                  <a:moveTo>
                    <a:pt x="0" y="454905"/>
                  </a:moveTo>
                  <a:lnTo>
                    <a:pt x="301934" y="454905"/>
                  </a:lnTo>
                  <a:lnTo>
                    <a:pt x="603868" y="437883"/>
                  </a:lnTo>
                  <a:lnTo>
                    <a:pt x="905802" y="401894"/>
                  </a:lnTo>
                  <a:lnTo>
                    <a:pt x="1207737" y="279394"/>
                  </a:lnTo>
                  <a:lnTo>
                    <a:pt x="1509671" y="361552"/>
                  </a:lnTo>
                  <a:lnTo>
                    <a:pt x="1811605" y="221484"/>
                  </a:lnTo>
                  <a:lnTo>
                    <a:pt x="2113539" y="374089"/>
                  </a:lnTo>
                  <a:lnTo>
                    <a:pt x="2415474" y="311286"/>
                  </a:lnTo>
                  <a:lnTo>
                    <a:pt x="2717408" y="217284"/>
                  </a:lnTo>
                  <a:lnTo>
                    <a:pt x="3019342" y="786"/>
                  </a:lnTo>
                  <a:lnTo>
                    <a:pt x="3321277" y="38042"/>
                  </a:lnTo>
                  <a:lnTo>
                    <a:pt x="3623211" y="0"/>
                  </a:lnTo>
                  <a:lnTo>
                    <a:pt x="3623211" y="365457"/>
                  </a:lnTo>
                  <a:lnTo>
                    <a:pt x="3321277" y="344063"/>
                  </a:lnTo>
                  <a:lnTo>
                    <a:pt x="3019342" y="377056"/>
                  </a:lnTo>
                  <a:lnTo>
                    <a:pt x="2717408" y="428864"/>
                  </a:lnTo>
                  <a:lnTo>
                    <a:pt x="2415474" y="447142"/>
                  </a:lnTo>
                  <a:lnTo>
                    <a:pt x="2113539" y="454905"/>
                  </a:lnTo>
                  <a:lnTo>
                    <a:pt x="1811605" y="454905"/>
                  </a:lnTo>
                  <a:lnTo>
                    <a:pt x="1509671" y="454905"/>
                  </a:lnTo>
                  <a:lnTo>
                    <a:pt x="1207737" y="454905"/>
                  </a:lnTo>
                  <a:lnTo>
                    <a:pt x="905802" y="454905"/>
                  </a:lnTo>
                  <a:lnTo>
                    <a:pt x="603868" y="454905"/>
                  </a:lnTo>
                  <a:lnTo>
                    <a:pt x="301934" y="454905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006451"/>
              <a:ext cx="3623211" cy="454905"/>
            </a:xfrm>
            <a:custGeom>
              <a:avLst/>
              <a:pathLst>
                <a:path w="3623211" h="454905">
                  <a:moveTo>
                    <a:pt x="0" y="454905"/>
                  </a:moveTo>
                  <a:lnTo>
                    <a:pt x="301934" y="454905"/>
                  </a:lnTo>
                  <a:lnTo>
                    <a:pt x="603868" y="437883"/>
                  </a:lnTo>
                  <a:lnTo>
                    <a:pt x="905802" y="401894"/>
                  </a:lnTo>
                  <a:lnTo>
                    <a:pt x="1207737" y="279394"/>
                  </a:lnTo>
                  <a:lnTo>
                    <a:pt x="1509671" y="361552"/>
                  </a:lnTo>
                  <a:lnTo>
                    <a:pt x="1811605" y="221484"/>
                  </a:lnTo>
                  <a:lnTo>
                    <a:pt x="2113539" y="374089"/>
                  </a:lnTo>
                  <a:lnTo>
                    <a:pt x="2415474" y="311286"/>
                  </a:lnTo>
                  <a:lnTo>
                    <a:pt x="2717408" y="217284"/>
                  </a:lnTo>
                  <a:lnTo>
                    <a:pt x="3019342" y="786"/>
                  </a:lnTo>
                  <a:lnTo>
                    <a:pt x="3321277" y="38042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50515"/>
              <a:ext cx="3623211" cy="110842"/>
            </a:xfrm>
            <a:custGeom>
              <a:avLst/>
              <a:pathLst>
                <a:path w="3623211" h="110842">
                  <a:moveTo>
                    <a:pt x="0" y="110842"/>
                  </a:moveTo>
                  <a:lnTo>
                    <a:pt x="301934" y="110842"/>
                  </a:lnTo>
                  <a:lnTo>
                    <a:pt x="603868" y="110842"/>
                  </a:lnTo>
                  <a:lnTo>
                    <a:pt x="905802" y="110842"/>
                  </a:lnTo>
                  <a:lnTo>
                    <a:pt x="1207737" y="110842"/>
                  </a:lnTo>
                  <a:lnTo>
                    <a:pt x="1509671" y="110842"/>
                  </a:lnTo>
                  <a:lnTo>
                    <a:pt x="1811605" y="110842"/>
                  </a:lnTo>
                  <a:lnTo>
                    <a:pt x="2113539" y="110842"/>
                  </a:lnTo>
                  <a:lnTo>
                    <a:pt x="2415474" y="103078"/>
                  </a:lnTo>
                  <a:lnTo>
                    <a:pt x="2717408" y="84801"/>
                  </a:lnTo>
                  <a:lnTo>
                    <a:pt x="3019342" y="32993"/>
                  </a:lnTo>
                  <a:lnTo>
                    <a:pt x="3321277" y="0"/>
                  </a:lnTo>
                  <a:lnTo>
                    <a:pt x="3623211" y="21394"/>
                  </a:lnTo>
                  <a:lnTo>
                    <a:pt x="3623211" y="110842"/>
                  </a:lnTo>
                  <a:lnTo>
                    <a:pt x="3321277" y="110842"/>
                  </a:lnTo>
                  <a:lnTo>
                    <a:pt x="3019342" y="110842"/>
                  </a:lnTo>
                  <a:lnTo>
                    <a:pt x="2717408" y="110842"/>
                  </a:lnTo>
                  <a:lnTo>
                    <a:pt x="2415474" y="110842"/>
                  </a:lnTo>
                  <a:lnTo>
                    <a:pt x="2113539" y="110842"/>
                  </a:lnTo>
                  <a:lnTo>
                    <a:pt x="1811605" y="110842"/>
                  </a:lnTo>
                  <a:lnTo>
                    <a:pt x="1509671" y="110842"/>
                  </a:lnTo>
                  <a:lnTo>
                    <a:pt x="1207737" y="110842"/>
                  </a:lnTo>
                  <a:lnTo>
                    <a:pt x="905802" y="110842"/>
                  </a:lnTo>
                  <a:lnTo>
                    <a:pt x="603868" y="110842"/>
                  </a:lnTo>
                  <a:lnTo>
                    <a:pt x="301934" y="110842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50515"/>
              <a:ext cx="3623211" cy="110842"/>
            </a:xfrm>
            <a:custGeom>
              <a:avLst/>
              <a:pathLst>
                <a:path w="3623211" h="110842">
                  <a:moveTo>
                    <a:pt x="0" y="110842"/>
                  </a:moveTo>
                  <a:lnTo>
                    <a:pt x="301934" y="110842"/>
                  </a:lnTo>
                  <a:lnTo>
                    <a:pt x="603868" y="110842"/>
                  </a:lnTo>
                  <a:lnTo>
                    <a:pt x="905802" y="110842"/>
                  </a:lnTo>
                  <a:lnTo>
                    <a:pt x="1207737" y="110842"/>
                  </a:lnTo>
                  <a:lnTo>
                    <a:pt x="1509671" y="110842"/>
                  </a:lnTo>
                  <a:lnTo>
                    <a:pt x="1811605" y="110842"/>
                  </a:lnTo>
                  <a:lnTo>
                    <a:pt x="2113539" y="110842"/>
                  </a:lnTo>
                  <a:lnTo>
                    <a:pt x="2415474" y="103078"/>
                  </a:lnTo>
                  <a:lnTo>
                    <a:pt x="2717408" y="84801"/>
                  </a:lnTo>
                  <a:lnTo>
                    <a:pt x="3019342" y="32993"/>
                  </a:lnTo>
                  <a:lnTo>
                    <a:pt x="3321277" y="0"/>
                  </a:lnTo>
                  <a:lnTo>
                    <a:pt x="3623211" y="2139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15875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488174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5604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63277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1705072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61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5336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6782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17505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534443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2983297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07275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28120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290201"/>
              <a:ext cx="201455" cy="201456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50065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509657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72011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729113"/>
              <a:ext cx="201455" cy="201456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3939569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3948569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321635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539602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759058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3978514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2021-03-28T20:01:58Z</dcterms:modified>
</cp:coreProperties>
</file>