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623211" cy="3710803"/>
            </a:xfrm>
            <a:custGeom>
              <a:avLst/>
              <a:pathLst>
                <a:path w="3623211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1374371"/>
                  </a:lnTo>
                  <a:lnTo>
                    <a:pt x="3321277" y="1633796"/>
                  </a:lnTo>
                  <a:lnTo>
                    <a:pt x="3019342" y="1713107"/>
                  </a:lnTo>
                  <a:lnTo>
                    <a:pt x="2717408" y="2063762"/>
                  </a:lnTo>
                  <a:lnTo>
                    <a:pt x="2415474" y="2644480"/>
                  </a:lnTo>
                  <a:lnTo>
                    <a:pt x="2113539" y="3127343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124925"/>
              <a:ext cx="3623211" cy="2336431"/>
            </a:xfrm>
            <a:custGeom>
              <a:avLst/>
              <a:pathLst>
                <a:path w="3623211" h="2336431">
                  <a:moveTo>
                    <a:pt x="0" y="2336431"/>
                  </a:moveTo>
                  <a:lnTo>
                    <a:pt x="301934" y="2336431"/>
                  </a:lnTo>
                  <a:lnTo>
                    <a:pt x="603868" y="2336431"/>
                  </a:lnTo>
                  <a:lnTo>
                    <a:pt x="905802" y="1830412"/>
                  </a:lnTo>
                  <a:lnTo>
                    <a:pt x="1207737" y="2336431"/>
                  </a:lnTo>
                  <a:lnTo>
                    <a:pt x="1509671" y="2071374"/>
                  </a:lnTo>
                  <a:lnTo>
                    <a:pt x="1811605" y="2015304"/>
                  </a:lnTo>
                  <a:lnTo>
                    <a:pt x="2113539" y="1752971"/>
                  </a:lnTo>
                  <a:lnTo>
                    <a:pt x="2415474" y="1270108"/>
                  </a:lnTo>
                  <a:lnTo>
                    <a:pt x="2717408" y="689390"/>
                  </a:lnTo>
                  <a:lnTo>
                    <a:pt x="3019342" y="338736"/>
                  </a:lnTo>
                  <a:lnTo>
                    <a:pt x="3321277" y="259424"/>
                  </a:lnTo>
                  <a:lnTo>
                    <a:pt x="3623211" y="0"/>
                  </a:lnTo>
                  <a:lnTo>
                    <a:pt x="3623211" y="2198994"/>
                  </a:lnTo>
                  <a:lnTo>
                    <a:pt x="3321277" y="2080064"/>
                  </a:lnTo>
                  <a:lnTo>
                    <a:pt x="3019342" y="1917919"/>
                  </a:lnTo>
                  <a:lnTo>
                    <a:pt x="2717408" y="2162797"/>
                  </a:lnTo>
                  <a:lnTo>
                    <a:pt x="2415474" y="2137384"/>
                  </a:lnTo>
                  <a:lnTo>
                    <a:pt x="2113539" y="2250857"/>
                  </a:lnTo>
                  <a:lnTo>
                    <a:pt x="1811605" y="2300750"/>
                  </a:lnTo>
                  <a:lnTo>
                    <a:pt x="1509671" y="2336431"/>
                  </a:lnTo>
                  <a:lnTo>
                    <a:pt x="1207737" y="2336431"/>
                  </a:lnTo>
                  <a:lnTo>
                    <a:pt x="905802" y="2336431"/>
                  </a:lnTo>
                  <a:lnTo>
                    <a:pt x="603868" y="2336431"/>
                  </a:lnTo>
                  <a:lnTo>
                    <a:pt x="301934" y="2336431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124925"/>
              <a:ext cx="3623211" cy="2336431"/>
            </a:xfrm>
            <a:custGeom>
              <a:avLst/>
              <a:pathLst>
                <a:path w="3623211" h="2336431">
                  <a:moveTo>
                    <a:pt x="0" y="2336431"/>
                  </a:moveTo>
                  <a:lnTo>
                    <a:pt x="301934" y="2336431"/>
                  </a:lnTo>
                  <a:lnTo>
                    <a:pt x="603868" y="2336431"/>
                  </a:lnTo>
                  <a:lnTo>
                    <a:pt x="905802" y="1830412"/>
                  </a:lnTo>
                  <a:lnTo>
                    <a:pt x="1207737" y="2336431"/>
                  </a:lnTo>
                  <a:lnTo>
                    <a:pt x="1509671" y="2071374"/>
                  </a:lnTo>
                  <a:lnTo>
                    <a:pt x="1811605" y="2015304"/>
                  </a:lnTo>
                  <a:lnTo>
                    <a:pt x="2113539" y="1752971"/>
                  </a:lnTo>
                  <a:lnTo>
                    <a:pt x="2415474" y="1270108"/>
                  </a:lnTo>
                  <a:lnTo>
                    <a:pt x="2717408" y="689390"/>
                  </a:lnTo>
                  <a:lnTo>
                    <a:pt x="3019342" y="338736"/>
                  </a:lnTo>
                  <a:lnTo>
                    <a:pt x="3321277" y="259424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042845"/>
              <a:ext cx="3623211" cy="418511"/>
            </a:xfrm>
            <a:custGeom>
              <a:avLst/>
              <a:pathLst>
                <a:path w="3623211" h="418511">
                  <a:moveTo>
                    <a:pt x="0" y="418511"/>
                  </a:moveTo>
                  <a:lnTo>
                    <a:pt x="301934" y="418511"/>
                  </a:lnTo>
                  <a:lnTo>
                    <a:pt x="603868" y="418511"/>
                  </a:lnTo>
                  <a:lnTo>
                    <a:pt x="905802" y="418511"/>
                  </a:lnTo>
                  <a:lnTo>
                    <a:pt x="1207737" y="418511"/>
                  </a:lnTo>
                  <a:lnTo>
                    <a:pt x="1509671" y="418511"/>
                  </a:lnTo>
                  <a:lnTo>
                    <a:pt x="1811605" y="382830"/>
                  </a:lnTo>
                  <a:lnTo>
                    <a:pt x="2113539" y="332937"/>
                  </a:lnTo>
                  <a:lnTo>
                    <a:pt x="2415474" y="219464"/>
                  </a:lnTo>
                  <a:lnTo>
                    <a:pt x="2717408" y="244877"/>
                  </a:lnTo>
                  <a:lnTo>
                    <a:pt x="3019342" y="0"/>
                  </a:lnTo>
                  <a:lnTo>
                    <a:pt x="3321277" y="162144"/>
                  </a:lnTo>
                  <a:lnTo>
                    <a:pt x="3623211" y="281074"/>
                  </a:lnTo>
                  <a:lnTo>
                    <a:pt x="3623211" y="339976"/>
                  </a:lnTo>
                  <a:lnTo>
                    <a:pt x="3321277" y="348988"/>
                  </a:lnTo>
                  <a:lnTo>
                    <a:pt x="3019342" y="351549"/>
                  </a:lnTo>
                  <a:lnTo>
                    <a:pt x="2717408" y="413550"/>
                  </a:lnTo>
                  <a:lnTo>
                    <a:pt x="2415474" y="404293"/>
                  </a:lnTo>
                  <a:lnTo>
                    <a:pt x="2113539" y="418511"/>
                  </a:lnTo>
                  <a:lnTo>
                    <a:pt x="1811605" y="418511"/>
                  </a:lnTo>
                  <a:lnTo>
                    <a:pt x="1509671" y="418511"/>
                  </a:lnTo>
                  <a:lnTo>
                    <a:pt x="1207737" y="418511"/>
                  </a:lnTo>
                  <a:lnTo>
                    <a:pt x="905802" y="418511"/>
                  </a:lnTo>
                  <a:lnTo>
                    <a:pt x="603868" y="418511"/>
                  </a:lnTo>
                  <a:lnTo>
                    <a:pt x="301934" y="41851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042845"/>
              <a:ext cx="3623211" cy="418511"/>
            </a:xfrm>
            <a:custGeom>
              <a:avLst/>
              <a:pathLst>
                <a:path w="3623211" h="418511">
                  <a:moveTo>
                    <a:pt x="0" y="418511"/>
                  </a:moveTo>
                  <a:lnTo>
                    <a:pt x="301934" y="418511"/>
                  </a:lnTo>
                  <a:lnTo>
                    <a:pt x="603868" y="418511"/>
                  </a:lnTo>
                  <a:lnTo>
                    <a:pt x="905802" y="418511"/>
                  </a:lnTo>
                  <a:lnTo>
                    <a:pt x="1207737" y="418511"/>
                  </a:lnTo>
                  <a:lnTo>
                    <a:pt x="1509671" y="418511"/>
                  </a:lnTo>
                  <a:lnTo>
                    <a:pt x="1811605" y="382830"/>
                  </a:lnTo>
                  <a:lnTo>
                    <a:pt x="2113539" y="332937"/>
                  </a:lnTo>
                  <a:lnTo>
                    <a:pt x="2415474" y="219464"/>
                  </a:lnTo>
                  <a:lnTo>
                    <a:pt x="2717408" y="244877"/>
                  </a:lnTo>
                  <a:lnTo>
                    <a:pt x="3019342" y="0"/>
                  </a:lnTo>
                  <a:lnTo>
                    <a:pt x="3321277" y="162144"/>
                  </a:lnTo>
                  <a:lnTo>
                    <a:pt x="3623211" y="2810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2821"/>
              <a:ext cx="3623211" cy="78535"/>
            </a:xfrm>
            <a:custGeom>
              <a:avLst/>
              <a:pathLst>
                <a:path w="3623211" h="78535">
                  <a:moveTo>
                    <a:pt x="0" y="78535"/>
                  </a:moveTo>
                  <a:lnTo>
                    <a:pt x="301934" y="78535"/>
                  </a:lnTo>
                  <a:lnTo>
                    <a:pt x="603868" y="78535"/>
                  </a:lnTo>
                  <a:lnTo>
                    <a:pt x="905802" y="78535"/>
                  </a:lnTo>
                  <a:lnTo>
                    <a:pt x="1207737" y="78535"/>
                  </a:lnTo>
                  <a:lnTo>
                    <a:pt x="1509671" y="78535"/>
                  </a:lnTo>
                  <a:lnTo>
                    <a:pt x="1811605" y="78535"/>
                  </a:lnTo>
                  <a:lnTo>
                    <a:pt x="2113539" y="78535"/>
                  </a:lnTo>
                  <a:lnTo>
                    <a:pt x="2415474" y="64317"/>
                  </a:lnTo>
                  <a:lnTo>
                    <a:pt x="2717408" y="73574"/>
                  </a:lnTo>
                  <a:lnTo>
                    <a:pt x="3019342" y="11573"/>
                  </a:lnTo>
                  <a:lnTo>
                    <a:pt x="3321277" y="9012"/>
                  </a:lnTo>
                  <a:lnTo>
                    <a:pt x="3623211" y="0"/>
                  </a:lnTo>
                  <a:lnTo>
                    <a:pt x="3623211" y="78535"/>
                  </a:lnTo>
                  <a:lnTo>
                    <a:pt x="3321277" y="78535"/>
                  </a:lnTo>
                  <a:lnTo>
                    <a:pt x="3019342" y="78535"/>
                  </a:lnTo>
                  <a:lnTo>
                    <a:pt x="2717408" y="78535"/>
                  </a:lnTo>
                  <a:lnTo>
                    <a:pt x="2415474" y="78535"/>
                  </a:lnTo>
                  <a:lnTo>
                    <a:pt x="2113539" y="78535"/>
                  </a:lnTo>
                  <a:lnTo>
                    <a:pt x="1811605" y="78535"/>
                  </a:lnTo>
                  <a:lnTo>
                    <a:pt x="1509671" y="78535"/>
                  </a:lnTo>
                  <a:lnTo>
                    <a:pt x="1207737" y="78535"/>
                  </a:lnTo>
                  <a:lnTo>
                    <a:pt x="905802" y="78535"/>
                  </a:lnTo>
                  <a:lnTo>
                    <a:pt x="603868" y="78535"/>
                  </a:lnTo>
                  <a:lnTo>
                    <a:pt x="301934" y="78535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2821"/>
              <a:ext cx="3623211" cy="78535"/>
            </a:xfrm>
            <a:custGeom>
              <a:avLst/>
              <a:pathLst>
                <a:path w="3623211" h="78535">
                  <a:moveTo>
                    <a:pt x="0" y="78535"/>
                  </a:moveTo>
                  <a:lnTo>
                    <a:pt x="301934" y="78535"/>
                  </a:lnTo>
                  <a:lnTo>
                    <a:pt x="603868" y="78535"/>
                  </a:lnTo>
                  <a:lnTo>
                    <a:pt x="905802" y="78535"/>
                  </a:lnTo>
                  <a:lnTo>
                    <a:pt x="1207737" y="78535"/>
                  </a:lnTo>
                  <a:lnTo>
                    <a:pt x="1509671" y="78535"/>
                  </a:lnTo>
                  <a:lnTo>
                    <a:pt x="1811605" y="78535"/>
                  </a:lnTo>
                  <a:lnTo>
                    <a:pt x="2113539" y="78535"/>
                  </a:lnTo>
                  <a:lnTo>
                    <a:pt x="2415474" y="64317"/>
                  </a:lnTo>
                  <a:lnTo>
                    <a:pt x="2717408" y="73574"/>
                  </a:lnTo>
                  <a:lnTo>
                    <a:pt x="3019342" y="11573"/>
                  </a:lnTo>
                  <a:lnTo>
                    <a:pt x="3321277" y="9012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2021-03-05T11:57:23Z</dcterms:modified>
</cp:coreProperties>
</file>