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964053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824010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683966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543922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546942"/>
              <a:ext cx="4830285" cy="4536414"/>
            </a:xfrm>
            <a:custGeom>
              <a:avLst/>
              <a:pathLst>
                <a:path w="4830285" h="4536414">
                  <a:moveTo>
                    <a:pt x="0" y="4505490"/>
                  </a:moveTo>
                  <a:lnTo>
                    <a:pt x="40590" y="4502240"/>
                  </a:lnTo>
                  <a:lnTo>
                    <a:pt x="81181" y="4498790"/>
                  </a:lnTo>
                  <a:lnTo>
                    <a:pt x="121771" y="4495128"/>
                  </a:lnTo>
                  <a:lnTo>
                    <a:pt x="162362" y="4491241"/>
                  </a:lnTo>
                  <a:lnTo>
                    <a:pt x="202953" y="4487116"/>
                  </a:lnTo>
                  <a:lnTo>
                    <a:pt x="243543" y="4482739"/>
                  </a:lnTo>
                  <a:lnTo>
                    <a:pt x="284134" y="4478096"/>
                  </a:lnTo>
                  <a:lnTo>
                    <a:pt x="324725" y="4473171"/>
                  </a:lnTo>
                  <a:lnTo>
                    <a:pt x="365315" y="4467947"/>
                  </a:lnTo>
                  <a:lnTo>
                    <a:pt x="405906" y="4462409"/>
                  </a:lnTo>
                  <a:lnTo>
                    <a:pt x="446496" y="4456537"/>
                  </a:lnTo>
                  <a:lnTo>
                    <a:pt x="487087" y="4450314"/>
                  </a:lnTo>
                  <a:lnTo>
                    <a:pt x="527678" y="4443719"/>
                  </a:lnTo>
                  <a:lnTo>
                    <a:pt x="568268" y="4436732"/>
                  </a:lnTo>
                  <a:lnTo>
                    <a:pt x="608859" y="4429331"/>
                  </a:lnTo>
                  <a:lnTo>
                    <a:pt x="649450" y="4421493"/>
                  </a:lnTo>
                  <a:lnTo>
                    <a:pt x="690040" y="4413196"/>
                  </a:lnTo>
                  <a:lnTo>
                    <a:pt x="730631" y="4404414"/>
                  </a:lnTo>
                  <a:lnTo>
                    <a:pt x="771222" y="4395122"/>
                  </a:lnTo>
                  <a:lnTo>
                    <a:pt x="811812" y="4385293"/>
                  </a:lnTo>
                  <a:lnTo>
                    <a:pt x="852403" y="4374900"/>
                  </a:lnTo>
                  <a:lnTo>
                    <a:pt x="892993" y="4363914"/>
                  </a:lnTo>
                  <a:lnTo>
                    <a:pt x="933584" y="4352304"/>
                  </a:lnTo>
                  <a:lnTo>
                    <a:pt x="974175" y="4340041"/>
                  </a:lnTo>
                  <a:lnTo>
                    <a:pt x="1014765" y="4327092"/>
                  </a:lnTo>
                  <a:lnTo>
                    <a:pt x="1055356" y="4313425"/>
                  </a:lnTo>
                  <a:lnTo>
                    <a:pt x="1095947" y="4299006"/>
                  </a:lnTo>
                  <a:lnTo>
                    <a:pt x="1136537" y="4283800"/>
                  </a:lnTo>
                  <a:lnTo>
                    <a:pt x="1177128" y="4267773"/>
                  </a:lnTo>
                  <a:lnTo>
                    <a:pt x="1217719" y="4250888"/>
                  </a:lnTo>
                  <a:lnTo>
                    <a:pt x="1258309" y="4233108"/>
                  </a:lnTo>
                  <a:lnTo>
                    <a:pt x="1298900" y="4214397"/>
                  </a:lnTo>
                  <a:lnTo>
                    <a:pt x="1339490" y="4194716"/>
                  </a:lnTo>
                  <a:lnTo>
                    <a:pt x="1380081" y="4174028"/>
                  </a:lnTo>
                  <a:lnTo>
                    <a:pt x="1420672" y="4152295"/>
                  </a:lnTo>
                  <a:lnTo>
                    <a:pt x="1461262" y="4129479"/>
                  </a:lnTo>
                  <a:lnTo>
                    <a:pt x="1501853" y="4105542"/>
                  </a:lnTo>
                  <a:lnTo>
                    <a:pt x="1542444" y="4080446"/>
                  </a:lnTo>
                  <a:lnTo>
                    <a:pt x="1583034" y="4054156"/>
                  </a:lnTo>
                  <a:lnTo>
                    <a:pt x="1623625" y="4026634"/>
                  </a:lnTo>
                  <a:lnTo>
                    <a:pt x="1664216" y="3997847"/>
                  </a:lnTo>
                  <a:lnTo>
                    <a:pt x="1704806" y="3967761"/>
                  </a:lnTo>
                  <a:lnTo>
                    <a:pt x="1745397" y="3936344"/>
                  </a:lnTo>
                  <a:lnTo>
                    <a:pt x="1785987" y="3903565"/>
                  </a:lnTo>
                  <a:lnTo>
                    <a:pt x="1826578" y="3869398"/>
                  </a:lnTo>
                  <a:lnTo>
                    <a:pt x="1867169" y="3833815"/>
                  </a:lnTo>
                  <a:lnTo>
                    <a:pt x="1907759" y="3796794"/>
                  </a:lnTo>
                  <a:lnTo>
                    <a:pt x="1948350" y="3758316"/>
                  </a:lnTo>
                  <a:lnTo>
                    <a:pt x="1988941" y="3718361"/>
                  </a:lnTo>
                  <a:lnTo>
                    <a:pt x="2029531" y="3676915"/>
                  </a:lnTo>
                  <a:lnTo>
                    <a:pt x="2070122" y="3633969"/>
                  </a:lnTo>
                  <a:lnTo>
                    <a:pt x="2110712" y="3589512"/>
                  </a:lnTo>
                  <a:lnTo>
                    <a:pt x="2151303" y="3543540"/>
                  </a:lnTo>
                  <a:lnTo>
                    <a:pt x="2191894" y="3496052"/>
                  </a:lnTo>
                  <a:lnTo>
                    <a:pt x="2232484" y="3447049"/>
                  </a:lnTo>
                  <a:lnTo>
                    <a:pt x="2273075" y="3396534"/>
                  </a:lnTo>
                  <a:lnTo>
                    <a:pt x="2313666" y="3344513"/>
                  </a:lnTo>
                  <a:lnTo>
                    <a:pt x="2354256" y="3290998"/>
                  </a:lnTo>
                  <a:lnTo>
                    <a:pt x="2394847" y="3235998"/>
                  </a:lnTo>
                  <a:lnTo>
                    <a:pt x="2435438" y="3179529"/>
                  </a:lnTo>
                  <a:lnTo>
                    <a:pt x="2476028" y="3121611"/>
                  </a:lnTo>
                  <a:lnTo>
                    <a:pt x="2516619" y="3062268"/>
                  </a:lnTo>
                  <a:lnTo>
                    <a:pt x="2557209" y="3001532"/>
                  </a:lnTo>
                  <a:lnTo>
                    <a:pt x="2597800" y="2939447"/>
                  </a:lnTo>
                  <a:lnTo>
                    <a:pt x="2638391" y="2876071"/>
                  </a:lnTo>
                  <a:lnTo>
                    <a:pt x="2678981" y="2811481"/>
                  </a:lnTo>
                  <a:lnTo>
                    <a:pt x="2719572" y="2745774"/>
                  </a:lnTo>
                  <a:lnTo>
                    <a:pt x="2760163" y="2679072"/>
                  </a:lnTo>
                  <a:lnTo>
                    <a:pt x="2800753" y="2611521"/>
                  </a:lnTo>
                  <a:lnTo>
                    <a:pt x="2841344" y="2543287"/>
                  </a:lnTo>
                  <a:lnTo>
                    <a:pt x="2881935" y="2474555"/>
                  </a:lnTo>
                  <a:lnTo>
                    <a:pt x="2922525" y="2405525"/>
                  </a:lnTo>
                  <a:lnTo>
                    <a:pt x="2963116" y="2336405"/>
                  </a:lnTo>
                  <a:lnTo>
                    <a:pt x="3003706" y="2267404"/>
                  </a:lnTo>
                  <a:lnTo>
                    <a:pt x="3044297" y="2198733"/>
                  </a:lnTo>
                  <a:lnTo>
                    <a:pt x="3084888" y="2130593"/>
                  </a:lnTo>
                  <a:lnTo>
                    <a:pt x="3125478" y="2063178"/>
                  </a:lnTo>
                  <a:lnTo>
                    <a:pt x="3166069" y="1996667"/>
                  </a:lnTo>
                  <a:lnTo>
                    <a:pt x="3206660" y="1931223"/>
                  </a:lnTo>
                  <a:lnTo>
                    <a:pt x="3247250" y="1866991"/>
                  </a:lnTo>
                  <a:lnTo>
                    <a:pt x="3287841" y="1804092"/>
                  </a:lnTo>
                  <a:lnTo>
                    <a:pt x="3328432" y="1742625"/>
                  </a:lnTo>
                  <a:lnTo>
                    <a:pt x="3369022" y="1682663"/>
                  </a:lnTo>
                  <a:lnTo>
                    <a:pt x="3409613" y="1624253"/>
                  </a:lnTo>
                  <a:lnTo>
                    <a:pt x="3450203" y="1567412"/>
                  </a:lnTo>
                  <a:lnTo>
                    <a:pt x="3490794" y="1512130"/>
                  </a:lnTo>
                  <a:lnTo>
                    <a:pt x="3531385" y="1458371"/>
                  </a:lnTo>
                  <a:lnTo>
                    <a:pt x="3571975" y="1406074"/>
                  </a:lnTo>
                  <a:lnTo>
                    <a:pt x="3612566" y="1355155"/>
                  </a:lnTo>
                  <a:lnTo>
                    <a:pt x="3653157" y="1305513"/>
                  </a:lnTo>
                  <a:lnTo>
                    <a:pt x="3693747" y="1257032"/>
                  </a:lnTo>
                  <a:lnTo>
                    <a:pt x="3734338" y="1209590"/>
                  </a:lnTo>
                  <a:lnTo>
                    <a:pt x="3774928" y="1163059"/>
                  </a:lnTo>
                  <a:lnTo>
                    <a:pt x="3815519" y="1117313"/>
                  </a:lnTo>
                  <a:lnTo>
                    <a:pt x="3856110" y="1072229"/>
                  </a:lnTo>
                  <a:lnTo>
                    <a:pt x="3896700" y="1027689"/>
                  </a:lnTo>
                  <a:lnTo>
                    <a:pt x="3937291" y="983584"/>
                  </a:lnTo>
                  <a:lnTo>
                    <a:pt x="3977882" y="939810"/>
                  </a:lnTo>
                  <a:lnTo>
                    <a:pt x="4018472" y="896273"/>
                  </a:lnTo>
                  <a:lnTo>
                    <a:pt x="4059063" y="852885"/>
                  </a:lnTo>
                  <a:lnTo>
                    <a:pt x="4099654" y="809566"/>
                  </a:lnTo>
                  <a:lnTo>
                    <a:pt x="4140244" y="766242"/>
                  </a:lnTo>
                  <a:lnTo>
                    <a:pt x="4180835" y="722846"/>
                  </a:lnTo>
                  <a:lnTo>
                    <a:pt x="4221425" y="679318"/>
                  </a:lnTo>
                  <a:lnTo>
                    <a:pt x="4262016" y="635607"/>
                  </a:lnTo>
                  <a:lnTo>
                    <a:pt x="4302607" y="591667"/>
                  </a:lnTo>
                  <a:lnTo>
                    <a:pt x="4343197" y="547463"/>
                  </a:lnTo>
                  <a:lnTo>
                    <a:pt x="4383788" y="502970"/>
                  </a:lnTo>
                  <a:lnTo>
                    <a:pt x="4424379" y="458173"/>
                  </a:lnTo>
                  <a:lnTo>
                    <a:pt x="4464969" y="413069"/>
                  </a:lnTo>
                  <a:lnTo>
                    <a:pt x="4505560" y="367668"/>
                  </a:lnTo>
                  <a:lnTo>
                    <a:pt x="4546151" y="321994"/>
                  </a:lnTo>
                  <a:lnTo>
                    <a:pt x="4586741" y="276086"/>
                  </a:lnTo>
                  <a:lnTo>
                    <a:pt x="4627332" y="229999"/>
                  </a:lnTo>
                  <a:lnTo>
                    <a:pt x="4667922" y="183805"/>
                  </a:lnTo>
                  <a:lnTo>
                    <a:pt x="4708513" y="137593"/>
                  </a:lnTo>
                  <a:lnTo>
                    <a:pt x="4749104" y="91468"/>
                  </a:lnTo>
                  <a:lnTo>
                    <a:pt x="4789694" y="45556"/>
                  </a:lnTo>
                  <a:lnTo>
                    <a:pt x="4830285" y="0"/>
                  </a:lnTo>
                  <a:lnTo>
                    <a:pt x="4830285" y="2901333"/>
                  </a:lnTo>
                  <a:lnTo>
                    <a:pt x="4789694" y="2791653"/>
                  </a:lnTo>
                  <a:lnTo>
                    <a:pt x="4749104" y="2685833"/>
                  </a:lnTo>
                  <a:lnTo>
                    <a:pt x="4708513" y="2584118"/>
                  </a:lnTo>
                  <a:lnTo>
                    <a:pt x="4667922" y="2486730"/>
                  </a:lnTo>
                  <a:lnTo>
                    <a:pt x="4627332" y="2393866"/>
                  </a:lnTo>
                  <a:lnTo>
                    <a:pt x="4586741" y="2305697"/>
                  </a:lnTo>
                  <a:lnTo>
                    <a:pt x="4546151" y="2222374"/>
                  </a:lnTo>
                  <a:lnTo>
                    <a:pt x="4505560" y="2144025"/>
                  </a:lnTo>
                  <a:lnTo>
                    <a:pt x="4464969" y="2070754"/>
                  </a:lnTo>
                  <a:lnTo>
                    <a:pt x="4424379" y="2002650"/>
                  </a:lnTo>
                  <a:lnTo>
                    <a:pt x="4383788" y="1939780"/>
                  </a:lnTo>
                  <a:lnTo>
                    <a:pt x="4343197" y="1882194"/>
                  </a:lnTo>
                  <a:lnTo>
                    <a:pt x="4302607" y="1829925"/>
                  </a:lnTo>
                  <a:lnTo>
                    <a:pt x="4262016" y="1782993"/>
                  </a:lnTo>
                  <a:lnTo>
                    <a:pt x="4221425" y="1741402"/>
                  </a:lnTo>
                  <a:lnTo>
                    <a:pt x="4180835" y="1705142"/>
                  </a:lnTo>
                  <a:lnTo>
                    <a:pt x="4140244" y="1674191"/>
                  </a:lnTo>
                  <a:lnTo>
                    <a:pt x="4099654" y="1648513"/>
                  </a:lnTo>
                  <a:lnTo>
                    <a:pt x="4059063" y="1628061"/>
                  </a:lnTo>
                  <a:lnTo>
                    <a:pt x="4018472" y="1612773"/>
                  </a:lnTo>
                  <a:lnTo>
                    <a:pt x="3977882" y="1602574"/>
                  </a:lnTo>
                  <a:lnTo>
                    <a:pt x="3937291" y="1597374"/>
                  </a:lnTo>
                  <a:lnTo>
                    <a:pt x="3896700" y="1597067"/>
                  </a:lnTo>
                  <a:lnTo>
                    <a:pt x="3856110" y="1601531"/>
                  </a:lnTo>
                  <a:lnTo>
                    <a:pt x="3815519" y="1610625"/>
                  </a:lnTo>
                  <a:lnTo>
                    <a:pt x="3774928" y="1624191"/>
                  </a:lnTo>
                  <a:lnTo>
                    <a:pt x="3734338" y="1642053"/>
                  </a:lnTo>
                  <a:lnTo>
                    <a:pt x="3693747" y="1664016"/>
                  </a:lnTo>
                  <a:lnTo>
                    <a:pt x="3653157" y="1689874"/>
                  </a:lnTo>
                  <a:lnTo>
                    <a:pt x="3612566" y="1719409"/>
                  </a:lnTo>
                  <a:lnTo>
                    <a:pt x="3571975" y="1752393"/>
                  </a:lnTo>
                  <a:lnTo>
                    <a:pt x="3531385" y="1788600"/>
                  </a:lnTo>
                  <a:lnTo>
                    <a:pt x="3490794" y="1827801"/>
                  </a:lnTo>
                  <a:lnTo>
                    <a:pt x="3450203" y="1869773"/>
                  </a:lnTo>
                  <a:lnTo>
                    <a:pt x="3409613" y="1914302"/>
                  </a:lnTo>
                  <a:lnTo>
                    <a:pt x="3369022" y="1961180"/>
                  </a:lnTo>
                  <a:lnTo>
                    <a:pt x="3328432" y="2010213"/>
                  </a:lnTo>
                  <a:lnTo>
                    <a:pt x="3287841" y="2061215"/>
                  </a:lnTo>
                  <a:lnTo>
                    <a:pt x="3247250" y="2114011"/>
                  </a:lnTo>
                  <a:lnTo>
                    <a:pt x="3206660" y="2168439"/>
                  </a:lnTo>
                  <a:lnTo>
                    <a:pt x="3166069" y="2224342"/>
                  </a:lnTo>
                  <a:lnTo>
                    <a:pt x="3125478" y="2281576"/>
                  </a:lnTo>
                  <a:lnTo>
                    <a:pt x="3084888" y="2340001"/>
                  </a:lnTo>
                  <a:lnTo>
                    <a:pt x="3044297" y="2399487"/>
                  </a:lnTo>
                  <a:lnTo>
                    <a:pt x="3003706" y="2459908"/>
                  </a:lnTo>
                  <a:lnTo>
                    <a:pt x="2963116" y="2521142"/>
                  </a:lnTo>
                  <a:lnTo>
                    <a:pt x="2922525" y="2583073"/>
                  </a:lnTo>
                  <a:lnTo>
                    <a:pt x="2881935" y="2645584"/>
                  </a:lnTo>
                  <a:lnTo>
                    <a:pt x="2841344" y="2708557"/>
                  </a:lnTo>
                  <a:lnTo>
                    <a:pt x="2800753" y="2771870"/>
                  </a:lnTo>
                  <a:lnTo>
                    <a:pt x="2760163" y="2835393"/>
                  </a:lnTo>
                  <a:lnTo>
                    <a:pt x="2719572" y="2898988"/>
                  </a:lnTo>
                  <a:lnTo>
                    <a:pt x="2678981" y="2962506"/>
                  </a:lnTo>
                  <a:lnTo>
                    <a:pt x="2638391" y="3025785"/>
                  </a:lnTo>
                  <a:lnTo>
                    <a:pt x="2597800" y="3088657"/>
                  </a:lnTo>
                  <a:lnTo>
                    <a:pt x="2557209" y="3150948"/>
                  </a:lnTo>
                  <a:lnTo>
                    <a:pt x="2516619" y="3212483"/>
                  </a:lnTo>
                  <a:lnTo>
                    <a:pt x="2476028" y="3273091"/>
                  </a:lnTo>
                  <a:lnTo>
                    <a:pt x="2435438" y="3332612"/>
                  </a:lnTo>
                  <a:lnTo>
                    <a:pt x="2394847" y="3390895"/>
                  </a:lnTo>
                  <a:lnTo>
                    <a:pt x="2354256" y="3447805"/>
                  </a:lnTo>
                  <a:lnTo>
                    <a:pt x="2313666" y="3503225"/>
                  </a:lnTo>
                  <a:lnTo>
                    <a:pt x="2273075" y="3557053"/>
                  </a:lnTo>
                  <a:lnTo>
                    <a:pt x="2232484" y="3609207"/>
                  </a:lnTo>
                  <a:lnTo>
                    <a:pt x="2191894" y="3659620"/>
                  </a:lnTo>
                  <a:lnTo>
                    <a:pt x="2151303" y="3708240"/>
                  </a:lnTo>
                  <a:lnTo>
                    <a:pt x="2110712" y="3755033"/>
                  </a:lnTo>
                  <a:lnTo>
                    <a:pt x="2070122" y="3799976"/>
                  </a:lnTo>
                  <a:lnTo>
                    <a:pt x="2029531" y="3843060"/>
                  </a:lnTo>
                  <a:lnTo>
                    <a:pt x="1988941" y="3884288"/>
                  </a:lnTo>
                  <a:lnTo>
                    <a:pt x="1948350" y="3923672"/>
                  </a:lnTo>
                  <a:lnTo>
                    <a:pt x="1907759" y="3961233"/>
                  </a:lnTo>
                  <a:lnTo>
                    <a:pt x="1867169" y="3996999"/>
                  </a:lnTo>
                  <a:lnTo>
                    <a:pt x="1826578" y="4031008"/>
                  </a:lnTo>
                  <a:lnTo>
                    <a:pt x="1785987" y="4063300"/>
                  </a:lnTo>
                  <a:lnTo>
                    <a:pt x="1745397" y="4093922"/>
                  </a:lnTo>
                  <a:lnTo>
                    <a:pt x="1704806" y="4122925"/>
                  </a:lnTo>
                  <a:lnTo>
                    <a:pt x="1664216" y="4150360"/>
                  </a:lnTo>
                  <a:lnTo>
                    <a:pt x="1623625" y="4176284"/>
                  </a:lnTo>
                  <a:lnTo>
                    <a:pt x="1583034" y="4200754"/>
                  </a:lnTo>
                  <a:lnTo>
                    <a:pt x="1542444" y="4223828"/>
                  </a:lnTo>
                  <a:lnTo>
                    <a:pt x="1501853" y="4245566"/>
                  </a:lnTo>
                  <a:lnTo>
                    <a:pt x="1461262" y="4266026"/>
                  </a:lnTo>
                  <a:lnTo>
                    <a:pt x="1420672" y="4285267"/>
                  </a:lnTo>
                  <a:lnTo>
                    <a:pt x="1380081" y="4303347"/>
                  </a:lnTo>
                  <a:lnTo>
                    <a:pt x="1339490" y="4320323"/>
                  </a:lnTo>
                  <a:lnTo>
                    <a:pt x="1298900" y="4336252"/>
                  </a:lnTo>
                  <a:lnTo>
                    <a:pt x="1258309" y="4351187"/>
                  </a:lnTo>
                  <a:lnTo>
                    <a:pt x="1217719" y="4365181"/>
                  </a:lnTo>
                  <a:lnTo>
                    <a:pt x="1177128" y="4378286"/>
                  </a:lnTo>
                  <a:lnTo>
                    <a:pt x="1136537" y="4390551"/>
                  </a:lnTo>
                  <a:lnTo>
                    <a:pt x="1095947" y="4402024"/>
                  </a:lnTo>
                  <a:lnTo>
                    <a:pt x="1055356" y="4412751"/>
                  </a:lnTo>
                  <a:lnTo>
                    <a:pt x="1014765" y="4422774"/>
                  </a:lnTo>
                  <a:lnTo>
                    <a:pt x="974175" y="4432136"/>
                  </a:lnTo>
                  <a:lnTo>
                    <a:pt x="933584" y="4440877"/>
                  </a:lnTo>
                  <a:lnTo>
                    <a:pt x="892993" y="4449034"/>
                  </a:lnTo>
                  <a:lnTo>
                    <a:pt x="852403" y="4456643"/>
                  </a:lnTo>
                  <a:lnTo>
                    <a:pt x="811812" y="4463739"/>
                  </a:lnTo>
                  <a:lnTo>
                    <a:pt x="771222" y="4470354"/>
                  </a:lnTo>
                  <a:lnTo>
                    <a:pt x="730631" y="4476518"/>
                  </a:lnTo>
                  <a:lnTo>
                    <a:pt x="690040" y="4482260"/>
                  </a:lnTo>
                  <a:lnTo>
                    <a:pt x="649450" y="4487608"/>
                  </a:lnTo>
                  <a:lnTo>
                    <a:pt x="608859" y="4492587"/>
                  </a:lnTo>
                  <a:lnTo>
                    <a:pt x="568268" y="4497221"/>
                  </a:lnTo>
                  <a:lnTo>
                    <a:pt x="527678" y="4501533"/>
                  </a:lnTo>
                  <a:lnTo>
                    <a:pt x="487087" y="4505544"/>
                  </a:lnTo>
                  <a:lnTo>
                    <a:pt x="446496" y="4509275"/>
                  </a:lnTo>
                  <a:lnTo>
                    <a:pt x="405906" y="4512744"/>
                  </a:lnTo>
                  <a:lnTo>
                    <a:pt x="365315" y="4515969"/>
                  </a:lnTo>
                  <a:lnTo>
                    <a:pt x="324725" y="4518966"/>
                  </a:lnTo>
                  <a:lnTo>
                    <a:pt x="284134" y="4521751"/>
                  </a:lnTo>
                  <a:lnTo>
                    <a:pt x="243543" y="4524338"/>
                  </a:lnTo>
                  <a:lnTo>
                    <a:pt x="202953" y="4526742"/>
                  </a:lnTo>
                  <a:lnTo>
                    <a:pt x="162362" y="4528974"/>
                  </a:lnTo>
                  <a:lnTo>
                    <a:pt x="121771" y="4531046"/>
                  </a:lnTo>
                  <a:lnTo>
                    <a:pt x="81181" y="4532970"/>
                  </a:lnTo>
                  <a:lnTo>
                    <a:pt x="40590" y="4534756"/>
                  </a:lnTo>
                  <a:lnTo>
                    <a:pt x="0" y="4536414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546942"/>
              <a:ext cx="4830285" cy="4505490"/>
            </a:xfrm>
            <a:custGeom>
              <a:avLst/>
              <a:pathLst>
                <a:path w="4830285" h="4505490">
                  <a:moveTo>
                    <a:pt x="0" y="4505490"/>
                  </a:moveTo>
                  <a:lnTo>
                    <a:pt x="0" y="4505490"/>
                  </a:lnTo>
                  <a:lnTo>
                    <a:pt x="40590" y="4502240"/>
                  </a:lnTo>
                  <a:lnTo>
                    <a:pt x="81181" y="4498790"/>
                  </a:lnTo>
                  <a:lnTo>
                    <a:pt x="121771" y="4495128"/>
                  </a:lnTo>
                  <a:lnTo>
                    <a:pt x="162362" y="4491241"/>
                  </a:lnTo>
                  <a:lnTo>
                    <a:pt x="202953" y="4487116"/>
                  </a:lnTo>
                  <a:lnTo>
                    <a:pt x="243543" y="4482739"/>
                  </a:lnTo>
                  <a:lnTo>
                    <a:pt x="284134" y="4478096"/>
                  </a:lnTo>
                  <a:lnTo>
                    <a:pt x="324725" y="4473171"/>
                  </a:lnTo>
                  <a:lnTo>
                    <a:pt x="365315" y="4467947"/>
                  </a:lnTo>
                  <a:lnTo>
                    <a:pt x="405906" y="4462409"/>
                  </a:lnTo>
                  <a:lnTo>
                    <a:pt x="446496" y="4456537"/>
                  </a:lnTo>
                  <a:lnTo>
                    <a:pt x="487087" y="4450314"/>
                  </a:lnTo>
                  <a:lnTo>
                    <a:pt x="527678" y="4443719"/>
                  </a:lnTo>
                  <a:lnTo>
                    <a:pt x="568268" y="4436732"/>
                  </a:lnTo>
                  <a:lnTo>
                    <a:pt x="608859" y="4429331"/>
                  </a:lnTo>
                  <a:lnTo>
                    <a:pt x="649450" y="4421493"/>
                  </a:lnTo>
                  <a:lnTo>
                    <a:pt x="690040" y="4413196"/>
                  </a:lnTo>
                  <a:lnTo>
                    <a:pt x="730631" y="4404414"/>
                  </a:lnTo>
                  <a:lnTo>
                    <a:pt x="771222" y="4395122"/>
                  </a:lnTo>
                  <a:lnTo>
                    <a:pt x="811812" y="4385293"/>
                  </a:lnTo>
                  <a:lnTo>
                    <a:pt x="852403" y="4374900"/>
                  </a:lnTo>
                  <a:lnTo>
                    <a:pt x="892993" y="4363914"/>
                  </a:lnTo>
                  <a:lnTo>
                    <a:pt x="933584" y="4352304"/>
                  </a:lnTo>
                  <a:lnTo>
                    <a:pt x="974175" y="4340041"/>
                  </a:lnTo>
                  <a:lnTo>
                    <a:pt x="1014765" y="4327092"/>
                  </a:lnTo>
                  <a:lnTo>
                    <a:pt x="1055356" y="4313425"/>
                  </a:lnTo>
                  <a:lnTo>
                    <a:pt x="1095947" y="4299006"/>
                  </a:lnTo>
                  <a:lnTo>
                    <a:pt x="1136537" y="4283800"/>
                  </a:lnTo>
                  <a:lnTo>
                    <a:pt x="1177128" y="4267773"/>
                  </a:lnTo>
                  <a:lnTo>
                    <a:pt x="1217719" y="4250888"/>
                  </a:lnTo>
                  <a:lnTo>
                    <a:pt x="1258309" y="4233108"/>
                  </a:lnTo>
                  <a:lnTo>
                    <a:pt x="1298900" y="4214397"/>
                  </a:lnTo>
                  <a:lnTo>
                    <a:pt x="1339490" y="4194716"/>
                  </a:lnTo>
                  <a:lnTo>
                    <a:pt x="1380081" y="4174028"/>
                  </a:lnTo>
                  <a:lnTo>
                    <a:pt x="1420672" y="4152295"/>
                  </a:lnTo>
                  <a:lnTo>
                    <a:pt x="1461262" y="4129479"/>
                  </a:lnTo>
                  <a:lnTo>
                    <a:pt x="1501853" y="4105542"/>
                  </a:lnTo>
                  <a:lnTo>
                    <a:pt x="1542444" y="4080446"/>
                  </a:lnTo>
                  <a:lnTo>
                    <a:pt x="1583034" y="4054156"/>
                  </a:lnTo>
                  <a:lnTo>
                    <a:pt x="1623625" y="4026634"/>
                  </a:lnTo>
                  <a:lnTo>
                    <a:pt x="1664216" y="3997847"/>
                  </a:lnTo>
                  <a:lnTo>
                    <a:pt x="1704806" y="3967761"/>
                  </a:lnTo>
                  <a:lnTo>
                    <a:pt x="1745397" y="3936344"/>
                  </a:lnTo>
                  <a:lnTo>
                    <a:pt x="1785987" y="3903565"/>
                  </a:lnTo>
                  <a:lnTo>
                    <a:pt x="1826578" y="3869398"/>
                  </a:lnTo>
                  <a:lnTo>
                    <a:pt x="1867169" y="3833815"/>
                  </a:lnTo>
                  <a:lnTo>
                    <a:pt x="1907759" y="3796794"/>
                  </a:lnTo>
                  <a:lnTo>
                    <a:pt x="1948350" y="3758316"/>
                  </a:lnTo>
                  <a:lnTo>
                    <a:pt x="1988941" y="3718361"/>
                  </a:lnTo>
                  <a:lnTo>
                    <a:pt x="2029531" y="3676915"/>
                  </a:lnTo>
                  <a:lnTo>
                    <a:pt x="2070122" y="3633969"/>
                  </a:lnTo>
                  <a:lnTo>
                    <a:pt x="2110712" y="3589512"/>
                  </a:lnTo>
                  <a:lnTo>
                    <a:pt x="2151303" y="3543540"/>
                  </a:lnTo>
                  <a:lnTo>
                    <a:pt x="2191894" y="3496052"/>
                  </a:lnTo>
                  <a:lnTo>
                    <a:pt x="2232484" y="3447049"/>
                  </a:lnTo>
                  <a:lnTo>
                    <a:pt x="2273075" y="3396534"/>
                  </a:lnTo>
                  <a:lnTo>
                    <a:pt x="2313666" y="3344513"/>
                  </a:lnTo>
                  <a:lnTo>
                    <a:pt x="2354256" y="3290998"/>
                  </a:lnTo>
                  <a:lnTo>
                    <a:pt x="2394847" y="3235998"/>
                  </a:lnTo>
                  <a:lnTo>
                    <a:pt x="2435438" y="3179529"/>
                  </a:lnTo>
                  <a:lnTo>
                    <a:pt x="2476028" y="3121611"/>
                  </a:lnTo>
                  <a:lnTo>
                    <a:pt x="2516619" y="3062268"/>
                  </a:lnTo>
                  <a:lnTo>
                    <a:pt x="2557209" y="3001532"/>
                  </a:lnTo>
                  <a:lnTo>
                    <a:pt x="2597800" y="2939447"/>
                  </a:lnTo>
                  <a:lnTo>
                    <a:pt x="2638391" y="2876071"/>
                  </a:lnTo>
                  <a:lnTo>
                    <a:pt x="2678981" y="2811481"/>
                  </a:lnTo>
                  <a:lnTo>
                    <a:pt x="2719572" y="2745774"/>
                  </a:lnTo>
                  <a:lnTo>
                    <a:pt x="2760163" y="2679072"/>
                  </a:lnTo>
                  <a:lnTo>
                    <a:pt x="2800753" y="2611521"/>
                  </a:lnTo>
                  <a:lnTo>
                    <a:pt x="2841344" y="2543287"/>
                  </a:lnTo>
                  <a:lnTo>
                    <a:pt x="2881935" y="2474555"/>
                  </a:lnTo>
                  <a:lnTo>
                    <a:pt x="2922525" y="2405525"/>
                  </a:lnTo>
                  <a:lnTo>
                    <a:pt x="2963116" y="2336405"/>
                  </a:lnTo>
                  <a:lnTo>
                    <a:pt x="3003706" y="2267404"/>
                  </a:lnTo>
                  <a:lnTo>
                    <a:pt x="3044297" y="2198733"/>
                  </a:lnTo>
                  <a:lnTo>
                    <a:pt x="3084888" y="2130593"/>
                  </a:lnTo>
                  <a:lnTo>
                    <a:pt x="3125478" y="2063178"/>
                  </a:lnTo>
                  <a:lnTo>
                    <a:pt x="3166069" y="1996667"/>
                  </a:lnTo>
                  <a:lnTo>
                    <a:pt x="3206660" y="1931223"/>
                  </a:lnTo>
                  <a:lnTo>
                    <a:pt x="3247250" y="1866991"/>
                  </a:lnTo>
                  <a:lnTo>
                    <a:pt x="3287841" y="1804092"/>
                  </a:lnTo>
                  <a:lnTo>
                    <a:pt x="3328432" y="1742625"/>
                  </a:lnTo>
                  <a:lnTo>
                    <a:pt x="3369022" y="1682663"/>
                  </a:lnTo>
                  <a:lnTo>
                    <a:pt x="3409613" y="1624253"/>
                  </a:lnTo>
                  <a:lnTo>
                    <a:pt x="3450203" y="1567412"/>
                  </a:lnTo>
                  <a:lnTo>
                    <a:pt x="3490794" y="1512130"/>
                  </a:lnTo>
                  <a:lnTo>
                    <a:pt x="3531385" y="1458371"/>
                  </a:lnTo>
                  <a:lnTo>
                    <a:pt x="3571975" y="1406074"/>
                  </a:lnTo>
                  <a:lnTo>
                    <a:pt x="3612566" y="1355155"/>
                  </a:lnTo>
                  <a:lnTo>
                    <a:pt x="3653157" y="1305513"/>
                  </a:lnTo>
                  <a:lnTo>
                    <a:pt x="3693747" y="1257032"/>
                  </a:lnTo>
                  <a:lnTo>
                    <a:pt x="3734338" y="1209590"/>
                  </a:lnTo>
                  <a:lnTo>
                    <a:pt x="3774928" y="1163059"/>
                  </a:lnTo>
                  <a:lnTo>
                    <a:pt x="3815519" y="1117313"/>
                  </a:lnTo>
                  <a:lnTo>
                    <a:pt x="3856110" y="1072229"/>
                  </a:lnTo>
                  <a:lnTo>
                    <a:pt x="3896700" y="1027689"/>
                  </a:lnTo>
                  <a:lnTo>
                    <a:pt x="3937291" y="983584"/>
                  </a:lnTo>
                  <a:lnTo>
                    <a:pt x="3977882" y="939810"/>
                  </a:lnTo>
                  <a:lnTo>
                    <a:pt x="4018472" y="896273"/>
                  </a:lnTo>
                  <a:lnTo>
                    <a:pt x="4059063" y="852885"/>
                  </a:lnTo>
                  <a:lnTo>
                    <a:pt x="4099654" y="809566"/>
                  </a:lnTo>
                  <a:lnTo>
                    <a:pt x="4140244" y="766242"/>
                  </a:lnTo>
                  <a:lnTo>
                    <a:pt x="4180835" y="722846"/>
                  </a:lnTo>
                  <a:lnTo>
                    <a:pt x="4221425" y="679318"/>
                  </a:lnTo>
                  <a:lnTo>
                    <a:pt x="4262016" y="635607"/>
                  </a:lnTo>
                  <a:lnTo>
                    <a:pt x="4302607" y="591667"/>
                  </a:lnTo>
                  <a:lnTo>
                    <a:pt x="4343197" y="547463"/>
                  </a:lnTo>
                  <a:lnTo>
                    <a:pt x="4383788" y="502970"/>
                  </a:lnTo>
                  <a:lnTo>
                    <a:pt x="4424379" y="458173"/>
                  </a:lnTo>
                  <a:lnTo>
                    <a:pt x="4464969" y="413069"/>
                  </a:lnTo>
                  <a:lnTo>
                    <a:pt x="4505560" y="367668"/>
                  </a:lnTo>
                  <a:lnTo>
                    <a:pt x="4546151" y="321994"/>
                  </a:lnTo>
                  <a:lnTo>
                    <a:pt x="4586741" y="276086"/>
                  </a:lnTo>
                  <a:lnTo>
                    <a:pt x="4627332" y="229999"/>
                  </a:lnTo>
                  <a:lnTo>
                    <a:pt x="4667922" y="183805"/>
                  </a:lnTo>
                  <a:lnTo>
                    <a:pt x="4708513" y="137593"/>
                  </a:lnTo>
                  <a:lnTo>
                    <a:pt x="4749104" y="91468"/>
                  </a:lnTo>
                  <a:lnTo>
                    <a:pt x="4789694" y="45556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3144009"/>
              <a:ext cx="4830285" cy="2939346"/>
            </a:xfrm>
            <a:custGeom>
              <a:avLst/>
              <a:pathLst>
                <a:path w="4830285" h="2939346">
                  <a:moveTo>
                    <a:pt x="4830285" y="1304265"/>
                  </a:moveTo>
                  <a:lnTo>
                    <a:pt x="4830285" y="1304265"/>
                  </a:lnTo>
                  <a:lnTo>
                    <a:pt x="4789694" y="1194586"/>
                  </a:lnTo>
                  <a:lnTo>
                    <a:pt x="4749104" y="1088766"/>
                  </a:lnTo>
                  <a:lnTo>
                    <a:pt x="4708513" y="987051"/>
                  </a:lnTo>
                  <a:lnTo>
                    <a:pt x="4667922" y="889663"/>
                  </a:lnTo>
                  <a:lnTo>
                    <a:pt x="4627332" y="796798"/>
                  </a:lnTo>
                  <a:lnTo>
                    <a:pt x="4586741" y="708630"/>
                  </a:lnTo>
                  <a:lnTo>
                    <a:pt x="4546151" y="625307"/>
                  </a:lnTo>
                  <a:lnTo>
                    <a:pt x="4505560" y="546957"/>
                  </a:lnTo>
                  <a:lnTo>
                    <a:pt x="4464969" y="473687"/>
                  </a:lnTo>
                  <a:lnTo>
                    <a:pt x="4424379" y="405583"/>
                  </a:lnTo>
                  <a:lnTo>
                    <a:pt x="4383788" y="342713"/>
                  </a:lnTo>
                  <a:lnTo>
                    <a:pt x="4343197" y="285126"/>
                  </a:lnTo>
                  <a:lnTo>
                    <a:pt x="4302607" y="232858"/>
                  </a:lnTo>
                  <a:lnTo>
                    <a:pt x="4262016" y="185926"/>
                  </a:lnTo>
                  <a:lnTo>
                    <a:pt x="4221425" y="144335"/>
                  </a:lnTo>
                  <a:lnTo>
                    <a:pt x="4180835" y="108075"/>
                  </a:lnTo>
                  <a:lnTo>
                    <a:pt x="4140244" y="77124"/>
                  </a:lnTo>
                  <a:lnTo>
                    <a:pt x="4099654" y="51446"/>
                  </a:lnTo>
                  <a:lnTo>
                    <a:pt x="4059063" y="30994"/>
                  </a:lnTo>
                  <a:lnTo>
                    <a:pt x="4018472" y="15706"/>
                  </a:lnTo>
                  <a:lnTo>
                    <a:pt x="3977882" y="5506"/>
                  </a:lnTo>
                  <a:lnTo>
                    <a:pt x="3937291" y="306"/>
                  </a:lnTo>
                  <a:lnTo>
                    <a:pt x="3896700" y="0"/>
                  </a:lnTo>
                  <a:lnTo>
                    <a:pt x="3856110" y="4464"/>
                  </a:lnTo>
                  <a:lnTo>
                    <a:pt x="3815519" y="13558"/>
                  </a:lnTo>
                  <a:lnTo>
                    <a:pt x="3774928" y="27124"/>
                  </a:lnTo>
                  <a:lnTo>
                    <a:pt x="3734338" y="44985"/>
                  </a:lnTo>
                  <a:lnTo>
                    <a:pt x="3693747" y="66949"/>
                  </a:lnTo>
                  <a:lnTo>
                    <a:pt x="3653157" y="92807"/>
                  </a:lnTo>
                  <a:lnTo>
                    <a:pt x="3612566" y="122341"/>
                  </a:lnTo>
                  <a:lnTo>
                    <a:pt x="3571975" y="155326"/>
                  </a:lnTo>
                  <a:lnTo>
                    <a:pt x="3531385" y="191533"/>
                  </a:lnTo>
                  <a:lnTo>
                    <a:pt x="3490794" y="230733"/>
                  </a:lnTo>
                  <a:lnTo>
                    <a:pt x="3450203" y="272706"/>
                  </a:lnTo>
                  <a:lnTo>
                    <a:pt x="3409613" y="317234"/>
                  </a:lnTo>
                  <a:lnTo>
                    <a:pt x="3369022" y="364113"/>
                  </a:lnTo>
                  <a:lnTo>
                    <a:pt x="3328432" y="413145"/>
                  </a:lnTo>
                  <a:lnTo>
                    <a:pt x="3287841" y="464147"/>
                  </a:lnTo>
                  <a:lnTo>
                    <a:pt x="3247250" y="516944"/>
                  </a:lnTo>
                  <a:lnTo>
                    <a:pt x="3206660" y="571371"/>
                  </a:lnTo>
                  <a:lnTo>
                    <a:pt x="3166069" y="627275"/>
                  </a:lnTo>
                  <a:lnTo>
                    <a:pt x="3125478" y="684509"/>
                  </a:lnTo>
                  <a:lnTo>
                    <a:pt x="3084888" y="742934"/>
                  </a:lnTo>
                  <a:lnTo>
                    <a:pt x="3044297" y="802420"/>
                  </a:lnTo>
                  <a:lnTo>
                    <a:pt x="3003706" y="862840"/>
                  </a:lnTo>
                  <a:lnTo>
                    <a:pt x="2963116" y="924075"/>
                  </a:lnTo>
                  <a:lnTo>
                    <a:pt x="2922525" y="986006"/>
                  </a:lnTo>
                  <a:lnTo>
                    <a:pt x="2881935" y="1048517"/>
                  </a:lnTo>
                  <a:lnTo>
                    <a:pt x="2841344" y="1111490"/>
                  </a:lnTo>
                  <a:lnTo>
                    <a:pt x="2800753" y="1174803"/>
                  </a:lnTo>
                  <a:lnTo>
                    <a:pt x="2760163" y="1238326"/>
                  </a:lnTo>
                  <a:lnTo>
                    <a:pt x="2719572" y="1301921"/>
                  </a:lnTo>
                  <a:lnTo>
                    <a:pt x="2678981" y="1365438"/>
                  </a:lnTo>
                  <a:lnTo>
                    <a:pt x="2638391" y="1428717"/>
                  </a:lnTo>
                  <a:lnTo>
                    <a:pt x="2597800" y="1491589"/>
                  </a:lnTo>
                  <a:lnTo>
                    <a:pt x="2557209" y="1553880"/>
                  </a:lnTo>
                  <a:lnTo>
                    <a:pt x="2516619" y="1615415"/>
                  </a:lnTo>
                  <a:lnTo>
                    <a:pt x="2476028" y="1676024"/>
                  </a:lnTo>
                  <a:lnTo>
                    <a:pt x="2435438" y="1735544"/>
                  </a:lnTo>
                  <a:lnTo>
                    <a:pt x="2394847" y="1793827"/>
                  </a:lnTo>
                  <a:lnTo>
                    <a:pt x="2354256" y="1850737"/>
                  </a:lnTo>
                  <a:lnTo>
                    <a:pt x="2313666" y="1906157"/>
                  </a:lnTo>
                  <a:lnTo>
                    <a:pt x="2273075" y="1959986"/>
                  </a:lnTo>
                  <a:lnTo>
                    <a:pt x="2232484" y="2012140"/>
                  </a:lnTo>
                  <a:lnTo>
                    <a:pt x="2191894" y="2062552"/>
                  </a:lnTo>
                  <a:lnTo>
                    <a:pt x="2151303" y="2111173"/>
                  </a:lnTo>
                  <a:lnTo>
                    <a:pt x="2110712" y="2157965"/>
                  </a:lnTo>
                  <a:lnTo>
                    <a:pt x="2070122" y="2202909"/>
                  </a:lnTo>
                  <a:lnTo>
                    <a:pt x="2029531" y="2245993"/>
                  </a:lnTo>
                  <a:lnTo>
                    <a:pt x="1988941" y="2287221"/>
                  </a:lnTo>
                  <a:lnTo>
                    <a:pt x="1948350" y="2326604"/>
                  </a:lnTo>
                  <a:lnTo>
                    <a:pt x="1907759" y="2364165"/>
                  </a:lnTo>
                  <a:lnTo>
                    <a:pt x="1867169" y="2399932"/>
                  </a:lnTo>
                  <a:lnTo>
                    <a:pt x="1826578" y="2433941"/>
                  </a:lnTo>
                  <a:lnTo>
                    <a:pt x="1785987" y="2466233"/>
                  </a:lnTo>
                  <a:lnTo>
                    <a:pt x="1745397" y="2496855"/>
                  </a:lnTo>
                  <a:lnTo>
                    <a:pt x="1704806" y="2525857"/>
                  </a:lnTo>
                  <a:lnTo>
                    <a:pt x="1664216" y="2553292"/>
                  </a:lnTo>
                  <a:lnTo>
                    <a:pt x="1623625" y="2579216"/>
                  </a:lnTo>
                  <a:lnTo>
                    <a:pt x="1583034" y="2603686"/>
                  </a:lnTo>
                  <a:lnTo>
                    <a:pt x="1542444" y="2626761"/>
                  </a:lnTo>
                  <a:lnTo>
                    <a:pt x="1501853" y="2648499"/>
                  </a:lnTo>
                  <a:lnTo>
                    <a:pt x="1461262" y="2668959"/>
                  </a:lnTo>
                  <a:lnTo>
                    <a:pt x="1420672" y="2688200"/>
                  </a:lnTo>
                  <a:lnTo>
                    <a:pt x="1380081" y="2706280"/>
                  </a:lnTo>
                  <a:lnTo>
                    <a:pt x="1339490" y="2723256"/>
                  </a:lnTo>
                  <a:lnTo>
                    <a:pt x="1298900" y="2739184"/>
                  </a:lnTo>
                  <a:lnTo>
                    <a:pt x="1258309" y="2754119"/>
                  </a:lnTo>
                  <a:lnTo>
                    <a:pt x="1217719" y="2768114"/>
                  </a:lnTo>
                  <a:lnTo>
                    <a:pt x="1177128" y="2781219"/>
                  </a:lnTo>
                  <a:lnTo>
                    <a:pt x="1136537" y="2793484"/>
                  </a:lnTo>
                  <a:lnTo>
                    <a:pt x="1095947" y="2804957"/>
                  </a:lnTo>
                  <a:lnTo>
                    <a:pt x="1055356" y="2815683"/>
                  </a:lnTo>
                  <a:lnTo>
                    <a:pt x="1014765" y="2825707"/>
                  </a:lnTo>
                  <a:lnTo>
                    <a:pt x="974175" y="2835069"/>
                  </a:lnTo>
                  <a:lnTo>
                    <a:pt x="933584" y="2843809"/>
                  </a:lnTo>
                  <a:lnTo>
                    <a:pt x="892993" y="2851967"/>
                  </a:lnTo>
                  <a:lnTo>
                    <a:pt x="852403" y="2859576"/>
                  </a:lnTo>
                  <a:lnTo>
                    <a:pt x="811812" y="2866672"/>
                  </a:lnTo>
                  <a:lnTo>
                    <a:pt x="771222" y="2873287"/>
                  </a:lnTo>
                  <a:lnTo>
                    <a:pt x="730631" y="2879451"/>
                  </a:lnTo>
                  <a:lnTo>
                    <a:pt x="690040" y="2885193"/>
                  </a:lnTo>
                  <a:lnTo>
                    <a:pt x="649450" y="2890541"/>
                  </a:lnTo>
                  <a:lnTo>
                    <a:pt x="608859" y="2895519"/>
                  </a:lnTo>
                  <a:lnTo>
                    <a:pt x="568268" y="2900153"/>
                  </a:lnTo>
                  <a:lnTo>
                    <a:pt x="527678" y="2904465"/>
                  </a:lnTo>
                  <a:lnTo>
                    <a:pt x="487087" y="2908477"/>
                  </a:lnTo>
                  <a:lnTo>
                    <a:pt x="446496" y="2912208"/>
                  </a:lnTo>
                  <a:lnTo>
                    <a:pt x="405906" y="2915676"/>
                  </a:lnTo>
                  <a:lnTo>
                    <a:pt x="365315" y="2918901"/>
                  </a:lnTo>
                  <a:lnTo>
                    <a:pt x="324725" y="2921899"/>
                  </a:lnTo>
                  <a:lnTo>
                    <a:pt x="284134" y="2924684"/>
                  </a:lnTo>
                  <a:lnTo>
                    <a:pt x="243543" y="2927271"/>
                  </a:lnTo>
                  <a:lnTo>
                    <a:pt x="202953" y="2929674"/>
                  </a:lnTo>
                  <a:lnTo>
                    <a:pt x="162362" y="2931907"/>
                  </a:lnTo>
                  <a:lnTo>
                    <a:pt x="121771" y="2933979"/>
                  </a:lnTo>
                  <a:lnTo>
                    <a:pt x="81181" y="2935903"/>
                  </a:lnTo>
                  <a:lnTo>
                    <a:pt x="40590" y="2937689"/>
                  </a:lnTo>
                  <a:lnTo>
                    <a:pt x="0" y="2939346"/>
                  </a:lnTo>
                  <a:lnTo>
                    <a:pt x="0" y="29393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5702390"/>
              <a:ext cx="4830285" cy="399946"/>
            </a:xfrm>
            <a:custGeom>
              <a:avLst/>
              <a:pathLst>
                <a:path w="4830285" h="399946">
                  <a:moveTo>
                    <a:pt x="0" y="374686"/>
                  </a:moveTo>
                  <a:lnTo>
                    <a:pt x="40590" y="373496"/>
                  </a:lnTo>
                  <a:lnTo>
                    <a:pt x="81181" y="372257"/>
                  </a:lnTo>
                  <a:lnTo>
                    <a:pt x="121771" y="370966"/>
                  </a:lnTo>
                  <a:lnTo>
                    <a:pt x="162362" y="369621"/>
                  </a:lnTo>
                  <a:lnTo>
                    <a:pt x="202953" y="368221"/>
                  </a:lnTo>
                  <a:lnTo>
                    <a:pt x="243543" y="366764"/>
                  </a:lnTo>
                  <a:lnTo>
                    <a:pt x="284134" y="365248"/>
                  </a:lnTo>
                  <a:lnTo>
                    <a:pt x="324725" y="363670"/>
                  </a:lnTo>
                  <a:lnTo>
                    <a:pt x="365315" y="362028"/>
                  </a:lnTo>
                  <a:lnTo>
                    <a:pt x="405906" y="360321"/>
                  </a:lnTo>
                  <a:lnTo>
                    <a:pt x="446496" y="358546"/>
                  </a:lnTo>
                  <a:lnTo>
                    <a:pt x="487087" y="356701"/>
                  </a:lnTo>
                  <a:lnTo>
                    <a:pt x="527678" y="354784"/>
                  </a:lnTo>
                  <a:lnTo>
                    <a:pt x="568268" y="352792"/>
                  </a:lnTo>
                  <a:lnTo>
                    <a:pt x="608859" y="350724"/>
                  </a:lnTo>
                  <a:lnTo>
                    <a:pt x="649450" y="348576"/>
                  </a:lnTo>
                  <a:lnTo>
                    <a:pt x="690040" y="346348"/>
                  </a:lnTo>
                  <a:lnTo>
                    <a:pt x="730631" y="344036"/>
                  </a:lnTo>
                  <a:lnTo>
                    <a:pt x="771222" y="341638"/>
                  </a:lnTo>
                  <a:lnTo>
                    <a:pt x="811812" y="339153"/>
                  </a:lnTo>
                  <a:lnTo>
                    <a:pt x="852403" y="336577"/>
                  </a:lnTo>
                  <a:lnTo>
                    <a:pt x="892993" y="333910"/>
                  </a:lnTo>
                  <a:lnTo>
                    <a:pt x="933584" y="331148"/>
                  </a:lnTo>
                  <a:lnTo>
                    <a:pt x="974175" y="328291"/>
                  </a:lnTo>
                  <a:lnTo>
                    <a:pt x="1014765" y="325336"/>
                  </a:lnTo>
                  <a:lnTo>
                    <a:pt x="1055356" y="322281"/>
                  </a:lnTo>
                  <a:lnTo>
                    <a:pt x="1095947" y="319126"/>
                  </a:lnTo>
                  <a:lnTo>
                    <a:pt x="1136537" y="315868"/>
                  </a:lnTo>
                  <a:lnTo>
                    <a:pt x="1177128" y="312507"/>
                  </a:lnTo>
                  <a:lnTo>
                    <a:pt x="1217719" y="309041"/>
                  </a:lnTo>
                  <a:lnTo>
                    <a:pt x="1258309" y="305470"/>
                  </a:lnTo>
                  <a:lnTo>
                    <a:pt x="1298900" y="301794"/>
                  </a:lnTo>
                  <a:lnTo>
                    <a:pt x="1339490" y="298011"/>
                  </a:lnTo>
                  <a:lnTo>
                    <a:pt x="1380081" y="294122"/>
                  </a:lnTo>
                  <a:lnTo>
                    <a:pt x="1420672" y="290128"/>
                  </a:lnTo>
                  <a:lnTo>
                    <a:pt x="1461262" y="286029"/>
                  </a:lnTo>
                  <a:lnTo>
                    <a:pt x="1501853" y="281826"/>
                  </a:lnTo>
                  <a:lnTo>
                    <a:pt x="1542444" y="277521"/>
                  </a:lnTo>
                  <a:lnTo>
                    <a:pt x="1583034" y="273115"/>
                  </a:lnTo>
                  <a:lnTo>
                    <a:pt x="1623625" y="268612"/>
                  </a:lnTo>
                  <a:lnTo>
                    <a:pt x="1664216" y="264013"/>
                  </a:lnTo>
                  <a:lnTo>
                    <a:pt x="1704806" y="259322"/>
                  </a:lnTo>
                  <a:lnTo>
                    <a:pt x="1745397" y="254543"/>
                  </a:lnTo>
                  <a:lnTo>
                    <a:pt x="1785987" y="249679"/>
                  </a:lnTo>
                  <a:lnTo>
                    <a:pt x="1826578" y="244736"/>
                  </a:lnTo>
                  <a:lnTo>
                    <a:pt x="1867169" y="239718"/>
                  </a:lnTo>
                  <a:lnTo>
                    <a:pt x="1907759" y="234631"/>
                  </a:lnTo>
                  <a:lnTo>
                    <a:pt x="1948350" y="229479"/>
                  </a:lnTo>
                  <a:lnTo>
                    <a:pt x="1988941" y="224270"/>
                  </a:lnTo>
                  <a:lnTo>
                    <a:pt x="2029531" y="219008"/>
                  </a:lnTo>
                  <a:lnTo>
                    <a:pt x="2070122" y="213699"/>
                  </a:lnTo>
                  <a:lnTo>
                    <a:pt x="2110712" y="208350"/>
                  </a:lnTo>
                  <a:lnTo>
                    <a:pt x="2151303" y="202966"/>
                  </a:lnTo>
                  <a:lnTo>
                    <a:pt x="2191894" y="197550"/>
                  </a:lnTo>
                  <a:lnTo>
                    <a:pt x="2232484" y="192108"/>
                  </a:lnTo>
                  <a:lnTo>
                    <a:pt x="2273075" y="186642"/>
                  </a:lnTo>
                  <a:lnTo>
                    <a:pt x="2313666" y="181154"/>
                  </a:lnTo>
                  <a:lnTo>
                    <a:pt x="2354256" y="175643"/>
                  </a:lnTo>
                  <a:lnTo>
                    <a:pt x="2394847" y="170108"/>
                  </a:lnTo>
                  <a:lnTo>
                    <a:pt x="2435438" y="164544"/>
                  </a:lnTo>
                  <a:lnTo>
                    <a:pt x="2476028" y="158946"/>
                  </a:lnTo>
                  <a:lnTo>
                    <a:pt x="2516619" y="153307"/>
                  </a:lnTo>
                  <a:lnTo>
                    <a:pt x="2557209" y="147616"/>
                  </a:lnTo>
                  <a:lnTo>
                    <a:pt x="2597800" y="141866"/>
                  </a:lnTo>
                  <a:lnTo>
                    <a:pt x="2638391" y="136047"/>
                  </a:lnTo>
                  <a:lnTo>
                    <a:pt x="2678981" y="130153"/>
                  </a:lnTo>
                  <a:lnTo>
                    <a:pt x="2719572" y="124180"/>
                  </a:lnTo>
                  <a:lnTo>
                    <a:pt x="2760163" y="118131"/>
                  </a:lnTo>
                  <a:lnTo>
                    <a:pt x="2800753" y="112011"/>
                  </a:lnTo>
                  <a:lnTo>
                    <a:pt x="2841344" y="105836"/>
                  </a:lnTo>
                  <a:lnTo>
                    <a:pt x="2881935" y="99622"/>
                  </a:lnTo>
                  <a:lnTo>
                    <a:pt x="2922525" y="93392"/>
                  </a:lnTo>
                  <a:lnTo>
                    <a:pt x="2963116" y="87174"/>
                  </a:lnTo>
                  <a:lnTo>
                    <a:pt x="3003706" y="80995"/>
                  </a:lnTo>
                  <a:lnTo>
                    <a:pt x="3044297" y="74886"/>
                  </a:lnTo>
                  <a:lnTo>
                    <a:pt x="3084888" y="68876"/>
                  </a:lnTo>
                  <a:lnTo>
                    <a:pt x="3125478" y="62994"/>
                  </a:lnTo>
                  <a:lnTo>
                    <a:pt x="3166069" y="57268"/>
                  </a:lnTo>
                  <a:lnTo>
                    <a:pt x="3206660" y="51724"/>
                  </a:lnTo>
                  <a:lnTo>
                    <a:pt x="3247250" y="46386"/>
                  </a:lnTo>
                  <a:lnTo>
                    <a:pt x="3287841" y="41276"/>
                  </a:lnTo>
                  <a:lnTo>
                    <a:pt x="3328432" y="36414"/>
                  </a:lnTo>
                  <a:lnTo>
                    <a:pt x="3369022" y="31816"/>
                  </a:lnTo>
                  <a:lnTo>
                    <a:pt x="3409613" y="27497"/>
                  </a:lnTo>
                  <a:lnTo>
                    <a:pt x="3450203" y="23471"/>
                  </a:lnTo>
                  <a:lnTo>
                    <a:pt x="3490794" y="19749"/>
                  </a:lnTo>
                  <a:lnTo>
                    <a:pt x="3531385" y="16338"/>
                  </a:lnTo>
                  <a:lnTo>
                    <a:pt x="3571975" y="13246"/>
                  </a:lnTo>
                  <a:lnTo>
                    <a:pt x="3612566" y="10477"/>
                  </a:lnTo>
                  <a:lnTo>
                    <a:pt x="3653157" y="8035"/>
                  </a:lnTo>
                  <a:lnTo>
                    <a:pt x="3693747" y="5921"/>
                  </a:lnTo>
                  <a:lnTo>
                    <a:pt x="3734338" y="4133"/>
                  </a:lnTo>
                  <a:lnTo>
                    <a:pt x="3774928" y="2672"/>
                  </a:lnTo>
                  <a:lnTo>
                    <a:pt x="3815519" y="1533"/>
                  </a:lnTo>
                  <a:lnTo>
                    <a:pt x="3856110" y="712"/>
                  </a:lnTo>
                  <a:lnTo>
                    <a:pt x="3896700" y="203"/>
                  </a:lnTo>
                  <a:lnTo>
                    <a:pt x="3937291" y="0"/>
                  </a:lnTo>
                  <a:lnTo>
                    <a:pt x="3977882" y="93"/>
                  </a:lnTo>
                  <a:lnTo>
                    <a:pt x="4018472" y="476"/>
                  </a:lnTo>
                  <a:lnTo>
                    <a:pt x="4059063" y="1138"/>
                  </a:lnTo>
                  <a:lnTo>
                    <a:pt x="4099654" y="2069"/>
                  </a:lnTo>
                  <a:lnTo>
                    <a:pt x="4140244" y="3258"/>
                  </a:lnTo>
                  <a:lnTo>
                    <a:pt x="4180835" y="4693"/>
                  </a:lnTo>
                  <a:lnTo>
                    <a:pt x="4221425" y="6363"/>
                  </a:lnTo>
                  <a:lnTo>
                    <a:pt x="4262016" y="8256"/>
                  </a:lnTo>
                  <a:lnTo>
                    <a:pt x="4302607" y="10359"/>
                  </a:lnTo>
                  <a:lnTo>
                    <a:pt x="4343197" y="12659"/>
                  </a:lnTo>
                  <a:lnTo>
                    <a:pt x="4383788" y="15145"/>
                  </a:lnTo>
                  <a:lnTo>
                    <a:pt x="4424379" y="17804"/>
                  </a:lnTo>
                  <a:lnTo>
                    <a:pt x="4464969" y="20624"/>
                  </a:lnTo>
                  <a:lnTo>
                    <a:pt x="4505560" y="23593"/>
                  </a:lnTo>
                  <a:lnTo>
                    <a:pt x="4546151" y="26701"/>
                  </a:lnTo>
                  <a:lnTo>
                    <a:pt x="4586741" y="29936"/>
                  </a:lnTo>
                  <a:lnTo>
                    <a:pt x="4627332" y="33289"/>
                  </a:lnTo>
                  <a:lnTo>
                    <a:pt x="4667922" y="36751"/>
                  </a:lnTo>
                  <a:lnTo>
                    <a:pt x="4708513" y="40314"/>
                  </a:lnTo>
                  <a:lnTo>
                    <a:pt x="4749104" y="43969"/>
                  </a:lnTo>
                  <a:lnTo>
                    <a:pt x="4789694" y="47712"/>
                  </a:lnTo>
                  <a:lnTo>
                    <a:pt x="4830285" y="51537"/>
                  </a:lnTo>
                  <a:lnTo>
                    <a:pt x="4830285" y="364537"/>
                  </a:lnTo>
                  <a:lnTo>
                    <a:pt x="4789694" y="358225"/>
                  </a:lnTo>
                  <a:lnTo>
                    <a:pt x="4749104" y="351879"/>
                  </a:lnTo>
                  <a:lnTo>
                    <a:pt x="4708513" y="345509"/>
                  </a:lnTo>
                  <a:lnTo>
                    <a:pt x="4667922" y="339124"/>
                  </a:lnTo>
                  <a:lnTo>
                    <a:pt x="4627332" y="332733"/>
                  </a:lnTo>
                  <a:lnTo>
                    <a:pt x="4586741" y="326344"/>
                  </a:lnTo>
                  <a:lnTo>
                    <a:pt x="4546151" y="319963"/>
                  </a:lnTo>
                  <a:lnTo>
                    <a:pt x="4505560" y="313597"/>
                  </a:lnTo>
                  <a:lnTo>
                    <a:pt x="4464969" y="307253"/>
                  </a:lnTo>
                  <a:lnTo>
                    <a:pt x="4424379" y="300937"/>
                  </a:lnTo>
                  <a:lnTo>
                    <a:pt x="4383788" y="294654"/>
                  </a:lnTo>
                  <a:lnTo>
                    <a:pt x="4343197" y="288412"/>
                  </a:lnTo>
                  <a:lnTo>
                    <a:pt x="4302607" y="282216"/>
                  </a:lnTo>
                  <a:lnTo>
                    <a:pt x="4262016" y="276072"/>
                  </a:lnTo>
                  <a:lnTo>
                    <a:pt x="4221425" y="269988"/>
                  </a:lnTo>
                  <a:lnTo>
                    <a:pt x="4180835" y="263970"/>
                  </a:lnTo>
                  <a:lnTo>
                    <a:pt x="4140244" y="258026"/>
                  </a:lnTo>
                  <a:lnTo>
                    <a:pt x="4099654" y="252166"/>
                  </a:lnTo>
                  <a:lnTo>
                    <a:pt x="4059063" y="246397"/>
                  </a:lnTo>
                  <a:lnTo>
                    <a:pt x="4018472" y="240729"/>
                  </a:lnTo>
                  <a:lnTo>
                    <a:pt x="3977882" y="235173"/>
                  </a:lnTo>
                  <a:lnTo>
                    <a:pt x="3937291" y="229741"/>
                  </a:lnTo>
                  <a:lnTo>
                    <a:pt x="3896700" y="224443"/>
                  </a:lnTo>
                  <a:lnTo>
                    <a:pt x="3856110" y="219293"/>
                  </a:lnTo>
                  <a:lnTo>
                    <a:pt x="3815519" y="214303"/>
                  </a:lnTo>
                  <a:lnTo>
                    <a:pt x="3774928" y="209488"/>
                  </a:lnTo>
                  <a:lnTo>
                    <a:pt x="3734338" y="204862"/>
                  </a:lnTo>
                  <a:lnTo>
                    <a:pt x="3693747" y="200440"/>
                  </a:lnTo>
                  <a:lnTo>
                    <a:pt x="3653157" y="196237"/>
                  </a:lnTo>
                  <a:lnTo>
                    <a:pt x="3612566" y="192270"/>
                  </a:lnTo>
                  <a:lnTo>
                    <a:pt x="3571975" y="188552"/>
                  </a:lnTo>
                  <a:lnTo>
                    <a:pt x="3531385" y="185102"/>
                  </a:lnTo>
                  <a:lnTo>
                    <a:pt x="3490794" y="181934"/>
                  </a:lnTo>
                  <a:lnTo>
                    <a:pt x="3450203" y="179064"/>
                  </a:lnTo>
                  <a:lnTo>
                    <a:pt x="3409613" y="176508"/>
                  </a:lnTo>
                  <a:lnTo>
                    <a:pt x="3369022" y="174282"/>
                  </a:lnTo>
                  <a:lnTo>
                    <a:pt x="3328432" y="172400"/>
                  </a:lnTo>
                  <a:lnTo>
                    <a:pt x="3287841" y="170878"/>
                  </a:lnTo>
                  <a:lnTo>
                    <a:pt x="3247250" y="169728"/>
                  </a:lnTo>
                  <a:lnTo>
                    <a:pt x="3206660" y="168965"/>
                  </a:lnTo>
                  <a:lnTo>
                    <a:pt x="3166069" y="168601"/>
                  </a:lnTo>
                  <a:lnTo>
                    <a:pt x="3125478" y="168648"/>
                  </a:lnTo>
                  <a:lnTo>
                    <a:pt x="3084888" y="169118"/>
                  </a:lnTo>
                  <a:lnTo>
                    <a:pt x="3044297" y="170021"/>
                  </a:lnTo>
                  <a:lnTo>
                    <a:pt x="3003706" y="171364"/>
                  </a:lnTo>
                  <a:lnTo>
                    <a:pt x="2963116" y="173156"/>
                  </a:lnTo>
                  <a:lnTo>
                    <a:pt x="2922525" y="175399"/>
                  </a:lnTo>
                  <a:lnTo>
                    <a:pt x="2881935" y="178094"/>
                  </a:lnTo>
                  <a:lnTo>
                    <a:pt x="2841344" y="181239"/>
                  </a:lnTo>
                  <a:lnTo>
                    <a:pt x="2800753" y="184824"/>
                  </a:lnTo>
                  <a:lnTo>
                    <a:pt x="2760163" y="188833"/>
                  </a:lnTo>
                  <a:lnTo>
                    <a:pt x="2719572" y="193246"/>
                  </a:lnTo>
                  <a:lnTo>
                    <a:pt x="2678981" y="198033"/>
                  </a:lnTo>
                  <a:lnTo>
                    <a:pt x="2638391" y="203160"/>
                  </a:lnTo>
                  <a:lnTo>
                    <a:pt x="2597800" y="208587"/>
                  </a:lnTo>
                  <a:lnTo>
                    <a:pt x="2557209" y="214271"/>
                  </a:lnTo>
                  <a:lnTo>
                    <a:pt x="2516619" y="220167"/>
                  </a:lnTo>
                  <a:lnTo>
                    <a:pt x="2476028" y="226229"/>
                  </a:lnTo>
                  <a:lnTo>
                    <a:pt x="2435438" y="232413"/>
                  </a:lnTo>
                  <a:lnTo>
                    <a:pt x="2394847" y="238678"/>
                  </a:lnTo>
                  <a:lnTo>
                    <a:pt x="2354256" y="244984"/>
                  </a:lnTo>
                  <a:lnTo>
                    <a:pt x="2313666" y="251297"/>
                  </a:lnTo>
                  <a:lnTo>
                    <a:pt x="2273075" y="257584"/>
                  </a:lnTo>
                  <a:lnTo>
                    <a:pt x="2232484" y="263818"/>
                  </a:lnTo>
                  <a:lnTo>
                    <a:pt x="2191894" y="269973"/>
                  </a:lnTo>
                  <a:lnTo>
                    <a:pt x="2151303" y="276028"/>
                  </a:lnTo>
                  <a:lnTo>
                    <a:pt x="2110712" y="281965"/>
                  </a:lnTo>
                  <a:lnTo>
                    <a:pt x="2070122" y="287768"/>
                  </a:lnTo>
                  <a:lnTo>
                    <a:pt x="2029531" y="293424"/>
                  </a:lnTo>
                  <a:lnTo>
                    <a:pt x="1988941" y="298922"/>
                  </a:lnTo>
                  <a:lnTo>
                    <a:pt x="1948350" y="304254"/>
                  </a:lnTo>
                  <a:lnTo>
                    <a:pt x="1907759" y="309413"/>
                  </a:lnTo>
                  <a:lnTo>
                    <a:pt x="1867169" y="314394"/>
                  </a:lnTo>
                  <a:lnTo>
                    <a:pt x="1826578" y="319194"/>
                  </a:lnTo>
                  <a:lnTo>
                    <a:pt x="1785987" y="323810"/>
                  </a:lnTo>
                  <a:lnTo>
                    <a:pt x="1745397" y="328243"/>
                  </a:lnTo>
                  <a:lnTo>
                    <a:pt x="1704806" y="332492"/>
                  </a:lnTo>
                  <a:lnTo>
                    <a:pt x="1664216" y="336559"/>
                  </a:lnTo>
                  <a:lnTo>
                    <a:pt x="1623625" y="340445"/>
                  </a:lnTo>
                  <a:lnTo>
                    <a:pt x="1583034" y="344153"/>
                  </a:lnTo>
                  <a:lnTo>
                    <a:pt x="1542444" y="347687"/>
                  </a:lnTo>
                  <a:lnTo>
                    <a:pt x="1501853" y="351051"/>
                  </a:lnTo>
                  <a:lnTo>
                    <a:pt x="1461262" y="354249"/>
                  </a:lnTo>
                  <a:lnTo>
                    <a:pt x="1420672" y="357285"/>
                  </a:lnTo>
                  <a:lnTo>
                    <a:pt x="1380081" y="360164"/>
                  </a:lnTo>
                  <a:lnTo>
                    <a:pt x="1339490" y="362893"/>
                  </a:lnTo>
                  <a:lnTo>
                    <a:pt x="1298900" y="365475"/>
                  </a:lnTo>
                  <a:lnTo>
                    <a:pt x="1258309" y="367916"/>
                  </a:lnTo>
                  <a:lnTo>
                    <a:pt x="1217719" y="370223"/>
                  </a:lnTo>
                  <a:lnTo>
                    <a:pt x="1177128" y="372399"/>
                  </a:lnTo>
                  <a:lnTo>
                    <a:pt x="1136537" y="374451"/>
                  </a:lnTo>
                  <a:lnTo>
                    <a:pt x="1095947" y="376385"/>
                  </a:lnTo>
                  <a:lnTo>
                    <a:pt x="1055356" y="378205"/>
                  </a:lnTo>
                  <a:lnTo>
                    <a:pt x="1014765" y="379916"/>
                  </a:lnTo>
                  <a:lnTo>
                    <a:pt x="974175" y="381525"/>
                  </a:lnTo>
                  <a:lnTo>
                    <a:pt x="933584" y="383035"/>
                  </a:lnTo>
                  <a:lnTo>
                    <a:pt x="892993" y="384452"/>
                  </a:lnTo>
                  <a:lnTo>
                    <a:pt x="852403" y="385781"/>
                  </a:lnTo>
                  <a:lnTo>
                    <a:pt x="811812" y="387026"/>
                  </a:lnTo>
                  <a:lnTo>
                    <a:pt x="771222" y="388191"/>
                  </a:lnTo>
                  <a:lnTo>
                    <a:pt x="730631" y="389281"/>
                  </a:lnTo>
                  <a:lnTo>
                    <a:pt x="690040" y="390300"/>
                  </a:lnTo>
                  <a:lnTo>
                    <a:pt x="649450" y="391252"/>
                  </a:lnTo>
                  <a:lnTo>
                    <a:pt x="608859" y="392140"/>
                  </a:lnTo>
                  <a:lnTo>
                    <a:pt x="568268" y="392969"/>
                  </a:lnTo>
                  <a:lnTo>
                    <a:pt x="527678" y="393741"/>
                  </a:lnTo>
                  <a:lnTo>
                    <a:pt x="487087" y="394460"/>
                  </a:lnTo>
                  <a:lnTo>
                    <a:pt x="446496" y="395130"/>
                  </a:lnTo>
                  <a:lnTo>
                    <a:pt x="405906" y="395752"/>
                  </a:lnTo>
                  <a:lnTo>
                    <a:pt x="365315" y="396330"/>
                  </a:lnTo>
                  <a:lnTo>
                    <a:pt x="324725" y="396867"/>
                  </a:lnTo>
                  <a:lnTo>
                    <a:pt x="284134" y="397364"/>
                  </a:lnTo>
                  <a:lnTo>
                    <a:pt x="243543" y="397826"/>
                  </a:lnTo>
                  <a:lnTo>
                    <a:pt x="202953" y="398252"/>
                  </a:lnTo>
                  <a:lnTo>
                    <a:pt x="162362" y="398647"/>
                  </a:lnTo>
                  <a:lnTo>
                    <a:pt x="121771" y="399012"/>
                  </a:lnTo>
                  <a:lnTo>
                    <a:pt x="81181" y="399349"/>
                  </a:lnTo>
                  <a:lnTo>
                    <a:pt x="40590" y="399660"/>
                  </a:lnTo>
                  <a:lnTo>
                    <a:pt x="0" y="399946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5702390"/>
              <a:ext cx="4830285" cy="374686"/>
            </a:xfrm>
            <a:custGeom>
              <a:avLst/>
              <a:pathLst>
                <a:path w="4830285" h="374686">
                  <a:moveTo>
                    <a:pt x="0" y="374686"/>
                  </a:moveTo>
                  <a:lnTo>
                    <a:pt x="0" y="374686"/>
                  </a:lnTo>
                  <a:lnTo>
                    <a:pt x="40590" y="373496"/>
                  </a:lnTo>
                  <a:lnTo>
                    <a:pt x="81181" y="372257"/>
                  </a:lnTo>
                  <a:lnTo>
                    <a:pt x="121771" y="370966"/>
                  </a:lnTo>
                  <a:lnTo>
                    <a:pt x="162362" y="369621"/>
                  </a:lnTo>
                  <a:lnTo>
                    <a:pt x="202953" y="368221"/>
                  </a:lnTo>
                  <a:lnTo>
                    <a:pt x="243543" y="366764"/>
                  </a:lnTo>
                  <a:lnTo>
                    <a:pt x="284134" y="365248"/>
                  </a:lnTo>
                  <a:lnTo>
                    <a:pt x="324725" y="363670"/>
                  </a:lnTo>
                  <a:lnTo>
                    <a:pt x="365315" y="362028"/>
                  </a:lnTo>
                  <a:lnTo>
                    <a:pt x="405906" y="360321"/>
                  </a:lnTo>
                  <a:lnTo>
                    <a:pt x="446496" y="358546"/>
                  </a:lnTo>
                  <a:lnTo>
                    <a:pt x="487087" y="356701"/>
                  </a:lnTo>
                  <a:lnTo>
                    <a:pt x="527678" y="354784"/>
                  </a:lnTo>
                  <a:lnTo>
                    <a:pt x="568268" y="352792"/>
                  </a:lnTo>
                  <a:lnTo>
                    <a:pt x="608859" y="350724"/>
                  </a:lnTo>
                  <a:lnTo>
                    <a:pt x="649450" y="348576"/>
                  </a:lnTo>
                  <a:lnTo>
                    <a:pt x="690040" y="346348"/>
                  </a:lnTo>
                  <a:lnTo>
                    <a:pt x="730631" y="344036"/>
                  </a:lnTo>
                  <a:lnTo>
                    <a:pt x="771222" y="341638"/>
                  </a:lnTo>
                  <a:lnTo>
                    <a:pt x="811812" y="339153"/>
                  </a:lnTo>
                  <a:lnTo>
                    <a:pt x="852403" y="336577"/>
                  </a:lnTo>
                  <a:lnTo>
                    <a:pt x="892993" y="333910"/>
                  </a:lnTo>
                  <a:lnTo>
                    <a:pt x="933584" y="331148"/>
                  </a:lnTo>
                  <a:lnTo>
                    <a:pt x="974175" y="328291"/>
                  </a:lnTo>
                  <a:lnTo>
                    <a:pt x="1014765" y="325336"/>
                  </a:lnTo>
                  <a:lnTo>
                    <a:pt x="1055356" y="322281"/>
                  </a:lnTo>
                  <a:lnTo>
                    <a:pt x="1095947" y="319126"/>
                  </a:lnTo>
                  <a:lnTo>
                    <a:pt x="1136537" y="315868"/>
                  </a:lnTo>
                  <a:lnTo>
                    <a:pt x="1177128" y="312507"/>
                  </a:lnTo>
                  <a:lnTo>
                    <a:pt x="1217719" y="309041"/>
                  </a:lnTo>
                  <a:lnTo>
                    <a:pt x="1258309" y="305470"/>
                  </a:lnTo>
                  <a:lnTo>
                    <a:pt x="1298900" y="301794"/>
                  </a:lnTo>
                  <a:lnTo>
                    <a:pt x="1339490" y="298011"/>
                  </a:lnTo>
                  <a:lnTo>
                    <a:pt x="1380081" y="294122"/>
                  </a:lnTo>
                  <a:lnTo>
                    <a:pt x="1420672" y="290128"/>
                  </a:lnTo>
                  <a:lnTo>
                    <a:pt x="1461262" y="286029"/>
                  </a:lnTo>
                  <a:lnTo>
                    <a:pt x="1501853" y="281826"/>
                  </a:lnTo>
                  <a:lnTo>
                    <a:pt x="1542444" y="277521"/>
                  </a:lnTo>
                  <a:lnTo>
                    <a:pt x="1583034" y="273115"/>
                  </a:lnTo>
                  <a:lnTo>
                    <a:pt x="1623625" y="268612"/>
                  </a:lnTo>
                  <a:lnTo>
                    <a:pt x="1664216" y="264013"/>
                  </a:lnTo>
                  <a:lnTo>
                    <a:pt x="1704806" y="259322"/>
                  </a:lnTo>
                  <a:lnTo>
                    <a:pt x="1745397" y="254543"/>
                  </a:lnTo>
                  <a:lnTo>
                    <a:pt x="1785987" y="249679"/>
                  </a:lnTo>
                  <a:lnTo>
                    <a:pt x="1826578" y="244736"/>
                  </a:lnTo>
                  <a:lnTo>
                    <a:pt x="1867169" y="239718"/>
                  </a:lnTo>
                  <a:lnTo>
                    <a:pt x="1907759" y="234631"/>
                  </a:lnTo>
                  <a:lnTo>
                    <a:pt x="1948350" y="229479"/>
                  </a:lnTo>
                  <a:lnTo>
                    <a:pt x="1988941" y="224270"/>
                  </a:lnTo>
                  <a:lnTo>
                    <a:pt x="2029531" y="219008"/>
                  </a:lnTo>
                  <a:lnTo>
                    <a:pt x="2070122" y="213699"/>
                  </a:lnTo>
                  <a:lnTo>
                    <a:pt x="2110712" y="208350"/>
                  </a:lnTo>
                  <a:lnTo>
                    <a:pt x="2151303" y="202966"/>
                  </a:lnTo>
                  <a:lnTo>
                    <a:pt x="2191894" y="197550"/>
                  </a:lnTo>
                  <a:lnTo>
                    <a:pt x="2232484" y="192108"/>
                  </a:lnTo>
                  <a:lnTo>
                    <a:pt x="2273075" y="186642"/>
                  </a:lnTo>
                  <a:lnTo>
                    <a:pt x="2313666" y="181154"/>
                  </a:lnTo>
                  <a:lnTo>
                    <a:pt x="2354256" y="175643"/>
                  </a:lnTo>
                  <a:lnTo>
                    <a:pt x="2394847" y="170108"/>
                  </a:lnTo>
                  <a:lnTo>
                    <a:pt x="2435438" y="164544"/>
                  </a:lnTo>
                  <a:lnTo>
                    <a:pt x="2476028" y="158946"/>
                  </a:lnTo>
                  <a:lnTo>
                    <a:pt x="2516619" y="153307"/>
                  </a:lnTo>
                  <a:lnTo>
                    <a:pt x="2557209" y="147616"/>
                  </a:lnTo>
                  <a:lnTo>
                    <a:pt x="2597800" y="141866"/>
                  </a:lnTo>
                  <a:lnTo>
                    <a:pt x="2638391" y="136047"/>
                  </a:lnTo>
                  <a:lnTo>
                    <a:pt x="2678981" y="130153"/>
                  </a:lnTo>
                  <a:lnTo>
                    <a:pt x="2719572" y="124180"/>
                  </a:lnTo>
                  <a:lnTo>
                    <a:pt x="2760163" y="118131"/>
                  </a:lnTo>
                  <a:lnTo>
                    <a:pt x="2800753" y="112011"/>
                  </a:lnTo>
                  <a:lnTo>
                    <a:pt x="2841344" y="105836"/>
                  </a:lnTo>
                  <a:lnTo>
                    <a:pt x="2881935" y="99622"/>
                  </a:lnTo>
                  <a:lnTo>
                    <a:pt x="2922525" y="93392"/>
                  </a:lnTo>
                  <a:lnTo>
                    <a:pt x="2963116" y="87174"/>
                  </a:lnTo>
                  <a:lnTo>
                    <a:pt x="3003706" y="80995"/>
                  </a:lnTo>
                  <a:lnTo>
                    <a:pt x="3044297" y="74886"/>
                  </a:lnTo>
                  <a:lnTo>
                    <a:pt x="3084888" y="68876"/>
                  </a:lnTo>
                  <a:lnTo>
                    <a:pt x="3125478" y="62994"/>
                  </a:lnTo>
                  <a:lnTo>
                    <a:pt x="3166069" y="57268"/>
                  </a:lnTo>
                  <a:lnTo>
                    <a:pt x="3206660" y="51724"/>
                  </a:lnTo>
                  <a:lnTo>
                    <a:pt x="3247250" y="46386"/>
                  </a:lnTo>
                  <a:lnTo>
                    <a:pt x="3287841" y="41276"/>
                  </a:lnTo>
                  <a:lnTo>
                    <a:pt x="3328432" y="36414"/>
                  </a:lnTo>
                  <a:lnTo>
                    <a:pt x="3369022" y="31816"/>
                  </a:lnTo>
                  <a:lnTo>
                    <a:pt x="3409613" y="27497"/>
                  </a:lnTo>
                  <a:lnTo>
                    <a:pt x="3450203" y="23471"/>
                  </a:lnTo>
                  <a:lnTo>
                    <a:pt x="3490794" y="19749"/>
                  </a:lnTo>
                  <a:lnTo>
                    <a:pt x="3531385" y="16338"/>
                  </a:lnTo>
                  <a:lnTo>
                    <a:pt x="3571975" y="13246"/>
                  </a:lnTo>
                  <a:lnTo>
                    <a:pt x="3612566" y="10477"/>
                  </a:lnTo>
                  <a:lnTo>
                    <a:pt x="3653157" y="8035"/>
                  </a:lnTo>
                  <a:lnTo>
                    <a:pt x="3693747" y="5921"/>
                  </a:lnTo>
                  <a:lnTo>
                    <a:pt x="3734338" y="4133"/>
                  </a:lnTo>
                  <a:lnTo>
                    <a:pt x="3774928" y="2672"/>
                  </a:lnTo>
                  <a:lnTo>
                    <a:pt x="3815519" y="1533"/>
                  </a:lnTo>
                  <a:lnTo>
                    <a:pt x="3856110" y="712"/>
                  </a:lnTo>
                  <a:lnTo>
                    <a:pt x="3896700" y="203"/>
                  </a:lnTo>
                  <a:lnTo>
                    <a:pt x="3937291" y="0"/>
                  </a:lnTo>
                  <a:lnTo>
                    <a:pt x="3977882" y="93"/>
                  </a:lnTo>
                  <a:lnTo>
                    <a:pt x="4018472" y="476"/>
                  </a:lnTo>
                  <a:lnTo>
                    <a:pt x="4059063" y="1138"/>
                  </a:lnTo>
                  <a:lnTo>
                    <a:pt x="4099654" y="2069"/>
                  </a:lnTo>
                  <a:lnTo>
                    <a:pt x="4140244" y="3258"/>
                  </a:lnTo>
                  <a:lnTo>
                    <a:pt x="4180835" y="4693"/>
                  </a:lnTo>
                  <a:lnTo>
                    <a:pt x="4221425" y="6363"/>
                  </a:lnTo>
                  <a:lnTo>
                    <a:pt x="4262016" y="8256"/>
                  </a:lnTo>
                  <a:lnTo>
                    <a:pt x="4302607" y="10359"/>
                  </a:lnTo>
                  <a:lnTo>
                    <a:pt x="4343197" y="12659"/>
                  </a:lnTo>
                  <a:lnTo>
                    <a:pt x="4383788" y="15145"/>
                  </a:lnTo>
                  <a:lnTo>
                    <a:pt x="4424379" y="17804"/>
                  </a:lnTo>
                  <a:lnTo>
                    <a:pt x="4464969" y="20624"/>
                  </a:lnTo>
                  <a:lnTo>
                    <a:pt x="4505560" y="23593"/>
                  </a:lnTo>
                  <a:lnTo>
                    <a:pt x="4546151" y="26701"/>
                  </a:lnTo>
                  <a:lnTo>
                    <a:pt x="4586741" y="29936"/>
                  </a:lnTo>
                  <a:lnTo>
                    <a:pt x="4627332" y="33289"/>
                  </a:lnTo>
                  <a:lnTo>
                    <a:pt x="4667922" y="36751"/>
                  </a:lnTo>
                  <a:lnTo>
                    <a:pt x="4708513" y="40314"/>
                  </a:lnTo>
                  <a:lnTo>
                    <a:pt x="4749104" y="43969"/>
                  </a:lnTo>
                  <a:lnTo>
                    <a:pt x="4789694" y="47712"/>
                  </a:lnTo>
                  <a:lnTo>
                    <a:pt x="4830285" y="51537"/>
                  </a:lnTo>
                  <a:lnTo>
                    <a:pt x="4830285" y="515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5870992"/>
              <a:ext cx="4830285" cy="231344"/>
            </a:xfrm>
            <a:custGeom>
              <a:avLst/>
              <a:pathLst>
                <a:path w="4830285" h="231344">
                  <a:moveTo>
                    <a:pt x="4830285" y="195936"/>
                  </a:moveTo>
                  <a:lnTo>
                    <a:pt x="4830285" y="195936"/>
                  </a:lnTo>
                  <a:lnTo>
                    <a:pt x="4789694" y="189623"/>
                  </a:lnTo>
                  <a:lnTo>
                    <a:pt x="4749104" y="183277"/>
                  </a:lnTo>
                  <a:lnTo>
                    <a:pt x="4708513" y="176907"/>
                  </a:lnTo>
                  <a:lnTo>
                    <a:pt x="4667922" y="170523"/>
                  </a:lnTo>
                  <a:lnTo>
                    <a:pt x="4627332" y="164132"/>
                  </a:lnTo>
                  <a:lnTo>
                    <a:pt x="4586741" y="157742"/>
                  </a:lnTo>
                  <a:lnTo>
                    <a:pt x="4546151" y="151361"/>
                  </a:lnTo>
                  <a:lnTo>
                    <a:pt x="4505560" y="144996"/>
                  </a:lnTo>
                  <a:lnTo>
                    <a:pt x="4464969" y="138652"/>
                  </a:lnTo>
                  <a:lnTo>
                    <a:pt x="4424379" y="132335"/>
                  </a:lnTo>
                  <a:lnTo>
                    <a:pt x="4383788" y="126053"/>
                  </a:lnTo>
                  <a:lnTo>
                    <a:pt x="4343197" y="119811"/>
                  </a:lnTo>
                  <a:lnTo>
                    <a:pt x="4302607" y="113614"/>
                  </a:lnTo>
                  <a:lnTo>
                    <a:pt x="4262016" y="107471"/>
                  </a:lnTo>
                  <a:lnTo>
                    <a:pt x="4221425" y="101386"/>
                  </a:lnTo>
                  <a:lnTo>
                    <a:pt x="4180835" y="95369"/>
                  </a:lnTo>
                  <a:lnTo>
                    <a:pt x="4140244" y="89425"/>
                  </a:lnTo>
                  <a:lnTo>
                    <a:pt x="4099654" y="83564"/>
                  </a:lnTo>
                  <a:lnTo>
                    <a:pt x="4059063" y="77795"/>
                  </a:lnTo>
                  <a:lnTo>
                    <a:pt x="4018472" y="72128"/>
                  </a:lnTo>
                  <a:lnTo>
                    <a:pt x="3977882" y="66572"/>
                  </a:lnTo>
                  <a:lnTo>
                    <a:pt x="3937291" y="61139"/>
                  </a:lnTo>
                  <a:lnTo>
                    <a:pt x="3896700" y="55842"/>
                  </a:lnTo>
                  <a:lnTo>
                    <a:pt x="3856110" y="50691"/>
                  </a:lnTo>
                  <a:lnTo>
                    <a:pt x="3815519" y="45702"/>
                  </a:lnTo>
                  <a:lnTo>
                    <a:pt x="3774928" y="40887"/>
                  </a:lnTo>
                  <a:lnTo>
                    <a:pt x="3734338" y="36261"/>
                  </a:lnTo>
                  <a:lnTo>
                    <a:pt x="3693747" y="31839"/>
                  </a:lnTo>
                  <a:lnTo>
                    <a:pt x="3653157" y="27636"/>
                  </a:lnTo>
                  <a:lnTo>
                    <a:pt x="3612566" y="23668"/>
                  </a:lnTo>
                  <a:lnTo>
                    <a:pt x="3571975" y="19951"/>
                  </a:lnTo>
                  <a:lnTo>
                    <a:pt x="3531385" y="16500"/>
                  </a:lnTo>
                  <a:lnTo>
                    <a:pt x="3490794" y="13332"/>
                  </a:lnTo>
                  <a:lnTo>
                    <a:pt x="3450203" y="10463"/>
                  </a:lnTo>
                  <a:lnTo>
                    <a:pt x="3409613" y="7907"/>
                  </a:lnTo>
                  <a:lnTo>
                    <a:pt x="3369022" y="5681"/>
                  </a:lnTo>
                  <a:lnTo>
                    <a:pt x="3328432" y="3799"/>
                  </a:lnTo>
                  <a:lnTo>
                    <a:pt x="3287841" y="2276"/>
                  </a:lnTo>
                  <a:lnTo>
                    <a:pt x="3247250" y="1127"/>
                  </a:lnTo>
                  <a:lnTo>
                    <a:pt x="3206660" y="363"/>
                  </a:lnTo>
                  <a:lnTo>
                    <a:pt x="3166069" y="0"/>
                  </a:lnTo>
                  <a:lnTo>
                    <a:pt x="3125478" y="47"/>
                  </a:lnTo>
                  <a:lnTo>
                    <a:pt x="3084888" y="517"/>
                  </a:lnTo>
                  <a:lnTo>
                    <a:pt x="3044297" y="1419"/>
                  </a:lnTo>
                  <a:lnTo>
                    <a:pt x="3003706" y="2763"/>
                  </a:lnTo>
                  <a:lnTo>
                    <a:pt x="2963116" y="4554"/>
                  </a:lnTo>
                  <a:lnTo>
                    <a:pt x="2922525" y="6797"/>
                  </a:lnTo>
                  <a:lnTo>
                    <a:pt x="2881935" y="9493"/>
                  </a:lnTo>
                  <a:lnTo>
                    <a:pt x="2841344" y="12638"/>
                  </a:lnTo>
                  <a:lnTo>
                    <a:pt x="2800753" y="16222"/>
                  </a:lnTo>
                  <a:lnTo>
                    <a:pt x="2760163" y="20232"/>
                  </a:lnTo>
                  <a:lnTo>
                    <a:pt x="2719572" y="24644"/>
                  </a:lnTo>
                  <a:lnTo>
                    <a:pt x="2678981" y="29432"/>
                  </a:lnTo>
                  <a:lnTo>
                    <a:pt x="2638391" y="34559"/>
                  </a:lnTo>
                  <a:lnTo>
                    <a:pt x="2597800" y="39986"/>
                  </a:lnTo>
                  <a:lnTo>
                    <a:pt x="2557209" y="45670"/>
                  </a:lnTo>
                  <a:lnTo>
                    <a:pt x="2516619" y="51566"/>
                  </a:lnTo>
                  <a:lnTo>
                    <a:pt x="2476028" y="57628"/>
                  </a:lnTo>
                  <a:lnTo>
                    <a:pt x="2435438" y="63812"/>
                  </a:lnTo>
                  <a:lnTo>
                    <a:pt x="2394847" y="70077"/>
                  </a:lnTo>
                  <a:lnTo>
                    <a:pt x="2354256" y="76383"/>
                  </a:lnTo>
                  <a:lnTo>
                    <a:pt x="2313666" y="82696"/>
                  </a:lnTo>
                  <a:lnTo>
                    <a:pt x="2273075" y="88983"/>
                  </a:lnTo>
                  <a:lnTo>
                    <a:pt x="2232484" y="95217"/>
                  </a:lnTo>
                  <a:lnTo>
                    <a:pt x="2191894" y="101372"/>
                  </a:lnTo>
                  <a:lnTo>
                    <a:pt x="2151303" y="107427"/>
                  </a:lnTo>
                  <a:lnTo>
                    <a:pt x="2110712" y="113364"/>
                  </a:lnTo>
                  <a:lnTo>
                    <a:pt x="2070122" y="119166"/>
                  </a:lnTo>
                  <a:lnTo>
                    <a:pt x="2029531" y="124822"/>
                  </a:lnTo>
                  <a:lnTo>
                    <a:pt x="1988941" y="130320"/>
                  </a:lnTo>
                  <a:lnTo>
                    <a:pt x="1948350" y="135652"/>
                  </a:lnTo>
                  <a:lnTo>
                    <a:pt x="1907759" y="140811"/>
                  </a:lnTo>
                  <a:lnTo>
                    <a:pt x="1867169" y="145793"/>
                  </a:lnTo>
                  <a:lnTo>
                    <a:pt x="1826578" y="150592"/>
                  </a:lnTo>
                  <a:lnTo>
                    <a:pt x="1785987" y="155209"/>
                  </a:lnTo>
                  <a:lnTo>
                    <a:pt x="1745397" y="159642"/>
                  </a:lnTo>
                  <a:lnTo>
                    <a:pt x="1704806" y="163891"/>
                  </a:lnTo>
                  <a:lnTo>
                    <a:pt x="1664216" y="167957"/>
                  </a:lnTo>
                  <a:lnTo>
                    <a:pt x="1623625" y="171843"/>
                  </a:lnTo>
                  <a:lnTo>
                    <a:pt x="1583034" y="175552"/>
                  </a:lnTo>
                  <a:lnTo>
                    <a:pt x="1542444" y="179086"/>
                  </a:lnTo>
                  <a:lnTo>
                    <a:pt x="1501853" y="182450"/>
                  </a:lnTo>
                  <a:lnTo>
                    <a:pt x="1461262" y="185647"/>
                  </a:lnTo>
                  <a:lnTo>
                    <a:pt x="1420672" y="188683"/>
                  </a:lnTo>
                  <a:lnTo>
                    <a:pt x="1380081" y="191563"/>
                  </a:lnTo>
                  <a:lnTo>
                    <a:pt x="1339490" y="194291"/>
                  </a:lnTo>
                  <a:lnTo>
                    <a:pt x="1298900" y="196874"/>
                  </a:lnTo>
                  <a:lnTo>
                    <a:pt x="1258309" y="199315"/>
                  </a:lnTo>
                  <a:lnTo>
                    <a:pt x="1217719" y="201621"/>
                  </a:lnTo>
                  <a:lnTo>
                    <a:pt x="1177128" y="203798"/>
                  </a:lnTo>
                  <a:lnTo>
                    <a:pt x="1136537" y="205850"/>
                  </a:lnTo>
                  <a:lnTo>
                    <a:pt x="1095947" y="207784"/>
                  </a:lnTo>
                  <a:lnTo>
                    <a:pt x="1055356" y="209603"/>
                  </a:lnTo>
                  <a:lnTo>
                    <a:pt x="1014765" y="211315"/>
                  </a:lnTo>
                  <a:lnTo>
                    <a:pt x="974175" y="212923"/>
                  </a:lnTo>
                  <a:lnTo>
                    <a:pt x="933584" y="214434"/>
                  </a:lnTo>
                  <a:lnTo>
                    <a:pt x="892993" y="215851"/>
                  </a:lnTo>
                  <a:lnTo>
                    <a:pt x="852403" y="217180"/>
                  </a:lnTo>
                  <a:lnTo>
                    <a:pt x="811812" y="218424"/>
                  </a:lnTo>
                  <a:lnTo>
                    <a:pt x="771222" y="219590"/>
                  </a:lnTo>
                  <a:lnTo>
                    <a:pt x="730631" y="220680"/>
                  </a:lnTo>
                  <a:lnTo>
                    <a:pt x="690040" y="221699"/>
                  </a:lnTo>
                  <a:lnTo>
                    <a:pt x="649450" y="222651"/>
                  </a:lnTo>
                  <a:lnTo>
                    <a:pt x="608859" y="223539"/>
                  </a:lnTo>
                  <a:lnTo>
                    <a:pt x="568268" y="224368"/>
                  </a:lnTo>
                  <a:lnTo>
                    <a:pt x="527678" y="225140"/>
                  </a:lnTo>
                  <a:lnTo>
                    <a:pt x="487087" y="225859"/>
                  </a:lnTo>
                  <a:lnTo>
                    <a:pt x="446496" y="226528"/>
                  </a:lnTo>
                  <a:lnTo>
                    <a:pt x="405906" y="227151"/>
                  </a:lnTo>
                  <a:lnTo>
                    <a:pt x="365315" y="227729"/>
                  </a:lnTo>
                  <a:lnTo>
                    <a:pt x="324725" y="228265"/>
                  </a:lnTo>
                  <a:lnTo>
                    <a:pt x="284134" y="228763"/>
                  </a:lnTo>
                  <a:lnTo>
                    <a:pt x="243543" y="229224"/>
                  </a:lnTo>
                  <a:lnTo>
                    <a:pt x="202953" y="229651"/>
                  </a:lnTo>
                  <a:lnTo>
                    <a:pt x="162362" y="230046"/>
                  </a:lnTo>
                  <a:lnTo>
                    <a:pt x="121771" y="230411"/>
                  </a:lnTo>
                  <a:lnTo>
                    <a:pt x="81181" y="230748"/>
                  </a:lnTo>
                  <a:lnTo>
                    <a:pt x="40590" y="231058"/>
                  </a:lnTo>
                  <a:lnTo>
                    <a:pt x="0" y="231344"/>
                  </a:lnTo>
                  <a:lnTo>
                    <a:pt x="0" y="2313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3395161"/>
              <a:ext cx="4830285" cy="2708936"/>
            </a:xfrm>
            <a:custGeom>
              <a:avLst/>
              <a:pathLst>
                <a:path w="4830285" h="2708936">
                  <a:moveTo>
                    <a:pt x="0" y="2708859"/>
                  </a:moveTo>
                  <a:lnTo>
                    <a:pt x="40590" y="2708850"/>
                  </a:lnTo>
                  <a:lnTo>
                    <a:pt x="81181" y="2708840"/>
                  </a:lnTo>
                  <a:lnTo>
                    <a:pt x="121771" y="2708829"/>
                  </a:lnTo>
                  <a:lnTo>
                    <a:pt x="162362" y="2708817"/>
                  </a:lnTo>
                  <a:lnTo>
                    <a:pt x="202953" y="2708803"/>
                  </a:lnTo>
                  <a:lnTo>
                    <a:pt x="243543" y="2708788"/>
                  </a:lnTo>
                  <a:lnTo>
                    <a:pt x="284134" y="2708771"/>
                  </a:lnTo>
                  <a:lnTo>
                    <a:pt x="324725" y="2708752"/>
                  </a:lnTo>
                  <a:lnTo>
                    <a:pt x="365315" y="2708731"/>
                  </a:lnTo>
                  <a:lnTo>
                    <a:pt x="405906" y="2708707"/>
                  </a:lnTo>
                  <a:lnTo>
                    <a:pt x="446496" y="2708681"/>
                  </a:lnTo>
                  <a:lnTo>
                    <a:pt x="487087" y="2708652"/>
                  </a:lnTo>
                  <a:lnTo>
                    <a:pt x="527678" y="2708619"/>
                  </a:lnTo>
                  <a:lnTo>
                    <a:pt x="568268" y="2708583"/>
                  </a:lnTo>
                  <a:lnTo>
                    <a:pt x="608859" y="2708543"/>
                  </a:lnTo>
                  <a:lnTo>
                    <a:pt x="649450" y="2708499"/>
                  </a:lnTo>
                  <a:lnTo>
                    <a:pt x="690040" y="2708449"/>
                  </a:lnTo>
                  <a:lnTo>
                    <a:pt x="730631" y="2708394"/>
                  </a:lnTo>
                  <a:lnTo>
                    <a:pt x="771222" y="2708333"/>
                  </a:lnTo>
                  <a:lnTo>
                    <a:pt x="811812" y="2708266"/>
                  </a:lnTo>
                  <a:lnTo>
                    <a:pt x="852403" y="2708191"/>
                  </a:lnTo>
                  <a:lnTo>
                    <a:pt x="892993" y="2708108"/>
                  </a:lnTo>
                  <a:lnTo>
                    <a:pt x="933584" y="2708016"/>
                  </a:lnTo>
                  <a:lnTo>
                    <a:pt x="974175" y="2707914"/>
                  </a:lnTo>
                  <a:lnTo>
                    <a:pt x="1014765" y="2707801"/>
                  </a:lnTo>
                  <a:lnTo>
                    <a:pt x="1055356" y="2707676"/>
                  </a:lnTo>
                  <a:lnTo>
                    <a:pt x="1095947" y="2707538"/>
                  </a:lnTo>
                  <a:lnTo>
                    <a:pt x="1136537" y="2707385"/>
                  </a:lnTo>
                  <a:lnTo>
                    <a:pt x="1177128" y="2707217"/>
                  </a:lnTo>
                  <a:lnTo>
                    <a:pt x="1217719" y="2707031"/>
                  </a:lnTo>
                  <a:lnTo>
                    <a:pt x="1258309" y="2706825"/>
                  </a:lnTo>
                  <a:lnTo>
                    <a:pt x="1298900" y="2706599"/>
                  </a:lnTo>
                  <a:lnTo>
                    <a:pt x="1339490" y="2706350"/>
                  </a:lnTo>
                  <a:lnTo>
                    <a:pt x="1380081" y="2706076"/>
                  </a:lnTo>
                  <a:lnTo>
                    <a:pt x="1420672" y="2705774"/>
                  </a:lnTo>
                  <a:lnTo>
                    <a:pt x="1461262" y="2705442"/>
                  </a:lnTo>
                  <a:lnTo>
                    <a:pt x="1501853" y="2705078"/>
                  </a:lnTo>
                  <a:lnTo>
                    <a:pt x="1542444" y="2704679"/>
                  </a:lnTo>
                  <a:lnTo>
                    <a:pt x="1583034" y="2704241"/>
                  </a:lnTo>
                  <a:lnTo>
                    <a:pt x="1623625" y="2703761"/>
                  </a:lnTo>
                  <a:lnTo>
                    <a:pt x="1664216" y="2703236"/>
                  </a:lnTo>
                  <a:lnTo>
                    <a:pt x="1704806" y="2702663"/>
                  </a:lnTo>
                  <a:lnTo>
                    <a:pt x="1745397" y="2702037"/>
                  </a:lnTo>
                  <a:lnTo>
                    <a:pt x="1785987" y="2701355"/>
                  </a:lnTo>
                  <a:lnTo>
                    <a:pt x="1826578" y="2700611"/>
                  </a:lnTo>
                  <a:lnTo>
                    <a:pt x="1867169" y="2699803"/>
                  </a:lnTo>
                  <a:lnTo>
                    <a:pt x="1907759" y="2698924"/>
                  </a:lnTo>
                  <a:lnTo>
                    <a:pt x="1948350" y="2697971"/>
                  </a:lnTo>
                  <a:lnTo>
                    <a:pt x="1988941" y="2696938"/>
                  </a:lnTo>
                  <a:lnTo>
                    <a:pt x="2029531" y="2695820"/>
                  </a:lnTo>
                  <a:lnTo>
                    <a:pt x="2070122" y="2694611"/>
                  </a:lnTo>
                  <a:lnTo>
                    <a:pt x="2110712" y="2693308"/>
                  </a:lnTo>
                  <a:lnTo>
                    <a:pt x="2151303" y="2691903"/>
                  </a:lnTo>
                  <a:lnTo>
                    <a:pt x="2191894" y="2690391"/>
                  </a:lnTo>
                  <a:lnTo>
                    <a:pt x="2232484" y="2688766"/>
                  </a:lnTo>
                  <a:lnTo>
                    <a:pt x="2273075" y="2687023"/>
                  </a:lnTo>
                  <a:lnTo>
                    <a:pt x="2313666" y="2685154"/>
                  </a:lnTo>
                  <a:lnTo>
                    <a:pt x="2354256" y="2683154"/>
                  </a:lnTo>
                  <a:lnTo>
                    <a:pt x="2394847" y="2681016"/>
                  </a:lnTo>
                  <a:lnTo>
                    <a:pt x="2435438" y="2678733"/>
                  </a:lnTo>
                  <a:lnTo>
                    <a:pt x="2476028" y="2676295"/>
                  </a:lnTo>
                  <a:lnTo>
                    <a:pt x="2516619" y="2673694"/>
                  </a:lnTo>
                  <a:lnTo>
                    <a:pt x="2557209" y="2670919"/>
                  </a:lnTo>
                  <a:lnTo>
                    <a:pt x="2597800" y="2667956"/>
                  </a:lnTo>
                  <a:lnTo>
                    <a:pt x="2638391" y="2664787"/>
                  </a:lnTo>
                  <a:lnTo>
                    <a:pt x="2678981" y="2661393"/>
                  </a:lnTo>
                  <a:lnTo>
                    <a:pt x="2719572" y="2657744"/>
                  </a:lnTo>
                  <a:lnTo>
                    <a:pt x="2760163" y="2653804"/>
                  </a:lnTo>
                  <a:lnTo>
                    <a:pt x="2800753" y="2649528"/>
                  </a:lnTo>
                  <a:lnTo>
                    <a:pt x="2841344" y="2644856"/>
                  </a:lnTo>
                  <a:lnTo>
                    <a:pt x="2881935" y="2639715"/>
                  </a:lnTo>
                  <a:lnTo>
                    <a:pt x="2922525" y="2634019"/>
                  </a:lnTo>
                  <a:lnTo>
                    <a:pt x="2963116" y="2627668"/>
                  </a:lnTo>
                  <a:lnTo>
                    <a:pt x="3003706" y="2620557"/>
                  </a:lnTo>
                  <a:lnTo>
                    <a:pt x="3044297" y="2612577"/>
                  </a:lnTo>
                  <a:lnTo>
                    <a:pt x="3084888" y="2603626"/>
                  </a:lnTo>
                  <a:lnTo>
                    <a:pt x="3125478" y="2593607"/>
                  </a:lnTo>
                  <a:lnTo>
                    <a:pt x="3166069" y="2582429"/>
                  </a:lnTo>
                  <a:lnTo>
                    <a:pt x="3206660" y="2570009"/>
                  </a:lnTo>
                  <a:lnTo>
                    <a:pt x="3247250" y="2556265"/>
                  </a:lnTo>
                  <a:lnTo>
                    <a:pt x="3287841" y="2541117"/>
                  </a:lnTo>
                  <a:lnTo>
                    <a:pt x="3328432" y="2524483"/>
                  </a:lnTo>
                  <a:lnTo>
                    <a:pt x="3369022" y="2506279"/>
                  </a:lnTo>
                  <a:lnTo>
                    <a:pt x="3409613" y="2486415"/>
                  </a:lnTo>
                  <a:lnTo>
                    <a:pt x="3450203" y="2464802"/>
                  </a:lnTo>
                  <a:lnTo>
                    <a:pt x="3490794" y="2441342"/>
                  </a:lnTo>
                  <a:lnTo>
                    <a:pt x="3531385" y="2415937"/>
                  </a:lnTo>
                  <a:lnTo>
                    <a:pt x="3571975" y="2388486"/>
                  </a:lnTo>
                  <a:lnTo>
                    <a:pt x="3612566" y="2358882"/>
                  </a:lnTo>
                  <a:lnTo>
                    <a:pt x="3653157" y="2327017"/>
                  </a:lnTo>
                  <a:lnTo>
                    <a:pt x="3693747" y="2292782"/>
                  </a:lnTo>
                  <a:lnTo>
                    <a:pt x="3734338" y="2256065"/>
                  </a:lnTo>
                  <a:lnTo>
                    <a:pt x="3774928" y="2216752"/>
                  </a:lnTo>
                  <a:lnTo>
                    <a:pt x="3815519" y="2174730"/>
                  </a:lnTo>
                  <a:lnTo>
                    <a:pt x="3856110" y="2129885"/>
                  </a:lnTo>
                  <a:lnTo>
                    <a:pt x="3896700" y="2082103"/>
                  </a:lnTo>
                  <a:lnTo>
                    <a:pt x="3937291" y="2031272"/>
                  </a:lnTo>
                  <a:lnTo>
                    <a:pt x="3977882" y="1977282"/>
                  </a:lnTo>
                  <a:lnTo>
                    <a:pt x="4018472" y="1920026"/>
                  </a:lnTo>
                  <a:lnTo>
                    <a:pt x="4059063" y="1859401"/>
                  </a:lnTo>
                  <a:lnTo>
                    <a:pt x="4099654" y="1795308"/>
                  </a:lnTo>
                  <a:lnTo>
                    <a:pt x="4140244" y="1727655"/>
                  </a:lnTo>
                  <a:lnTo>
                    <a:pt x="4180835" y="1656357"/>
                  </a:lnTo>
                  <a:lnTo>
                    <a:pt x="4221425" y="1581337"/>
                  </a:lnTo>
                  <a:lnTo>
                    <a:pt x="4262016" y="1502530"/>
                  </a:lnTo>
                  <a:lnTo>
                    <a:pt x="4302607" y="1419879"/>
                  </a:lnTo>
                  <a:lnTo>
                    <a:pt x="4343197" y="1333342"/>
                  </a:lnTo>
                  <a:lnTo>
                    <a:pt x="4383788" y="1242890"/>
                  </a:lnTo>
                  <a:lnTo>
                    <a:pt x="4424379" y="1148511"/>
                  </a:lnTo>
                  <a:lnTo>
                    <a:pt x="4464969" y="1050209"/>
                  </a:lnTo>
                  <a:lnTo>
                    <a:pt x="4505560" y="948007"/>
                  </a:lnTo>
                  <a:lnTo>
                    <a:pt x="4546151" y="841948"/>
                  </a:lnTo>
                  <a:lnTo>
                    <a:pt x="4586741" y="732097"/>
                  </a:lnTo>
                  <a:lnTo>
                    <a:pt x="4627332" y="618542"/>
                  </a:lnTo>
                  <a:lnTo>
                    <a:pt x="4667922" y="501394"/>
                  </a:lnTo>
                  <a:lnTo>
                    <a:pt x="4708513" y="380790"/>
                  </a:lnTo>
                  <a:lnTo>
                    <a:pt x="4749104" y="256892"/>
                  </a:lnTo>
                  <a:lnTo>
                    <a:pt x="4789694" y="129890"/>
                  </a:lnTo>
                  <a:lnTo>
                    <a:pt x="4830285" y="0"/>
                  </a:lnTo>
                  <a:lnTo>
                    <a:pt x="4830285" y="2708936"/>
                  </a:lnTo>
                  <a:lnTo>
                    <a:pt x="4022725" y="2708936"/>
                  </a:lnTo>
                  <a:lnTo>
                    <a:pt x="4018472" y="2707630"/>
                  </a:lnTo>
                  <a:lnTo>
                    <a:pt x="3977882" y="2696380"/>
                  </a:lnTo>
                  <a:lnTo>
                    <a:pt x="3937291" y="2686297"/>
                  </a:lnTo>
                  <a:lnTo>
                    <a:pt x="3896700" y="2677336"/>
                  </a:lnTo>
                  <a:lnTo>
                    <a:pt x="3856110" y="2669449"/>
                  </a:lnTo>
                  <a:lnTo>
                    <a:pt x="3815519" y="2662585"/>
                  </a:lnTo>
                  <a:lnTo>
                    <a:pt x="3774928" y="2656693"/>
                  </a:lnTo>
                  <a:lnTo>
                    <a:pt x="3734338" y="2651720"/>
                  </a:lnTo>
                  <a:lnTo>
                    <a:pt x="3693747" y="2647614"/>
                  </a:lnTo>
                  <a:lnTo>
                    <a:pt x="3653157" y="2644322"/>
                  </a:lnTo>
                  <a:lnTo>
                    <a:pt x="3612566" y="2641790"/>
                  </a:lnTo>
                  <a:lnTo>
                    <a:pt x="3571975" y="2639968"/>
                  </a:lnTo>
                  <a:lnTo>
                    <a:pt x="3531385" y="2638805"/>
                  </a:lnTo>
                  <a:lnTo>
                    <a:pt x="3490794" y="2638253"/>
                  </a:lnTo>
                  <a:lnTo>
                    <a:pt x="3450203" y="2638265"/>
                  </a:lnTo>
                  <a:lnTo>
                    <a:pt x="3409613" y="2638796"/>
                  </a:lnTo>
                  <a:lnTo>
                    <a:pt x="3369022" y="2639804"/>
                  </a:lnTo>
                  <a:lnTo>
                    <a:pt x="3328432" y="2641250"/>
                  </a:lnTo>
                  <a:lnTo>
                    <a:pt x="3287841" y="2643098"/>
                  </a:lnTo>
                  <a:lnTo>
                    <a:pt x="3247250" y="2645312"/>
                  </a:lnTo>
                  <a:lnTo>
                    <a:pt x="3206660" y="2647860"/>
                  </a:lnTo>
                  <a:lnTo>
                    <a:pt x="3166069" y="2650709"/>
                  </a:lnTo>
                  <a:lnTo>
                    <a:pt x="3125478" y="2653826"/>
                  </a:lnTo>
                  <a:lnTo>
                    <a:pt x="3084888" y="2657172"/>
                  </a:lnTo>
                  <a:lnTo>
                    <a:pt x="3044297" y="2660701"/>
                  </a:lnTo>
                  <a:lnTo>
                    <a:pt x="3003706" y="2664362"/>
                  </a:lnTo>
                  <a:lnTo>
                    <a:pt x="2963116" y="2668092"/>
                  </a:lnTo>
                  <a:lnTo>
                    <a:pt x="2922525" y="2671825"/>
                  </a:lnTo>
                  <a:lnTo>
                    <a:pt x="2881935" y="2675497"/>
                  </a:lnTo>
                  <a:lnTo>
                    <a:pt x="2841344" y="2679046"/>
                  </a:lnTo>
                  <a:lnTo>
                    <a:pt x="2800753" y="2682425"/>
                  </a:lnTo>
                  <a:lnTo>
                    <a:pt x="2760163" y="2685598"/>
                  </a:lnTo>
                  <a:lnTo>
                    <a:pt x="2719572" y="2688541"/>
                  </a:lnTo>
                  <a:lnTo>
                    <a:pt x="2678981" y="2691241"/>
                  </a:lnTo>
                  <a:lnTo>
                    <a:pt x="2638391" y="2693697"/>
                  </a:lnTo>
                  <a:lnTo>
                    <a:pt x="2597800" y="2695912"/>
                  </a:lnTo>
                  <a:lnTo>
                    <a:pt x="2557209" y="2697895"/>
                  </a:lnTo>
                  <a:lnTo>
                    <a:pt x="2516619" y="2699658"/>
                  </a:lnTo>
                  <a:lnTo>
                    <a:pt x="2476028" y="2701216"/>
                  </a:lnTo>
                  <a:lnTo>
                    <a:pt x="2435438" y="2702585"/>
                  </a:lnTo>
                  <a:lnTo>
                    <a:pt x="2394847" y="2703781"/>
                  </a:lnTo>
                  <a:lnTo>
                    <a:pt x="2354256" y="2704819"/>
                  </a:lnTo>
                  <a:lnTo>
                    <a:pt x="2313666" y="2705715"/>
                  </a:lnTo>
                  <a:lnTo>
                    <a:pt x="2273075" y="2706483"/>
                  </a:lnTo>
                  <a:lnTo>
                    <a:pt x="2232484" y="2707138"/>
                  </a:lnTo>
                  <a:lnTo>
                    <a:pt x="2191894" y="2707691"/>
                  </a:lnTo>
                  <a:lnTo>
                    <a:pt x="2151303" y="2708156"/>
                  </a:lnTo>
                  <a:lnTo>
                    <a:pt x="2110712" y="2708543"/>
                  </a:lnTo>
                  <a:lnTo>
                    <a:pt x="2070122" y="2708861"/>
                  </a:lnTo>
                  <a:lnTo>
                    <a:pt x="2058477" y="2708936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3395161"/>
              <a:ext cx="4830285" cy="2708859"/>
            </a:xfrm>
            <a:custGeom>
              <a:avLst/>
              <a:pathLst>
                <a:path w="4830285" h="2708859">
                  <a:moveTo>
                    <a:pt x="0" y="2708859"/>
                  </a:moveTo>
                  <a:lnTo>
                    <a:pt x="0" y="2708859"/>
                  </a:lnTo>
                  <a:lnTo>
                    <a:pt x="40590" y="2708850"/>
                  </a:lnTo>
                  <a:lnTo>
                    <a:pt x="81181" y="2708840"/>
                  </a:lnTo>
                  <a:lnTo>
                    <a:pt x="121771" y="2708829"/>
                  </a:lnTo>
                  <a:lnTo>
                    <a:pt x="162362" y="2708817"/>
                  </a:lnTo>
                  <a:lnTo>
                    <a:pt x="202953" y="2708803"/>
                  </a:lnTo>
                  <a:lnTo>
                    <a:pt x="243543" y="2708788"/>
                  </a:lnTo>
                  <a:lnTo>
                    <a:pt x="284134" y="2708771"/>
                  </a:lnTo>
                  <a:lnTo>
                    <a:pt x="324725" y="2708752"/>
                  </a:lnTo>
                  <a:lnTo>
                    <a:pt x="365315" y="2708731"/>
                  </a:lnTo>
                  <a:lnTo>
                    <a:pt x="405906" y="2708707"/>
                  </a:lnTo>
                  <a:lnTo>
                    <a:pt x="446496" y="2708681"/>
                  </a:lnTo>
                  <a:lnTo>
                    <a:pt x="487087" y="2708652"/>
                  </a:lnTo>
                  <a:lnTo>
                    <a:pt x="527678" y="2708619"/>
                  </a:lnTo>
                  <a:lnTo>
                    <a:pt x="568268" y="2708583"/>
                  </a:lnTo>
                  <a:lnTo>
                    <a:pt x="608859" y="2708543"/>
                  </a:lnTo>
                  <a:lnTo>
                    <a:pt x="649450" y="2708499"/>
                  </a:lnTo>
                  <a:lnTo>
                    <a:pt x="690040" y="2708449"/>
                  </a:lnTo>
                  <a:lnTo>
                    <a:pt x="730631" y="2708394"/>
                  </a:lnTo>
                  <a:lnTo>
                    <a:pt x="771222" y="2708333"/>
                  </a:lnTo>
                  <a:lnTo>
                    <a:pt x="811812" y="2708266"/>
                  </a:lnTo>
                  <a:lnTo>
                    <a:pt x="852403" y="2708191"/>
                  </a:lnTo>
                  <a:lnTo>
                    <a:pt x="892993" y="2708108"/>
                  </a:lnTo>
                  <a:lnTo>
                    <a:pt x="933584" y="2708016"/>
                  </a:lnTo>
                  <a:lnTo>
                    <a:pt x="974175" y="2707914"/>
                  </a:lnTo>
                  <a:lnTo>
                    <a:pt x="1014765" y="2707801"/>
                  </a:lnTo>
                  <a:lnTo>
                    <a:pt x="1055356" y="2707676"/>
                  </a:lnTo>
                  <a:lnTo>
                    <a:pt x="1095947" y="2707538"/>
                  </a:lnTo>
                  <a:lnTo>
                    <a:pt x="1136537" y="2707385"/>
                  </a:lnTo>
                  <a:lnTo>
                    <a:pt x="1177128" y="2707217"/>
                  </a:lnTo>
                  <a:lnTo>
                    <a:pt x="1217719" y="2707031"/>
                  </a:lnTo>
                  <a:lnTo>
                    <a:pt x="1258309" y="2706825"/>
                  </a:lnTo>
                  <a:lnTo>
                    <a:pt x="1298900" y="2706599"/>
                  </a:lnTo>
                  <a:lnTo>
                    <a:pt x="1339490" y="2706350"/>
                  </a:lnTo>
                  <a:lnTo>
                    <a:pt x="1380081" y="2706076"/>
                  </a:lnTo>
                  <a:lnTo>
                    <a:pt x="1420672" y="2705774"/>
                  </a:lnTo>
                  <a:lnTo>
                    <a:pt x="1461262" y="2705442"/>
                  </a:lnTo>
                  <a:lnTo>
                    <a:pt x="1501853" y="2705078"/>
                  </a:lnTo>
                  <a:lnTo>
                    <a:pt x="1542444" y="2704679"/>
                  </a:lnTo>
                  <a:lnTo>
                    <a:pt x="1583034" y="2704241"/>
                  </a:lnTo>
                  <a:lnTo>
                    <a:pt x="1623625" y="2703761"/>
                  </a:lnTo>
                  <a:lnTo>
                    <a:pt x="1664216" y="2703236"/>
                  </a:lnTo>
                  <a:lnTo>
                    <a:pt x="1704806" y="2702663"/>
                  </a:lnTo>
                  <a:lnTo>
                    <a:pt x="1745397" y="2702037"/>
                  </a:lnTo>
                  <a:lnTo>
                    <a:pt x="1785987" y="2701355"/>
                  </a:lnTo>
                  <a:lnTo>
                    <a:pt x="1826578" y="2700611"/>
                  </a:lnTo>
                  <a:lnTo>
                    <a:pt x="1867169" y="2699803"/>
                  </a:lnTo>
                  <a:lnTo>
                    <a:pt x="1907759" y="2698924"/>
                  </a:lnTo>
                  <a:lnTo>
                    <a:pt x="1948350" y="2697971"/>
                  </a:lnTo>
                  <a:lnTo>
                    <a:pt x="1988941" y="2696938"/>
                  </a:lnTo>
                  <a:lnTo>
                    <a:pt x="2029531" y="2695820"/>
                  </a:lnTo>
                  <a:lnTo>
                    <a:pt x="2070122" y="2694611"/>
                  </a:lnTo>
                  <a:lnTo>
                    <a:pt x="2110712" y="2693308"/>
                  </a:lnTo>
                  <a:lnTo>
                    <a:pt x="2151303" y="2691903"/>
                  </a:lnTo>
                  <a:lnTo>
                    <a:pt x="2191894" y="2690391"/>
                  </a:lnTo>
                  <a:lnTo>
                    <a:pt x="2232484" y="2688766"/>
                  </a:lnTo>
                  <a:lnTo>
                    <a:pt x="2273075" y="2687023"/>
                  </a:lnTo>
                  <a:lnTo>
                    <a:pt x="2313666" y="2685154"/>
                  </a:lnTo>
                  <a:lnTo>
                    <a:pt x="2354256" y="2683154"/>
                  </a:lnTo>
                  <a:lnTo>
                    <a:pt x="2394847" y="2681016"/>
                  </a:lnTo>
                  <a:lnTo>
                    <a:pt x="2435438" y="2678733"/>
                  </a:lnTo>
                  <a:lnTo>
                    <a:pt x="2476028" y="2676295"/>
                  </a:lnTo>
                  <a:lnTo>
                    <a:pt x="2516619" y="2673694"/>
                  </a:lnTo>
                  <a:lnTo>
                    <a:pt x="2557209" y="2670919"/>
                  </a:lnTo>
                  <a:lnTo>
                    <a:pt x="2597800" y="2667956"/>
                  </a:lnTo>
                  <a:lnTo>
                    <a:pt x="2638391" y="2664787"/>
                  </a:lnTo>
                  <a:lnTo>
                    <a:pt x="2678981" y="2661393"/>
                  </a:lnTo>
                  <a:lnTo>
                    <a:pt x="2719572" y="2657744"/>
                  </a:lnTo>
                  <a:lnTo>
                    <a:pt x="2760163" y="2653804"/>
                  </a:lnTo>
                  <a:lnTo>
                    <a:pt x="2800753" y="2649528"/>
                  </a:lnTo>
                  <a:lnTo>
                    <a:pt x="2841344" y="2644856"/>
                  </a:lnTo>
                  <a:lnTo>
                    <a:pt x="2881935" y="2639715"/>
                  </a:lnTo>
                  <a:lnTo>
                    <a:pt x="2922525" y="2634019"/>
                  </a:lnTo>
                  <a:lnTo>
                    <a:pt x="2963116" y="2627668"/>
                  </a:lnTo>
                  <a:lnTo>
                    <a:pt x="3003706" y="2620557"/>
                  </a:lnTo>
                  <a:lnTo>
                    <a:pt x="3044297" y="2612577"/>
                  </a:lnTo>
                  <a:lnTo>
                    <a:pt x="3084888" y="2603626"/>
                  </a:lnTo>
                  <a:lnTo>
                    <a:pt x="3125478" y="2593607"/>
                  </a:lnTo>
                  <a:lnTo>
                    <a:pt x="3166069" y="2582429"/>
                  </a:lnTo>
                  <a:lnTo>
                    <a:pt x="3206660" y="2570009"/>
                  </a:lnTo>
                  <a:lnTo>
                    <a:pt x="3247250" y="2556265"/>
                  </a:lnTo>
                  <a:lnTo>
                    <a:pt x="3287841" y="2541117"/>
                  </a:lnTo>
                  <a:lnTo>
                    <a:pt x="3328432" y="2524483"/>
                  </a:lnTo>
                  <a:lnTo>
                    <a:pt x="3369022" y="2506279"/>
                  </a:lnTo>
                  <a:lnTo>
                    <a:pt x="3409613" y="2486415"/>
                  </a:lnTo>
                  <a:lnTo>
                    <a:pt x="3450203" y="2464802"/>
                  </a:lnTo>
                  <a:lnTo>
                    <a:pt x="3490794" y="2441342"/>
                  </a:lnTo>
                  <a:lnTo>
                    <a:pt x="3531385" y="2415937"/>
                  </a:lnTo>
                  <a:lnTo>
                    <a:pt x="3571975" y="2388486"/>
                  </a:lnTo>
                  <a:lnTo>
                    <a:pt x="3612566" y="2358882"/>
                  </a:lnTo>
                  <a:lnTo>
                    <a:pt x="3653157" y="2327017"/>
                  </a:lnTo>
                  <a:lnTo>
                    <a:pt x="3693747" y="2292782"/>
                  </a:lnTo>
                  <a:lnTo>
                    <a:pt x="3734338" y="2256065"/>
                  </a:lnTo>
                  <a:lnTo>
                    <a:pt x="3774928" y="2216752"/>
                  </a:lnTo>
                  <a:lnTo>
                    <a:pt x="3815519" y="2174730"/>
                  </a:lnTo>
                  <a:lnTo>
                    <a:pt x="3856110" y="2129885"/>
                  </a:lnTo>
                  <a:lnTo>
                    <a:pt x="3896700" y="2082103"/>
                  </a:lnTo>
                  <a:lnTo>
                    <a:pt x="3937291" y="2031272"/>
                  </a:lnTo>
                  <a:lnTo>
                    <a:pt x="3977882" y="1977282"/>
                  </a:lnTo>
                  <a:lnTo>
                    <a:pt x="4018472" y="1920026"/>
                  </a:lnTo>
                  <a:lnTo>
                    <a:pt x="4059063" y="1859401"/>
                  </a:lnTo>
                  <a:lnTo>
                    <a:pt x="4099654" y="1795308"/>
                  </a:lnTo>
                  <a:lnTo>
                    <a:pt x="4140244" y="1727655"/>
                  </a:lnTo>
                  <a:lnTo>
                    <a:pt x="4180835" y="1656357"/>
                  </a:lnTo>
                  <a:lnTo>
                    <a:pt x="4221425" y="1581337"/>
                  </a:lnTo>
                  <a:lnTo>
                    <a:pt x="4262016" y="1502530"/>
                  </a:lnTo>
                  <a:lnTo>
                    <a:pt x="4302607" y="1419879"/>
                  </a:lnTo>
                  <a:lnTo>
                    <a:pt x="4343197" y="1333342"/>
                  </a:lnTo>
                  <a:lnTo>
                    <a:pt x="4383788" y="1242890"/>
                  </a:lnTo>
                  <a:lnTo>
                    <a:pt x="4424379" y="1148511"/>
                  </a:lnTo>
                  <a:lnTo>
                    <a:pt x="4464969" y="1050209"/>
                  </a:lnTo>
                  <a:lnTo>
                    <a:pt x="4505560" y="948007"/>
                  </a:lnTo>
                  <a:lnTo>
                    <a:pt x="4546151" y="841948"/>
                  </a:lnTo>
                  <a:lnTo>
                    <a:pt x="4586741" y="732097"/>
                  </a:lnTo>
                  <a:lnTo>
                    <a:pt x="4627332" y="618542"/>
                  </a:lnTo>
                  <a:lnTo>
                    <a:pt x="4667922" y="501394"/>
                  </a:lnTo>
                  <a:lnTo>
                    <a:pt x="4708513" y="380790"/>
                  </a:lnTo>
                  <a:lnTo>
                    <a:pt x="4749104" y="256892"/>
                  </a:lnTo>
                  <a:lnTo>
                    <a:pt x="4789694" y="129890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58056" y="6033415"/>
              <a:ext cx="1964248" cy="70682"/>
            </a:xfrm>
            <a:custGeom>
              <a:avLst/>
              <a:pathLst>
                <a:path w="1964248" h="70682">
                  <a:moveTo>
                    <a:pt x="1964248" y="70682"/>
                  </a:moveTo>
                  <a:lnTo>
                    <a:pt x="1959995" y="69377"/>
                  </a:lnTo>
                  <a:lnTo>
                    <a:pt x="1919404" y="58127"/>
                  </a:lnTo>
                  <a:lnTo>
                    <a:pt x="1878814" y="48044"/>
                  </a:lnTo>
                  <a:lnTo>
                    <a:pt x="1838223" y="39083"/>
                  </a:lnTo>
                  <a:lnTo>
                    <a:pt x="1797633" y="31195"/>
                  </a:lnTo>
                  <a:lnTo>
                    <a:pt x="1757042" y="24331"/>
                  </a:lnTo>
                  <a:lnTo>
                    <a:pt x="1716451" y="18439"/>
                  </a:lnTo>
                  <a:lnTo>
                    <a:pt x="1675861" y="13467"/>
                  </a:lnTo>
                  <a:lnTo>
                    <a:pt x="1635270" y="9361"/>
                  </a:lnTo>
                  <a:lnTo>
                    <a:pt x="1594679" y="6068"/>
                  </a:lnTo>
                  <a:lnTo>
                    <a:pt x="1554089" y="3537"/>
                  </a:lnTo>
                  <a:lnTo>
                    <a:pt x="1513498" y="1715"/>
                  </a:lnTo>
                  <a:lnTo>
                    <a:pt x="1472907" y="552"/>
                  </a:lnTo>
                  <a:lnTo>
                    <a:pt x="1432317" y="0"/>
                  </a:lnTo>
                  <a:lnTo>
                    <a:pt x="1391726" y="11"/>
                  </a:lnTo>
                  <a:lnTo>
                    <a:pt x="1351136" y="542"/>
                  </a:lnTo>
                  <a:lnTo>
                    <a:pt x="1310545" y="1550"/>
                  </a:lnTo>
                  <a:lnTo>
                    <a:pt x="1269954" y="2997"/>
                  </a:lnTo>
                  <a:lnTo>
                    <a:pt x="1229364" y="4844"/>
                  </a:lnTo>
                  <a:lnTo>
                    <a:pt x="1188773" y="7058"/>
                  </a:lnTo>
                  <a:lnTo>
                    <a:pt x="1148182" y="9606"/>
                  </a:lnTo>
                  <a:lnTo>
                    <a:pt x="1107592" y="12456"/>
                  </a:lnTo>
                  <a:lnTo>
                    <a:pt x="1067001" y="15572"/>
                  </a:lnTo>
                  <a:lnTo>
                    <a:pt x="1026410" y="18918"/>
                  </a:lnTo>
                  <a:lnTo>
                    <a:pt x="985820" y="22448"/>
                  </a:lnTo>
                  <a:lnTo>
                    <a:pt x="945229" y="26108"/>
                  </a:lnTo>
                  <a:lnTo>
                    <a:pt x="904639" y="29838"/>
                  </a:lnTo>
                  <a:lnTo>
                    <a:pt x="864048" y="33572"/>
                  </a:lnTo>
                  <a:lnTo>
                    <a:pt x="823457" y="37243"/>
                  </a:lnTo>
                  <a:lnTo>
                    <a:pt x="782867" y="40793"/>
                  </a:lnTo>
                  <a:lnTo>
                    <a:pt x="742276" y="44172"/>
                  </a:lnTo>
                  <a:lnTo>
                    <a:pt x="701685" y="47345"/>
                  </a:lnTo>
                  <a:lnTo>
                    <a:pt x="661095" y="50287"/>
                  </a:lnTo>
                  <a:lnTo>
                    <a:pt x="620504" y="52988"/>
                  </a:lnTo>
                  <a:lnTo>
                    <a:pt x="579914" y="55443"/>
                  </a:lnTo>
                  <a:lnTo>
                    <a:pt x="539323" y="57658"/>
                  </a:lnTo>
                  <a:lnTo>
                    <a:pt x="498732" y="59641"/>
                  </a:lnTo>
                  <a:lnTo>
                    <a:pt x="458142" y="61404"/>
                  </a:lnTo>
                  <a:lnTo>
                    <a:pt x="417551" y="62963"/>
                  </a:lnTo>
                  <a:lnTo>
                    <a:pt x="376960" y="64332"/>
                  </a:lnTo>
                  <a:lnTo>
                    <a:pt x="336370" y="65527"/>
                  </a:lnTo>
                  <a:lnTo>
                    <a:pt x="295779" y="66565"/>
                  </a:lnTo>
                  <a:lnTo>
                    <a:pt x="255188" y="67461"/>
                  </a:lnTo>
                  <a:lnTo>
                    <a:pt x="214598" y="68229"/>
                  </a:lnTo>
                  <a:lnTo>
                    <a:pt x="174007" y="68884"/>
                  </a:lnTo>
                  <a:lnTo>
                    <a:pt x="133417" y="69438"/>
                  </a:lnTo>
                  <a:lnTo>
                    <a:pt x="92826" y="69903"/>
                  </a:lnTo>
                  <a:lnTo>
                    <a:pt x="52235" y="70289"/>
                  </a:lnTo>
                  <a:lnTo>
                    <a:pt x="11645" y="70608"/>
                  </a:lnTo>
                  <a:lnTo>
                    <a:pt x="0" y="706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671714"/>
              <a:ext cx="4830285" cy="4404906"/>
            </a:xfrm>
            <a:custGeom>
              <a:avLst/>
              <a:pathLst>
                <a:path w="4830285" h="4404906">
                  <a:moveTo>
                    <a:pt x="0" y="4368048"/>
                  </a:moveTo>
                  <a:lnTo>
                    <a:pt x="40590" y="4364073"/>
                  </a:lnTo>
                  <a:lnTo>
                    <a:pt x="81181" y="4359857"/>
                  </a:lnTo>
                  <a:lnTo>
                    <a:pt x="121771" y="4355388"/>
                  </a:lnTo>
                  <a:lnTo>
                    <a:pt x="162362" y="4350649"/>
                  </a:lnTo>
                  <a:lnTo>
                    <a:pt x="202953" y="4345625"/>
                  </a:lnTo>
                  <a:lnTo>
                    <a:pt x="243543" y="4340300"/>
                  </a:lnTo>
                  <a:lnTo>
                    <a:pt x="284134" y="4334657"/>
                  </a:lnTo>
                  <a:lnTo>
                    <a:pt x="324725" y="4328677"/>
                  </a:lnTo>
                  <a:lnTo>
                    <a:pt x="365315" y="4322343"/>
                  </a:lnTo>
                  <a:lnTo>
                    <a:pt x="405906" y="4315633"/>
                  </a:lnTo>
                  <a:lnTo>
                    <a:pt x="446496" y="4308528"/>
                  </a:lnTo>
                  <a:lnTo>
                    <a:pt x="487087" y="4301004"/>
                  </a:lnTo>
                  <a:lnTo>
                    <a:pt x="527678" y="4293041"/>
                  </a:lnTo>
                  <a:lnTo>
                    <a:pt x="568268" y="4284612"/>
                  </a:lnTo>
                  <a:lnTo>
                    <a:pt x="608859" y="4275695"/>
                  </a:lnTo>
                  <a:lnTo>
                    <a:pt x="649450" y="4266262"/>
                  </a:lnTo>
                  <a:lnTo>
                    <a:pt x="690040" y="4256286"/>
                  </a:lnTo>
                  <a:lnTo>
                    <a:pt x="730631" y="4245740"/>
                  </a:lnTo>
                  <a:lnTo>
                    <a:pt x="771222" y="4234594"/>
                  </a:lnTo>
                  <a:lnTo>
                    <a:pt x="811812" y="4222817"/>
                  </a:lnTo>
                  <a:lnTo>
                    <a:pt x="852403" y="4210377"/>
                  </a:lnTo>
                  <a:lnTo>
                    <a:pt x="892993" y="4197243"/>
                  </a:lnTo>
                  <a:lnTo>
                    <a:pt x="933584" y="4183380"/>
                  </a:lnTo>
                  <a:lnTo>
                    <a:pt x="974175" y="4168753"/>
                  </a:lnTo>
                  <a:lnTo>
                    <a:pt x="1014765" y="4153326"/>
                  </a:lnTo>
                  <a:lnTo>
                    <a:pt x="1055356" y="4137063"/>
                  </a:lnTo>
                  <a:lnTo>
                    <a:pt x="1095947" y="4119926"/>
                  </a:lnTo>
                  <a:lnTo>
                    <a:pt x="1136537" y="4101875"/>
                  </a:lnTo>
                  <a:lnTo>
                    <a:pt x="1177128" y="4082873"/>
                  </a:lnTo>
                  <a:lnTo>
                    <a:pt x="1217719" y="4062877"/>
                  </a:lnTo>
                  <a:lnTo>
                    <a:pt x="1258309" y="4041849"/>
                  </a:lnTo>
                  <a:lnTo>
                    <a:pt x="1298900" y="4019747"/>
                  </a:lnTo>
                  <a:lnTo>
                    <a:pt x="1339490" y="3996529"/>
                  </a:lnTo>
                  <a:lnTo>
                    <a:pt x="1380081" y="3972155"/>
                  </a:lnTo>
                  <a:lnTo>
                    <a:pt x="1420672" y="3946582"/>
                  </a:lnTo>
                  <a:lnTo>
                    <a:pt x="1461262" y="3919770"/>
                  </a:lnTo>
                  <a:lnTo>
                    <a:pt x="1501853" y="3891679"/>
                  </a:lnTo>
                  <a:lnTo>
                    <a:pt x="1542444" y="3862267"/>
                  </a:lnTo>
                  <a:lnTo>
                    <a:pt x="1583034" y="3831497"/>
                  </a:lnTo>
                  <a:lnTo>
                    <a:pt x="1623625" y="3799331"/>
                  </a:lnTo>
                  <a:lnTo>
                    <a:pt x="1664216" y="3765732"/>
                  </a:lnTo>
                  <a:lnTo>
                    <a:pt x="1704806" y="3730666"/>
                  </a:lnTo>
                  <a:lnTo>
                    <a:pt x="1745397" y="3694100"/>
                  </a:lnTo>
                  <a:lnTo>
                    <a:pt x="1785987" y="3656005"/>
                  </a:lnTo>
                  <a:lnTo>
                    <a:pt x="1826578" y="3616351"/>
                  </a:lnTo>
                  <a:lnTo>
                    <a:pt x="1867169" y="3575115"/>
                  </a:lnTo>
                  <a:lnTo>
                    <a:pt x="1907759" y="3532274"/>
                  </a:lnTo>
                  <a:lnTo>
                    <a:pt x="1948350" y="3487810"/>
                  </a:lnTo>
                  <a:lnTo>
                    <a:pt x="1988941" y="3441706"/>
                  </a:lnTo>
                  <a:lnTo>
                    <a:pt x="2029531" y="3393951"/>
                  </a:lnTo>
                  <a:lnTo>
                    <a:pt x="2070122" y="3344537"/>
                  </a:lnTo>
                  <a:lnTo>
                    <a:pt x="2110712" y="3293458"/>
                  </a:lnTo>
                  <a:lnTo>
                    <a:pt x="2151303" y="3240712"/>
                  </a:lnTo>
                  <a:lnTo>
                    <a:pt x="2191894" y="3186301"/>
                  </a:lnTo>
                  <a:lnTo>
                    <a:pt x="2232484" y="3130229"/>
                  </a:lnTo>
                  <a:lnTo>
                    <a:pt x="2273075" y="3072505"/>
                  </a:lnTo>
                  <a:lnTo>
                    <a:pt x="2313666" y="3013138"/>
                  </a:lnTo>
                  <a:lnTo>
                    <a:pt x="2354256" y="2952142"/>
                  </a:lnTo>
                  <a:lnTo>
                    <a:pt x="2394847" y="2889534"/>
                  </a:lnTo>
                  <a:lnTo>
                    <a:pt x="2435438" y="2825334"/>
                  </a:lnTo>
                  <a:lnTo>
                    <a:pt x="2476028" y="2759569"/>
                  </a:lnTo>
                  <a:lnTo>
                    <a:pt x="2516619" y="2692272"/>
                  </a:lnTo>
                  <a:lnTo>
                    <a:pt x="2557209" y="2623488"/>
                  </a:lnTo>
                  <a:lnTo>
                    <a:pt x="2597800" y="2553276"/>
                  </a:lnTo>
                  <a:lnTo>
                    <a:pt x="2638391" y="2481713"/>
                  </a:lnTo>
                  <a:lnTo>
                    <a:pt x="2678981" y="2408898"/>
                  </a:lnTo>
                  <a:lnTo>
                    <a:pt x="2719572" y="2334955"/>
                  </a:lnTo>
                  <a:lnTo>
                    <a:pt x="2760163" y="2260030"/>
                  </a:lnTo>
                  <a:lnTo>
                    <a:pt x="2800753" y="2184296"/>
                  </a:lnTo>
                  <a:lnTo>
                    <a:pt x="2841344" y="2107943"/>
                  </a:lnTo>
                  <a:lnTo>
                    <a:pt x="2881935" y="2031178"/>
                  </a:lnTo>
                  <a:lnTo>
                    <a:pt x="2922525" y="1954218"/>
                  </a:lnTo>
                  <a:lnTo>
                    <a:pt x="2963116" y="1877283"/>
                  </a:lnTo>
                  <a:lnTo>
                    <a:pt x="3003706" y="1800596"/>
                  </a:lnTo>
                  <a:lnTo>
                    <a:pt x="3044297" y="1724374"/>
                  </a:lnTo>
                  <a:lnTo>
                    <a:pt x="3084888" y="1648827"/>
                  </a:lnTo>
                  <a:lnTo>
                    <a:pt x="3125478" y="1574155"/>
                  </a:lnTo>
                  <a:lnTo>
                    <a:pt x="3166069" y="1500544"/>
                  </a:lnTo>
                  <a:lnTo>
                    <a:pt x="3206660" y="1428171"/>
                  </a:lnTo>
                  <a:lnTo>
                    <a:pt x="3247250" y="1357195"/>
                  </a:lnTo>
                  <a:lnTo>
                    <a:pt x="3287841" y="1287760"/>
                  </a:lnTo>
                  <a:lnTo>
                    <a:pt x="3328432" y="1219995"/>
                  </a:lnTo>
                  <a:lnTo>
                    <a:pt x="3369022" y="1154012"/>
                  </a:lnTo>
                  <a:lnTo>
                    <a:pt x="3409613" y="1089910"/>
                  </a:lnTo>
                  <a:lnTo>
                    <a:pt x="3450203" y="1027768"/>
                  </a:lnTo>
                  <a:lnTo>
                    <a:pt x="3490794" y="967653"/>
                  </a:lnTo>
                  <a:lnTo>
                    <a:pt x="3531385" y="909615"/>
                  </a:lnTo>
                  <a:lnTo>
                    <a:pt x="3571975" y="853693"/>
                  </a:lnTo>
                  <a:lnTo>
                    <a:pt x="3612566" y="799908"/>
                  </a:lnTo>
                  <a:lnTo>
                    <a:pt x="3653157" y="748274"/>
                  </a:lnTo>
                  <a:lnTo>
                    <a:pt x="3693747" y="698788"/>
                  </a:lnTo>
                  <a:lnTo>
                    <a:pt x="3734338" y="651441"/>
                  </a:lnTo>
                  <a:lnTo>
                    <a:pt x="3774928" y="606212"/>
                  </a:lnTo>
                  <a:lnTo>
                    <a:pt x="3815519" y="563071"/>
                  </a:lnTo>
                  <a:lnTo>
                    <a:pt x="3856110" y="521981"/>
                  </a:lnTo>
                  <a:lnTo>
                    <a:pt x="3896700" y="482901"/>
                  </a:lnTo>
                  <a:lnTo>
                    <a:pt x="3937291" y="445779"/>
                  </a:lnTo>
                  <a:lnTo>
                    <a:pt x="3977882" y="410564"/>
                  </a:lnTo>
                  <a:lnTo>
                    <a:pt x="4018472" y="377196"/>
                  </a:lnTo>
                  <a:lnTo>
                    <a:pt x="4059063" y="345615"/>
                  </a:lnTo>
                  <a:lnTo>
                    <a:pt x="4099654" y="315757"/>
                  </a:lnTo>
                  <a:lnTo>
                    <a:pt x="4140244" y="287559"/>
                  </a:lnTo>
                  <a:lnTo>
                    <a:pt x="4180835" y="260953"/>
                  </a:lnTo>
                  <a:lnTo>
                    <a:pt x="4221425" y="235872"/>
                  </a:lnTo>
                  <a:lnTo>
                    <a:pt x="4262016" y="212251"/>
                  </a:lnTo>
                  <a:lnTo>
                    <a:pt x="4302607" y="190023"/>
                  </a:lnTo>
                  <a:lnTo>
                    <a:pt x="4343197" y="169122"/>
                  </a:lnTo>
                  <a:lnTo>
                    <a:pt x="4383788" y="149484"/>
                  </a:lnTo>
                  <a:lnTo>
                    <a:pt x="4424379" y="131044"/>
                  </a:lnTo>
                  <a:lnTo>
                    <a:pt x="4464969" y="113743"/>
                  </a:lnTo>
                  <a:lnTo>
                    <a:pt x="4505560" y="97519"/>
                  </a:lnTo>
                  <a:lnTo>
                    <a:pt x="4546151" y="82315"/>
                  </a:lnTo>
                  <a:lnTo>
                    <a:pt x="4586741" y="68075"/>
                  </a:lnTo>
                  <a:lnTo>
                    <a:pt x="4627332" y="54744"/>
                  </a:lnTo>
                  <a:lnTo>
                    <a:pt x="4667922" y="42272"/>
                  </a:lnTo>
                  <a:lnTo>
                    <a:pt x="4708513" y="30607"/>
                  </a:lnTo>
                  <a:lnTo>
                    <a:pt x="4749104" y="19703"/>
                  </a:lnTo>
                  <a:lnTo>
                    <a:pt x="4789694" y="9515"/>
                  </a:lnTo>
                  <a:lnTo>
                    <a:pt x="4830285" y="0"/>
                  </a:lnTo>
                  <a:lnTo>
                    <a:pt x="4830285" y="118360"/>
                  </a:lnTo>
                  <a:lnTo>
                    <a:pt x="4789694" y="132881"/>
                  </a:lnTo>
                  <a:lnTo>
                    <a:pt x="4749104" y="148199"/>
                  </a:lnTo>
                  <a:lnTo>
                    <a:pt x="4708513" y="164351"/>
                  </a:lnTo>
                  <a:lnTo>
                    <a:pt x="4667922" y="181377"/>
                  </a:lnTo>
                  <a:lnTo>
                    <a:pt x="4627332" y="199314"/>
                  </a:lnTo>
                  <a:lnTo>
                    <a:pt x="4586741" y="218201"/>
                  </a:lnTo>
                  <a:lnTo>
                    <a:pt x="4546151" y="238079"/>
                  </a:lnTo>
                  <a:lnTo>
                    <a:pt x="4505560" y="258989"/>
                  </a:lnTo>
                  <a:lnTo>
                    <a:pt x="4464969" y="280970"/>
                  </a:lnTo>
                  <a:lnTo>
                    <a:pt x="4424379" y="304066"/>
                  </a:lnTo>
                  <a:lnTo>
                    <a:pt x="4383788" y="328315"/>
                  </a:lnTo>
                  <a:lnTo>
                    <a:pt x="4343197" y="353760"/>
                  </a:lnTo>
                  <a:lnTo>
                    <a:pt x="4302607" y="380441"/>
                  </a:lnTo>
                  <a:lnTo>
                    <a:pt x="4262016" y="408398"/>
                  </a:lnTo>
                  <a:lnTo>
                    <a:pt x="4221425" y="437669"/>
                  </a:lnTo>
                  <a:lnTo>
                    <a:pt x="4180835" y="468292"/>
                  </a:lnTo>
                  <a:lnTo>
                    <a:pt x="4140244" y="500304"/>
                  </a:lnTo>
                  <a:lnTo>
                    <a:pt x="4099654" y="533738"/>
                  </a:lnTo>
                  <a:lnTo>
                    <a:pt x="4059063" y="568626"/>
                  </a:lnTo>
                  <a:lnTo>
                    <a:pt x="4018472" y="604999"/>
                  </a:lnTo>
                  <a:lnTo>
                    <a:pt x="3977882" y="642882"/>
                  </a:lnTo>
                  <a:lnTo>
                    <a:pt x="3937291" y="682298"/>
                  </a:lnTo>
                  <a:lnTo>
                    <a:pt x="3896700" y="723268"/>
                  </a:lnTo>
                  <a:lnTo>
                    <a:pt x="3856110" y="765807"/>
                  </a:lnTo>
                  <a:lnTo>
                    <a:pt x="3815519" y="809925"/>
                  </a:lnTo>
                  <a:lnTo>
                    <a:pt x="3774928" y="855630"/>
                  </a:lnTo>
                  <a:lnTo>
                    <a:pt x="3734338" y="902922"/>
                  </a:lnTo>
                  <a:lnTo>
                    <a:pt x="3693747" y="951797"/>
                  </a:lnTo>
                  <a:lnTo>
                    <a:pt x="3653157" y="1002245"/>
                  </a:lnTo>
                  <a:lnTo>
                    <a:pt x="3612566" y="1054252"/>
                  </a:lnTo>
                  <a:lnTo>
                    <a:pt x="3571975" y="1107794"/>
                  </a:lnTo>
                  <a:lnTo>
                    <a:pt x="3531385" y="1162845"/>
                  </a:lnTo>
                  <a:lnTo>
                    <a:pt x="3490794" y="1219371"/>
                  </a:lnTo>
                  <a:lnTo>
                    <a:pt x="3450203" y="1277331"/>
                  </a:lnTo>
                  <a:lnTo>
                    <a:pt x="3409613" y="1336679"/>
                  </a:lnTo>
                  <a:lnTo>
                    <a:pt x="3369022" y="1397364"/>
                  </a:lnTo>
                  <a:lnTo>
                    <a:pt x="3328432" y="1459329"/>
                  </a:lnTo>
                  <a:lnTo>
                    <a:pt x="3287841" y="1522511"/>
                  </a:lnTo>
                  <a:lnTo>
                    <a:pt x="3247250" y="1586843"/>
                  </a:lnTo>
                  <a:lnTo>
                    <a:pt x="3206660" y="1652254"/>
                  </a:lnTo>
                  <a:lnTo>
                    <a:pt x="3166069" y="1718670"/>
                  </a:lnTo>
                  <a:lnTo>
                    <a:pt x="3125478" y="1786015"/>
                  </a:lnTo>
                  <a:lnTo>
                    <a:pt x="3084888" y="1854207"/>
                  </a:lnTo>
                  <a:lnTo>
                    <a:pt x="3044297" y="1923168"/>
                  </a:lnTo>
                  <a:lnTo>
                    <a:pt x="3003706" y="1992813"/>
                  </a:lnTo>
                  <a:lnTo>
                    <a:pt x="2963116" y="2063061"/>
                  </a:lnTo>
                  <a:lnTo>
                    <a:pt x="2922525" y="2133827"/>
                  </a:lnTo>
                  <a:lnTo>
                    <a:pt x="2881935" y="2205024"/>
                  </a:lnTo>
                  <a:lnTo>
                    <a:pt x="2841344" y="2276561"/>
                  </a:lnTo>
                  <a:lnTo>
                    <a:pt x="2800753" y="2348340"/>
                  </a:lnTo>
                  <a:lnTo>
                    <a:pt x="2760163" y="2420257"/>
                  </a:lnTo>
                  <a:lnTo>
                    <a:pt x="2719572" y="2492196"/>
                  </a:lnTo>
                  <a:lnTo>
                    <a:pt x="2678981" y="2564024"/>
                  </a:lnTo>
                  <a:lnTo>
                    <a:pt x="2638391" y="2635599"/>
                  </a:lnTo>
                  <a:lnTo>
                    <a:pt x="2597800" y="2706763"/>
                  </a:lnTo>
                  <a:lnTo>
                    <a:pt x="2557209" y="2777346"/>
                  </a:lnTo>
                  <a:lnTo>
                    <a:pt x="2516619" y="2847173"/>
                  </a:lnTo>
                  <a:lnTo>
                    <a:pt x="2476028" y="2916068"/>
                  </a:lnTo>
                  <a:lnTo>
                    <a:pt x="2435438" y="2983857"/>
                  </a:lnTo>
                  <a:lnTo>
                    <a:pt x="2394847" y="3050377"/>
                  </a:lnTo>
                  <a:lnTo>
                    <a:pt x="2354256" y="3115476"/>
                  </a:lnTo>
                  <a:lnTo>
                    <a:pt x="2313666" y="3179017"/>
                  </a:lnTo>
                  <a:lnTo>
                    <a:pt x="2273075" y="3240879"/>
                  </a:lnTo>
                  <a:lnTo>
                    <a:pt x="2232484" y="3300960"/>
                  </a:lnTo>
                  <a:lnTo>
                    <a:pt x="2191894" y="3359174"/>
                  </a:lnTo>
                  <a:lnTo>
                    <a:pt x="2151303" y="3415455"/>
                  </a:lnTo>
                  <a:lnTo>
                    <a:pt x="2110712" y="3469751"/>
                  </a:lnTo>
                  <a:lnTo>
                    <a:pt x="2070122" y="3522025"/>
                  </a:lnTo>
                  <a:lnTo>
                    <a:pt x="2029531" y="3572256"/>
                  </a:lnTo>
                  <a:lnTo>
                    <a:pt x="1988941" y="3620435"/>
                  </a:lnTo>
                  <a:lnTo>
                    <a:pt x="1948350" y="3666566"/>
                  </a:lnTo>
                  <a:lnTo>
                    <a:pt x="1907759" y="3710663"/>
                  </a:lnTo>
                  <a:lnTo>
                    <a:pt x="1867169" y="3752749"/>
                  </a:lnTo>
                  <a:lnTo>
                    <a:pt x="1826578" y="3792856"/>
                  </a:lnTo>
                  <a:lnTo>
                    <a:pt x="1785987" y="3831022"/>
                  </a:lnTo>
                  <a:lnTo>
                    <a:pt x="1745397" y="3867293"/>
                  </a:lnTo>
                  <a:lnTo>
                    <a:pt x="1704806" y="3901719"/>
                  </a:lnTo>
                  <a:lnTo>
                    <a:pt x="1664216" y="3934354"/>
                  </a:lnTo>
                  <a:lnTo>
                    <a:pt x="1623625" y="3965255"/>
                  </a:lnTo>
                  <a:lnTo>
                    <a:pt x="1583034" y="3994484"/>
                  </a:lnTo>
                  <a:lnTo>
                    <a:pt x="1542444" y="4022101"/>
                  </a:lnTo>
                  <a:lnTo>
                    <a:pt x="1501853" y="4048171"/>
                  </a:lnTo>
                  <a:lnTo>
                    <a:pt x="1461262" y="4072758"/>
                  </a:lnTo>
                  <a:lnTo>
                    <a:pt x="1420672" y="4095925"/>
                  </a:lnTo>
                  <a:lnTo>
                    <a:pt x="1380081" y="4117736"/>
                  </a:lnTo>
                  <a:lnTo>
                    <a:pt x="1339490" y="4138255"/>
                  </a:lnTo>
                  <a:lnTo>
                    <a:pt x="1298900" y="4157545"/>
                  </a:lnTo>
                  <a:lnTo>
                    <a:pt x="1258309" y="4175665"/>
                  </a:lnTo>
                  <a:lnTo>
                    <a:pt x="1217719" y="4192676"/>
                  </a:lnTo>
                  <a:lnTo>
                    <a:pt x="1177128" y="4208636"/>
                  </a:lnTo>
                  <a:lnTo>
                    <a:pt x="1136537" y="4223601"/>
                  </a:lnTo>
                  <a:lnTo>
                    <a:pt x="1095947" y="4237625"/>
                  </a:lnTo>
                  <a:lnTo>
                    <a:pt x="1055356" y="4250760"/>
                  </a:lnTo>
                  <a:lnTo>
                    <a:pt x="1014765" y="4263057"/>
                  </a:lnTo>
                  <a:lnTo>
                    <a:pt x="974175" y="4274563"/>
                  </a:lnTo>
                  <a:lnTo>
                    <a:pt x="933584" y="4285326"/>
                  </a:lnTo>
                  <a:lnTo>
                    <a:pt x="892993" y="4295387"/>
                  </a:lnTo>
                  <a:lnTo>
                    <a:pt x="852403" y="4304791"/>
                  </a:lnTo>
                  <a:lnTo>
                    <a:pt x="811812" y="4313575"/>
                  </a:lnTo>
                  <a:lnTo>
                    <a:pt x="771222" y="4321779"/>
                  </a:lnTo>
                  <a:lnTo>
                    <a:pt x="730631" y="4329438"/>
                  </a:lnTo>
                  <a:lnTo>
                    <a:pt x="690040" y="4336585"/>
                  </a:lnTo>
                  <a:lnTo>
                    <a:pt x="649450" y="4343254"/>
                  </a:lnTo>
                  <a:lnTo>
                    <a:pt x="608859" y="4349473"/>
                  </a:lnTo>
                  <a:lnTo>
                    <a:pt x="568268" y="4355273"/>
                  </a:lnTo>
                  <a:lnTo>
                    <a:pt x="527678" y="4360680"/>
                  </a:lnTo>
                  <a:lnTo>
                    <a:pt x="487087" y="4365718"/>
                  </a:lnTo>
                  <a:lnTo>
                    <a:pt x="446496" y="4370413"/>
                  </a:lnTo>
                  <a:lnTo>
                    <a:pt x="405906" y="4374787"/>
                  </a:lnTo>
                  <a:lnTo>
                    <a:pt x="365315" y="4378860"/>
                  </a:lnTo>
                  <a:lnTo>
                    <a:pt x="324725" y="4382653"/>
                  </a:lnTo>
                  <a:lnTo>
                    <a:pt x="284134" y="4386184"/>
                  </a:lnTo>
                  <a:lnTo>
                    <a:pt x="243543" y="4389471"/>
                  </a:lnTo>
                  <a:lnTo>
                    <a:pt x="202953" y="4392529"/>
                  </a:lnTo>
                  <a:lnTo>
                    <a:pt x="162362" y="4395375"/>
                  </a:lnTo>
                  <a:lnTo>
                    <a:pt x="121771" y="4398023"/>
                  </a:lnTo>
                  <a:lnTo>
                    <a:pt x="81181" y="4400486"/>
                  </a:lnTo>
                  <a:lnTo>
                    <a:pt x="40590" y="4402776"/>
                  </a:lnTo>
                  <a:lnTo>
                    <a:pt x="0" y="4404906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671714"/>
              <a:ext cx="4830285" cy="4368048"/>
            </a:xfrm>
            <a:custGeom>
              <a:avLst/>
              <a:pathLst>
                <a:path w="4830285" h="4368048">
                  <a:moveTo>
                    <a:pt x="0" y="4368048"/>
                  </a:moveTo>
                  <a:lnTo>
                    <a:pt x="0" y="4368048"/>
                  </a:lnTo>
                  <a:lnTo>
                    <a:pt x="40590" y="4364073"/>
                  </a:lnTo>
                  <a:lnTo>
                    <a:pt x="81181" y="4359857"/>
                  </a:lnTo>
                  <a:lnTo>
                    <a:pt x="121771" y="4355388"/>
                  </a:lnTo>
                  <a:lnTo>
                    <a:pt x="162362" y="4350649"/>
                  </a:lnTo>
                  <a:lnTo>
                    <a:pt x="202953" y="4345625"/>
                  </a:lnTo>
                  <a:lnTo>
                    <a:pt x="243543" y="4340300"/>
                  </a:lnTo>
                  <a:lnTo>
                    <a:pt x="284134" y="4334657"/>
                  </a:lnTo>
                  <a:lnTo>
                    <a:pt x="324725" y="4328677"/>
                  </a:lnTo>
                  <a:lnTo>
                    <a:pt x="365315" y="4322343"/>
                  </a:lnTo>
                  <a:lnTo>
                    <a:pt x="405906" y="4315633"/>
                  </a:lnTo>
                  <a:lnTo>
                    <a:pt x="446496" y="4308528"/>
                  </a:lnTo>
                  <a:lnTo>
                    <a:pt x="487087" y="4301004"/>
                  </a:lnTo>
                  <a:lnTo>
                    <a:pt x="527678" y="4293041"/>
                  </a:lnTo>
                  <a:lnTo>
                    <a:pt x="568268" y="4284612"/>
                  </a:lnTo>
                  <a:lnTo>
                    <a:pt x="608859" y="4275695"/>
                  </a:lnTo>
                  <a:lnTo>
                    <a:pt x="649450" y="4266262"/>
                  </a:lnTo>
                  <a:lnTo>
                    <a:pt x="690040" y="4256286"/>
                  </a:lnTo>
                  <a:lnTo>
                    <a:pt x="730631" y="4245740"/>
                  </a:lnTo>
                  <a:lnTo>
                    <a:pt x="771222" y="4234594"/>
                  </a:lnTo>
                  <a:lnTo>
                    <a:pt x="811812" y="4222817"/>
                  </a:lnTo>
                  <a:lnTo>
                    <a:pt x="852403" y="4210377"/>
                  </a:lnTo>
                  <a:lnTo>
                    <a:pt x="892993" y="4197243"/>
                  </a:lnTo>
                  <a:lnTo>
                    <a:pt x="933584" y="4183380"/>
                  </a:lnTo>
                  <a:lnTo>
                    <a:pt x="974175" y="4168753"/>
                  </a:lnTo>
                  <a:lnTo>
                    <a:pt x="1014765" y="4153326"/>
                  </a:lnTo>
                  <a:lnTo>
                    <a:pt x="1055356" y="4137063"/>
                  </a:lnTo>
                  <a:lnTo>
                    <a:pt x="1095947" y="4119926"/>
                  </a:lnTo>
                  <a:lnTo>
                    <a:pt x="1136537" y="4101875"/>
                  </a:lnTo>
                  <a:lnTo>
                    <a:pt x="1177128" y="4082873"/>
                  </a:lnTo>
                  <a:lnTo>
                    <a:pt x="1217719" y="4062877"/>
                  </a:lnTo>
                  <a:lnTo>
                    <a:pt x="1258309" y="4041849"/>
                  </a:lnTo>
                  <a:lnTo>
                    <a:pt x="1298900" y="4019747"/>
                  </a:lnTo>
                  <a:lnTo>
                    <a:pt x="1339490" y="3996529"/>
                  </a:lnTo>
                  <a:lnTo>
                    <a:pt x="1380081" y="3972155"/>
                  </a:lnTo>
                  <a:lnTo>
                    <a:pt x="1420672" y="3946582"/>
                  </a:lnTo>
                  <a:lnTo>
                    <a:pt x="1461262" y="3919770"/>
                  </a:lnTo>
                  <a:lnTo>
                    <a:pt x="1501853" y="3891679"/>
                  </a:lnTo>
                  <a:lnTo>
                    <a:pt x="1542444" y="3862267"/>
                  </a:lnTo>
                  <a:lnTo>
                    <a:pt x="1583034" y="3831497"/>
                  </a:lnTo>
                  <a:lnTo>
                    <a:pt x="1623625" y="3799331"/>
                  </a:lnTo>
                  <a:lnTo>
                    <a:pt x="1664216" y="3765732"/>
                  </a:lnTo>
                  <a:lnTo>
                    <a:pt x="1704806" y="3730666"/>
                  </a:lnTo>
                  <a:lnTo>
                    <a:pt x="1745397" y="3694100"/>
                  </a:lnTo>
                  <a:lnTo>
                    <a:pt x="1785987" y="3656005"/>
                  </a:lnTo>
                  <a:lnTo>
                    <a:pt x="1826578" y="3616351"/>
                  </a:lnTo>
                  <a:lnTo>
                    <a:pt x="1867169" y="3575115"/>
                  </a:lnTo>
                  <a:lnTo>
                    <a:pt x="1907759" y="3532274"/>
                  </a:lnTo>
                  <a:lnTo>
                    <a:pt x="1948350" y="3487810"/>
                  </a:lnTo>
                  <a:lnTo>
                    <a:pt x="1988941" y="3441706"/>
                  </a:lnTo>
                  <a:lnTo>
                    <a:pt x="2029531" y="3393951"/>
                  </a:lnTo>
                  <a:lnTo>
                    <a:pt x="2070122" y="3344537"/>
                  </a:lnTo>
                  <a:lnTo>
                    <a:pt x="2110712" y="3293458"/>
                  </a:lnTo>
                  <a:lnTo>
                    <a:pt x="2151303" y="3240712"/>
                  </a:lnTo>
                  <a:lnTo>
                    <a:pt x="2191894" y="3186301"/>
                  </a:lnTo>
                  <a:lnTo>
                    <a:pt x="2232484" y="3130229"/>
                  </a:lnTo>
                  <a:lnTo>
                    <a:pt x="2273075" y="3072505"/>
                  </a:lnTo>
                  <a:lnTo>
                    <a:pt x="2313666" y="3013138"/>
                  </a:lnTo>
                  <a:lnTo>
                    <a:pt x="2354256" y="2952142"/>
                  </a:lnTo>
                  <a:lnTo>
                    <a:pt x="2394847" y="2889534"/>
                  </a:lnTo>
                  <a:lnTo>
                    <a:pt x="2435438" y="2825334"/>
                  </a:lnTo>
                  <a:lnTo>
                    <a:pt x="2476028" y="2759569"/>
                  </a:lnTo>
                  <a:lnTo>
                    <a:pt x="2516619" y="2692272"/>
                  </a:lnTo>
                  <a:lnTo>
                    <a:pt x="2557209" y="2623488"/>
                  </a:lnTo>
                  <a:lnTo>
                    <a:pt x="2597800" y="2553276"/>
                  </a:lnTo>
                  <a:lnTo>
                    <a:pt x="2638391" y="2481713"/>
                  </a:lnTo>
                  <a:lnTo>
                    <a:pt x="2678981" y="2408898"/>
                  </a:lnTo>
                  <a:lnTo>
                    <a:pt x="2719572" y="2334955"/>
                  </a:lnTo>
                  <a:lnTo>
                    <a:pt x="2760163" y="2260030"/>
                  </a:lnTo>
                  <a:lnTo>
                    <a:pt x="2800753" y="2184296"/>
                  </a:lnTo>
                  <a:lnTo>
                    <a:pt x="2841344" y="2107943"/>
                  </a:lnTo>
                  <a:lnTo>
                    <a:pt x="2881935" y="2031178"/>
                  </a:lnTo>
                  <a:lnTo>
                    <a:pt x="2922525" y="1954218"/>
                  </a:lnTo>
                  <a:lnTo>
                    <a:pt x="2963116" y="1877283"/>
                  </a:lnTo>
                  <a:lnTo>
                    <a:pt x="3003706" y="1800596"/>
                  </a:lnTo>
                  <a:lnTo>
                    <a:pt x="3044297" y="1724374"/>
                  </a:lnTo>
                  <a:lnTo>
                    <a:pt x="3084888" y="1648827"/>
                  </a:lnTo>
                  <a:lnTo>
                    <a:pt x="3125478" y="1574155"/>
                  </a:lnTo>
                  <a:lnTo>
                    <a:pt x="3166069" y="1500544"/>
                  </a:lnTo>
                  <a:lnTo>
                    <a:pt x="3206660" y="1428171"/>
                  </a:lnTo>
                  <a:lnTo>
                    <a:pt x="3247250" y="1357195"/>
                  </a:lnTo>
                  <a:lnTo>
                    <a:pt x="3287841" y="1287760"/>
                  </a:lnTo>
                  <a:lnTo>
                    <a:pt x="3328432" y="1219995"/>
                  </a:lnTo>
                  <a:lnTo>
                    <a:pt x="3369022" y="1154012"/>
                  </a:lnTo>
                  <a:lnTo>
                    <a:pt x="3409613" y="1089910"/>
                  </a:lnTo>
                  <a:lnTo>
                    <a:pt x="3450203" y="1027768"/>
                  </a:lnTo>
                  <a:lnTo>
                    <a:pt x="3490794" y="967653"/>
                  </a:lnTo>
                  <a:lnTo>
                    <a:pt x="3531385" y="909615"/>
                  </a:lnTo>
                  <a:lnTo>
                    <a:pt x="3571975" y="853693"/>
                  </a:lnTo>
                  <a:lnTo>
                    <a:pt x="3612566" y="799908"/>
                  </a:lnTo>
                  <a:lnTo>
                    <a:pt x="3653157" y="748274"/>
                  </a:lnTo>
                  <a:lnTo>
                    <a:pt x="3693747" y="698788"/>
                  </a:lnTo>
                  <a:lnTo>
                    <a:pt x="3734338" y="651441"/>
                  </a:lnTo>
                  <a:lnTo>
                    <a:pt x="3774928" y="606212"/>
                  </a:lnTo>
                  <a:lnTo>
                    <a:pt x="3815519" y="563071"/>
                  </a:lnTo>
                  <a:lnTo>
                    <a:pt x="3856110" y="521981"/>
                  </a:lnTo>
                  <a:lnTo>
                    <a:pt x="3896700" y="482901"/>
                  </a:lnTo>
                  <a:lnTo>
                    <a:pt x="3937291" y="445779"/>
                  </a:lnTo>
                  <a:lnTo>
                    <a:pt x="3977882" y="410564"/>
                  </a:lnTo>
                  <a:lnTo>
                    <a:pt x="4018472" y="377196"/>
                  </a:lnTo>
                  <a:lnTo>
                    <a:pt x="4059063" y="345615"/>
                  </a:lnTo>
                  <a:lnTo>
                    <a:pt x="4099654" y="315757"/>
                  </a:lnTo>
                  <a:lnTo>
                    <a:pt x="4140244" y="287559"/>
                  </a:lnTo>
                  <a:lnTo>
                    <a:pt x="4180835" y="260953"/>
                  </a:lnTo>
                  <a:lnTo>
                    <a:pt x="4221425" y="235872"/>
                  </a:lnTo>
                  <a:lnTo>
                    <a:pt x="4262016" y="212251"/>
                  </a:lnTo>
                  <a:lnTo>
                    <a:pt x="4302607" y="190023"/>
                  </a:lnTo>
                  <a:lnTo>
                    <a:pt x="4343197" y="169122"/>
                  </a:lnTo>
                  <a:lnTo>
                    <a:pt x="4383788" y="149484"/>
                  </a:lnTo>
                  <a:lnTo>
                    <a:pt x="4424379" y="131044"/>
                  </a:lnTo>
                  <a:lnTo>
                    <a:pt x="4464969" y="113743"/>
                  </a:lnTo>
                  <a:lnTo>
                    <a:pt x="4505560" y="97519"/>
                  </a:lnTo>
                  <a:lnTo>
                    <a:pt x="4546151" y="82315"/>
                  </a:lnTo>
                  <a:lnTo>
                    <a:pt x="4586741" y="68075"/>
                  </a:lnTo>
                  <a:lnTo>
                    <a:pt x="4627332" y="54744"/>
                  </a:lnTo>
                  <a:lnTo>
                    <a:pt x="4667922" y="42272"/>
                  </a:lnTo>
                  <a:lnTo>
                    <a:pt x="4708513" y="30607"/>
                  </a:lnTo>
                  <a:lnTo>
                    <a:pt x="4749104" y="19703"/>
                  </a:lnTo>
                  <a:lnTo>
                    <a:pt x="4789694" y="9515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1790074"/>
              <a:ext cx="4830285" cy="4286545"/>
            </a:xfrm>
            <a:custGeom>
              <a:avLst/>
              <a:pathLst>
                <a:path w="4830285" h="4286545">
                  <a:moveTo>
                    <a:pt x="4830285" y="0"/>
                  </a:moveTo>
                  <a:lnTo>
                    <a:pt x="4830285" y="0"/>
                  </a:lnTo>
                  <a:lnTo>
                    <a:pt x="4789694" y="14520"/>
                  </a:lnTo>
                  <a:lnTo>
                    <a:pt x="4749104" y="29838"/>
                  </a:lnTo>
                  <a:lnTo>
                    <a:pt x="4708513" y="45991"/>
                  </a:lnTo>
                  <a:lnTo>
                    <a:pt x="4667922" y="63016"/>
                  </a:lnTo>
                  <a:lnTo>
                    <a:pt x="4627332" y="80953"/>
                  </a:lnTo>
                  <a:lnTo>
                    <a:pt x="4586741" y="99840"/>
                  </a:lnTo>
                  <a:lnTo>
                    <a:pt x="4546151" y="119718"/>
                  </a:lnTo>
                  <a:lnTo>
                    <a:pt x="4505560" y="140628"/>
                  </a:lnTo>
                  <a:lnTo>
                    <a:pt x="4464969" y="162610"/>
                  </a:lnTo>
                  <a:lnTo>
                    <a:pt x="4424379" y="185705"/>
                  </a:lnTo>
                  <a:lnTo>
                    <a:pt x="4383788" y="209954"/>
                  </a:lnTo>
                  <a:lnTo>
                    <a:pt x="4343197" y="235400"/>
                  </a:lnTo>
                  <a:lnTo>
                    <a:pt x="4302607" y="262080"/>
                  </a:lnTo>
                  <a:lnTo>
                    <a:pt x="4262016" y="290037"/>
                  </a:lnTo>
                  <a:lnTo>
                    <a:pt x="4221425" y="319308"/>
                  </a:lnTo>
                  <a:lnTo>
                    <a:pt x="4180835" y="349931"/>
                  </a:lnTo>
                  <a:lnTo>
                    <a:pt x="4140244" y="381943"/>
                  </a:lnTo>
                  <a:lnTo>
                    <a:pt x="4099654" y="415377"/>
                  </a:lnTo>
                  <a:lnTo>
                    <a:pt x="4059063" y="450266"/>
                  </a:lnTo>
                  <a:lnTo>
                    <a:pt x="4018472" y="486638"/>
                  </a:lnTo>
                  <a:lnTo>
                    <a:pt x="3977882" y="524521"/>
                  </a:lnTo>
                  <a:lnTo>
                    <a:pt x="3937291" y="563938"/>
                  </a:lnTo>
                  <a:lnTo>
                    <a:pt x="3896700" y="604908"/>
                  </a:lnTo>
                  <a:lnTo>
                    <a:pt x="3856110" y="647446"/>
                  </a:lnTo>
                  <a:lnTo>
                    <a:pt x="3815519" y="691565"/>
                  </a:lnTo>
                  <a:lnTo>
                    <a:pt x="3774928" y="737269"/>
                  </a:lnTo>
                  <a:lnTo>
                    <a:pt x="3734338" y="784561"/>
                  </a:lnTo>
                  <a:lnTo>
                    <a:pt x="3693747" y="833436"/>
                  </a:lnTo>
                  <a:lnTo>
                    <a:pt x="3653157" y="883885"/>
                  </a:lnTo>
                  <a:lnTo>
                    <a:pt x="3612566" y="935891"/>
                  </a:lnTo>
                  <a:lnTo>
                    <a:pt x="3571975" y="989434"/>
                  </a:lnTo>
                  <a:lnTo>
                    <a:pt x="3531385" y="1044485"/>
                  </a:lnTo>
                  <a:lnTo>
                    <a:pt x="3490794" y="1101010"/>
                  </a:lnTo>
                  <a:lnTo>
                    <a:pt x="3450203" y="1158970"/>
                  </a:lnTo>
                  <a:lnTo>
                    <a:pt x="3409613" y="1218318"/>
                  </a:lnTo>
                  <a:lnTo>
                    <a:pt x="3369022" y="1279004"/>
                  </a:lnTo>
                  <a:lnTo>
                    <a:pt x="3328432" y="1340968"/>
                  </a:lnTo>
                  <a:lnTo>
                    <a:pt x="3287841" y="1404150"/>
                  </a:lnTo>
                  <a:lnTo>
                    <a:pt x="3247250" y="1468482"/>
                  </a:lnTo>
                  <a:lnTo>
                    <a:pt x="3206660" y="1533893"/>
                  </a:lnTo>
                  <a:lnTo>
                    <a:pt x="3166069" y="1600310"/>
                  </a:lnTo>
                  <a:lnTo>
                    <a:pt x="3125478" y="1667654"/>
                  </a:lnTo>
                  <a:lnTo>
                    <a:pt x="3084888" y="1735847"/>
                  </a:lnTo>
                  <a:lnTo>
                    <a:pt x="3044297" y="1804807"/>
                  </a:lnTo>
                  <a:lnTo>
                    <a:pt x="3003706" y="1874453"/>
                  </a:lnTo>
                  <a:lnTo>
                    <a:pt x="2963116" y="1944701"/>
                  </a:lnTo>
                  <a:lnTo>
                    <a:pt x="2922525" y="2015467"/>
                  </a:lnTo>
                  <a:lnTo>
                    <a:pt x="2881935" y="2086663"/>
                  </a:lnTo>
                  <a:lnTo>
                    <a:pt x="2841344" y="2158200"/>
                  </a:lnTo>
                  <a:lnTo>
                    <a:pt x="2800753" y="2229979"/>
                  </a:lnTo>
                  <a:lnTo>
                    <a:pt x="2760163" y="2301897"/>
                  </a:lnTo>
                  <a:lnTo>
                    <a:pt x="2719572" y="2373835"/>
                  </a:lnTo>
                  <a:lnTo>
                    <a:pt x="2678981" y="2445664"/>
                  </a:lnTo>
                  <a:lnTo>
                    <a:pt x="2638391" y="2517239"/>
                  </a:lnTo>
                  <a:lnTo>
                    <a:pt x="2597800" y="2588402"/>
                  </a:lnTo>
                  <a:lnTo>
                    <a:pt x="2557209" y="2658985"/>
                  </a:lnTo>
                  <a:lnTo>
                    <a:pt x="2516619" y="2728812"/>
                  </a:lnTo>
                  <a:lnTo>
                    <a:pt x="2476028" y="2797707"/>
                  </a:lnTo>
                  <a:lnTo>
                    <a:pt x="2435438" y="2865497"/>
                  </a:lnTo>
                  <a:lnTo>
                    <a:pt x="2394847" y="2932017"/>
                  </a:lnTo>
                  <a:lnTo>
                    <a:pt x="2354256" y="2997115"/>
                  </a:lnTo>
                  <a:lnTo>
                    <a:pt x="2313666" y="3060656"/>
                  </a:lnTo>
                  <a:lnTo>
                    <a:pt x="2273075" y="3122518"/>
                  </a:lnTo>
                  <a:lnTo>
                    <a:pt x="2232484" y="3182599"/>
                  </a:lnTo>
                  <a:lnTo>
                    <a:pt x="2191894" y="3240814"/>
                  </a:lnTo>
                  <a:lnTo>
                    <a:pt x="2151303" y="3297095"/>
                  </a:lnTo>
                  <a:lnTo>
                    <a:pt x="2110712" y="3351390"/>
                  </a:lnTo>
                  <a:lnTo>
                    <a:pt x="2070122" y="3403664"/>
                  </a:lnTo>
                  <a:lnTo>
                    <a:pt x="2029531" y="3453895"/>
                  </a:lnTo>
                  <a:lnTo>
                    <a:pt x="1988941" y="3502075"/>
                  </a:lnTo>
                  <a:lnTo>
                    <a:pt x="1948350" y="3548206"/>
                  </a:lnTo>
                  <a:lnTo>
                    <a:pt x="1907759" y="3592303"/>
                  </a:lnTo>
                  <a:lnTo>
                    <a:pt x="1867169" y="3634388"/>
                  </a:lnTo>
                  <a:lnTo>
                    <a:pt x="1826578" y="3674495"/>
                  </a:lnTo>
                  <a:lnTo>
                    <a:pt x="1785987" y="3712661"/>
                  </a:lnTo>
                  <a:lnTo>
                    <a:pt x="1745397" y="3748932"/>
                  </a:lnTo>
                  <a:lnTo>
                    <a:pt x="1704806" y="3783358"/>
                  </a:lnTo>
                  <a:lnTo>
                    <a:pt x="1664216" y="3815993"/>
                  </a:lnTo>
                  <a:lnTo>
                    <a:pt x="1623625" y="3846895"/>
                  </a:lnTo>
                  <a:lnTo>
                    <a:pt x="1583034" y="3876123"/>
                  </a:lnTo>
                  <a:lnTo>
                    <a:pt x="1542444" y="3903741"/>
                  </a:lnTo>
                  <a:lnTo>
                    <a:pt x="1501853" y="3929811"/>
                  </a:lnTo>
                  <a:lnTo>
                    <a:pt x="1461262" y="3954397"/>
                  </a:lnTo>
                  <a:lnTo>
                    <a:pt x="1420672" y="3977564"/>
                  </a:lnTo>
                  <a:lnTo>
                    <a:pt x="1380081" y="3999375"/>
                  </a:lnTo>
                  <a:lnTo>
                    <a:pt x="1339490" y="4019895"/>
                  </a:lnTo>
                  <a:lnTo>
                    <a:pt x="1298900" y="4039184"/>
                  </a:lnTo>
                  <a:lnTo>
                    <a:pt x="1258309" y="4057304"/>
                  </a:lnTo>
                  <a:lnTo>
                    <a:pt x="1217719" y="4074316"/>
                  </a:lnTo>
                  <a:lnTo>
                    <a:pt x="1177128" y="4090275"/>
                  </a:lnTo>
                  <a:lnTo>
                    <a:pt x="1136537" y="4105240"/>
                  </a:lnTo>
                  <a:lnTo>
                    <a:pt x="1095947" y="4119264"/>
                  </a:lnTo>
                  <a:lnTo>
                    <a:pt x="1055356" y="4132399"/>
                  </a:lnTo>
                  <a:lnTo>
                    <a:pt x="1014765" y="4144696"/>
                  </a:lnTo>
                  <a:lnTo>
                    <a:pt x="974175" y="4156203"/>
                  </a:lnTo>
                  <a:lnTo>
                    <a:pt x="933584" y="4166965"/>
                  </a:lnTo>
                  <a:lnTo>
                    <a:pt x="892993" y="4177027"/>
                  </a:lnTo>
                  <a:lnTo>
                    <a:pt x="852403" y="4186430"/>
                  </a:lnTo>
                  <a:lnTo>
                    <a:pt x="811812" y="4195215"/>
                  </a:lnTo>
                  <a:lnTo>
                    <a:pt x="771222" y="4203418"/>
                  </a:lnTo>
                  <a:lnTo>
                    <a:pt x="730631" y="4211077"/>
                  </a:lnTo>
                  <a:lnTo>
                    <a:pt x="690040" y="4218225"/>
                  </a:lnTo>
                  <a:lnTo>
                    <a:pt x="649450" y="4224893"/>
                  </a:lnTo>
                  <a:lnTo>
                    <a:pt x="608859" y="4231113"/>
                  </a:lnTo>
                  <a:lnTo>
                    <a:pt x="568268" y="4236912"/>
                  </a:lnTo>
                  <a:lnTo>
                    <a:pt x="527678" y="4242319"/>
                  </a:lnTo>
                  <a:lnTo>
                    <a:pt x="487087" y="4247358"/>
                  </a:lnTo>
                  <a:lnTo>
                    <a:pt x="446496" y="4252052"/>
                  </a:lnTo>
                  <a:lnTo>
                    <a:pt x="405906" y="4256426"/>
                  </a:lnTo>
                  <a:lnTo>
                    <a:pt x="365315" y="4260499"/>
                  </a:lnTo>
                  <a:lnTo>
                    <a:pt x="324725" y="4264292"/>
                  </a:lnTo>
                  <a:lnTo>
                    <a:pt x="284134" y="4267823"/>
                  </a:lnTo>
                  <a:lnTo>
                    <a:pt x="243543" y="4271110"/>
                  </a:lnTo>
                  <a:lnTo>
                    <a:pt x="202953" y="4274169"/>
                  </a:lnTo>
                  <a:lnTo>
                    <a:pt x="162362" y="4277015"/>
                  </a:lnTo>
                  <a:lnTo>
                    <a:pt x="121771" y="4279662"/>
                  </a:lnTo>
                  <a:lnTo>
                    <a:pt x="81181" y="4282125"/>
                  </a:lnTo>
                  <a:lnTo>
                    <a:pt x="40590" y="4284415"/>
                  </a:lnTo>
                  <a:lnTo>
                    <a:pt x="0" y="4286545"/>
                  </a:lnTo>
                  <a:lnTo>
                    <a:pt x="0" y="42865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99579" y="2756242"/>
              <a:ext cx="4830285" cy="3311651"/>
            </a:xfrm>
            <a:custGeom>
              <a:avLst/>
              <a:pathLst>
                <a:path w="4830285" h="3311651">
                  <a:moveTo>
                    <a:pt x="0" y="3311651"/>
                  </a:moveTo>
                  <a:lnTo>
                    <a:pt x="0" y="3311651"/>
                  </a:lnTo>
                  <a:lnTo>
                    <a:pt x="40590" y="3309198"/>
                  </a:lnTo>
                  <a:lnTo>
                    <a:pt x="81181" y="3306580"/>
                  </a:lnTo>
                  <a:lnTo>
                    <a:pt x="121771" y="3303787"/>
                  </a:lnTo>
                  <a:lnTo>
                    <a:pt x="162362" y="3300807"/>
                  </a:lnTo>
                  <a:lnTo>
                    <a:pt x="202953" y="3297628"/>
                  </a:lnTo>
                  <a:lnTo>
                    <a:pt x="243543" y="3294238"/>
                  </a:lnTo>
                  <a:lnTo>
                    <a:pt x="284134" y="3290623"/>
                  </a:lnTo>
                  <a:lnTo>
                    <a:pt x="324725" y="3286768"/>
                  </a:lnTo>
                  <a:lnTo>
                    <a:pt x="365315" y="3282658"/>
                  </a:lnTo>
                  <a:lnTo>
                    <a:pt x="405906" y="3278276"/>
                  </a:lnTo>
                  <a:lnTo>
                    <a:pt x="446496" y="3273606"/>
                  </a:lnTo>
                  <a:lnTo>
                    <a:pt x="487087" y="3268629"/>
                  </a:lnTo>
                  <a:lnTo>
                    <a:pt x="527678" y="3263325"/>
                  </a:lnTo>
                  <a:lnTo>
                    <a:pt x="568268" y="3257676"/>
                  </a:lnTo>
                  <a:lnTo>
                    <a:pt x="608859" y="3251658"/>
                  </a:lnTo>
                  <a:lnTo>
                    <a:pt x="649450" y="3245250"/>
                  </a:lnTo>
                  <a:lnTo>
                    <a:pt x="690040" y="3238428"/>
                  </a:lnTo>
                  <a:lnTo>
                    <a:pt x="730631" y="3231166"/>
                  </a:lnTo>
                  <a:lnTo>
                    <a:pt x="771222" y="3223438"/>
                  </a:lnTo>
                  <a:lnTo>
                    <a:pt x="811812" y="3215216"/>
                  </a:lnTo>
                  <a:lnTo>
                    <a:pt x="852403" y="3206471"/>
                  </a:lnTo>
                  <a:lnTo>
                    <a:pt x="892993" y="3197173"/>
                  </a:lnTo>
                  <a:lnTo>
                    <a:pt x="933584" y="3187290"/>
                  </a:lnTo>
                  <a:lnTo>
                    <a:pt x="974175" y="3176788"/>
                  </a:lnTo>
                  <a:lnTo>
                    <a:pt x="1014765" y="3165633"/>
                  </a:lnTo>
                  <a:lnTo>
                    <a:pt x="1055356" y="3153787"/>
                  </a:lnTo>
                  <a:lnTo>
                    <a:pt x="1095947" y="3141215"/>
                  </a:lnTo>
                  <a:lnTo>
                    <a:pt x="1136537" y="3127875"/>
                  </a:lnTo>
                  <a:lnTo>
                    <a:pt x="1177128" y="3113729"/>
                  </a:lnTo>
                  <a:lnTo>
                    <a:pt x="1217719" y="3098734"/>
                  </a:lnTo>
                  <a:lnTo>
                    <a:pt x="1258309" y="3082847"/>
                  </a:lnTo>
                  <a:lnTo>
                    <a:pt x="1298900" y="3066024"/>
                  </a:lnTo>
                  <a:lnTo>
                    <a:pt x="1339490" y="3048219"/>
                  </a:lnTo>
                  <a:lnTo>
                    <a:pt x="1380081" y="3029387"/>
                  </a:lnTo>
                  <a:lnTo>
                    <a:pt x="1420672" y="3009481"/>
                  </a:lnTo>
                  <a:lnTo>
                    <a:pt x="1461262" y="2988452"/>
                  </a:lnTo>
                  <a:lnTo>
                    <a:pt x="1501853" y="2966253"/>
                  </a:lnTo>
                  <a:lnTo>
                    <a:pt x="1542444" y="2942837"/>
                  </a:lnTo>
                  <a:lnTo>
                    <a:pt x="1583034" y="2918154"/>
                  </a:lnTo>
                  <a:lnTo>
                    <a:pt x="1623625" y="2892159"/>
                  </a:lnTo>
                  <a:lnTo>
                    <a:pt x="1664216" y="2864803"/>
                  </a:lnTo>
                  <a:lnTo>
                    <a:pt x="1704806" y="2836042"/>
                  </a:lnTo>
                  <a:lnTo>
                    <a:pt x="1745397" y="2805833"/>
                  </a:lnTo>
                  <a:lnTo>
                    <a:pt x="1785987" y="2774132"/>
                  </a:lnTo>
                  <a:lnTo>
                    <a:pt x="1826578" y="2740902"/>
                  </a:lnTo>
                  <a:lnTo>
                    <a:pt x="1867169" y="2706107"/>
                  </a:lnTo>
                  <a:lnTo>
                    <a:pt x="1907759" y="2669713"/>
                  </a:lnTo>
                  <a:lnTo>
                    <a:pt x="1948350" y="2631693"/>
                  </a:lnTo>
                  <a:lnTo>
                    <a:pt x="1988941" y="2592024"/>
                  </a:lnTo>
                  <a:lnTo>
                    <a:pt x="2029531" y="2550687"/>
                  </a:lnTo>
                  <a:lnTo>
                    <a:pt x="2070122" y="2507672"/>
                  </a:lnTo>
                  <a:lnTo>
                    <a:pt x="2110712" y="2462972"/>
                  </a:lnTo>
                  <a:lnTo>
                    <a:pt x="2151303" y="2416590"/>
                  </a:lnTo>
                  <a:lnTo>
                    <a:pt x="2191894" y="2368535"/>
                  </a:lnTo>
                  <a:lnTo>
                    <a:pt x="2232484" y="2318827"/>
                  </a:lnTo>
                  <a:lnTo>
                    <a:pt x="2273075" y="2267493"/>
                  </a:lnTo>
                  <a:lnTo>
                    <a:pt x="2313666" y="2214569"/>
                  </a:lnTo>
                  <a:lnTo>
                    <a:pt x="2354256" y="2160101"/>
                  </a:lnTo>
                  <a:lnTo>
                    <a:pt x="2394847" y="2104146"/>
                  </a:lnTo>
                  <a:lnTo>
                    <a:pt x="2435438" y="2046770"/>
                  </a:lnTo>
                  <a:lnTo>
                    <a:pt x="2476028" y="1988051"/>
                  </a:lnTo>
                  <a:lnTo>
                    <a:pt x="2516619" y="1928075"/>
                  </a:lnTo>
                  <a:lnTo>
                    <a:pt x="2557209" y="1866939"/>
                  </a:lnTo>
                  <a:lnTo>
                    <a:pt x="2597800" y="1804751"/>
                  </a:lnTo>
                  <a:lnTo>
                    <a:pt x="2638391" y="1741627"/>
                  </a:lnTo>
                  <a:lnTo>
                    <a:pt x="2678981" y="1677693"/>
                  </a:lnTo>
                  <a:lnTo>
                    <a:pt x="2719572" y="1613081"/>
                  </a:lnTo>
                  <a:lnTo>
                    <a:pt x="2760163" y="1547932"/>
                  </a:lnTo>
                  <a:lnTo>
                    <a:pt x="2800753" y="1482395"/>
                  </a:lnTo>
                  <a:lnTo>
                    <a:pt x="2841344" y="1416621"/>
                  </a:lnTo>
                  <a:lnTo>
                    <a:pt x="2881935" y="1350769"/>
                  </a:lnTo>
                  <a:lnTo>
                    <a:pt x="2922525" y="1284999"/>
                  </a:lnTo>
                  <a:lnTo>
                    <a:pt x="2963116" y="1219473"/>
                  </a:lnTo>
                  <a:lnTo>
                    <a:pt x="3003706" y="1154355"/>
                  </a:lnTo>
                  <a:lnTo>
                    <a:pt x="3044297" y="1089809"/>
                  </a:lnTo>
                  <a:lnTo>
                    <a:pt x="3084888" y="1025997"/>
                  </a:lnTo>
                  <a:lnTo>
                    <a:pt x="3125478" y="963077"/>
                  </a:lnTo>
                  <a:lnTo>
                    <a:pt x="3166069" y="901204"/>
                  </a:lnTo>
                  <a:lnTo>
                    <a:pt x="3206660" y="840531"/>
                  </a:lnTo>
                  <a:lnTo>
                    <a:pt x="3247250" y="781201"/>
                  </a:lnTo>
                  <a:lnTo>
                    <a:pt x="3287841" y="723353"/>
                  </a:lnTo>
                  <a:lnTo>
                    <a:pt x="3328432" y="667118"/>
                  </a:lnTo>
                  <a:lnTo>
                    <a:pt x="3369022" y="612621"/>
                  </a:lnTo>
                  <a:lnTo>
                    <a:pt x="3409613" y="559977"/>
                  </a:lnTo>
                  <a:lnTo>
                    <a:pt x="3450203" y="509292"/>
                  </a:lnTo>
                  <a:lnTo>
                    <a:pt x="3490794" y="460665"/>
                  </a:lnTo>
                  <a:lnTo>
                    <a:pt x="3531385" y="414185"/>
                  </a:lnTo>
                  <a:lnTo>
                    <a:pt x="3571975" y="369933"/>
                  </a:lnTo>
                  <a:lnTo>
                    <a:pt x="3612566" y="327981"/>
                  </a:lnTo>
                  <a:lnTo>
                    <a:pt x="3653157" y="288393"/>
                  </a:lnTo>
                  <a:lnTo>
                    <a:pt x="3693747" y="251224"/>
                  </a:lnTo>
                  <a:lnTo>
                    <a:pt x="3734338" y="216521"/>
                  </a:lnTo>
                  <a:lnTo>
                    <a:pt x="3774928" y="184325"/>
                  </a:lnTo>
                  <a:lnTo>
                    <a:pt x="3815519" y="154669"/>
                  </a:lnTo>
                  <a:lnTo>
                    <a:pt x="3856110" y="127579"/>
                  </a:lnTo>
                  <a:lnTo>
                    <a:pt x="3896700" y="103078"/>
                  </a:lnTo>
                  <a:lnTo>
                    <a:pt x="3937291" y="81178"/>
                  </a:lnTo>
                  <a:lnTo>
                    <a:pt x="3977882" y="61891"/>
                  </a:lnTo>
                  <a:lnTo>
                    <a:pt x="4018472" y="45223"/>
                  </a:lnTo>
                  <a:lnTo>
                    <a:pt x="4059063" y="31173"/>
                  </a:lnTo>
                  <a:lnTo>
                    <a:pt x="4099654" y="19739"/>
                  </a:lnTo>
                  <a:lnTo>
                    <a:pt x="4140244" y="10916"/>
                  </a:lnTo>
                  <a:lnTo>
                    <a:pt x="4180835" y="4694"/>
                  </a:lnTo>
                  <a:lnTo>
                    <a:pt x="4221425" y="1060"/>
                  </a:lnTo>
                  <a:lnTo>
                    <a:pt x="4262016" y="0"/>
                  </a:lnTo>
                  <a:lnTo>
                    <a:pt x="4302607" y="1495"/>
                  </a:lnTo>
                  <a:lnTo>
                    <a:pt x="4343197" y="5528"/>
                  </a:lnTo>
                  <a:lnTo>
                    <a:pt x="4383788" y="12074"/>
                  </a:lnTo>
                  <a:lnTo>
                    <a:pt x="4424379" y="21111"/>
                  </a:lnTo>
                  <a:lnTo>
                    <a:pt x="4464969" y="32611"/>
                  </a:lnTo>
                  <a:lnTo>
                    <a:pt x="4505560" y="46546"/>
                  </a:lnTo>
                  <a:lnTo>
                    <a:pt x="4546151" y="62883"/>
                  </a:lnTo>
                  <a:lnTo>
                    <a:pt x="4586741" y="81591"/>
                  </a:lnTo>
                  <a:lnTo>
                    <a:pt x="4627332" y="102632"/>
                  </a:lnTo>
                  <a:lnTo>
                    <a:pt x="4667922" y="125967"/>
                  </a:lnTo>
                  <a:lnTo>
                    <a:pt x="4708513" y="151555"/>
                  </a:lnTo>
                  <a:lnTo>
                    <a:pt x="4749104" y="179350"/>
                  </a:lnTo>
                  <a:lnTo>
                    <a:pt x="4789694" y="209304"/>
                  </a:lnTo>
                  <a:lnTo>
                    <a:pt x="4830285" y="241366"/>
                  </a:lnTo>
                  <a:lnTo>
                    <a:pt x="4830285" y="24136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5803111"/>
              <a:ext cx="4830285" cy="286595"/>
            </a:xfrm>
            <a:custGeom>
              <a:avLst/>
              <a:pathLst>
                <a:path w="4830285" h="286595">
                  <a:moveTo>
                    <a:pt x="0" y="286595"/>
                  </a:moveTo>
                  <a:lnTo>
                    <a:pt x="0" y="286595"/>
                  </a:lnTo>
                  <a:lnTo>
                    <a:pt x="40590" y="285858"/>
                  </a:lnTo>
                  <a:lnTo>
                    <a:pt x="81181" y="285083"/>
                  </a:lnTo>
                  <a:lnTo>
                    <a:pt x="121771" y="284269"/>
                  </a:lnTo>
                  <a:lnTo>
                    <a:pt x="162362" y="283414"/>
                  </a:lnTo>
                  <a:lnTo>
                    <a:pt x="202953" y="282517"/>
                  </a:lnTo>
                  <a:lnTo>
                    <a:pt x="243543" y="281574"/>
                  </a:lnTo>
                  <a:lnTo>
                    <a:pt x="284134" y="280586"/>
                  </a:lnTo>
                  <a:lnTo>
                    <a:pt x="324725" y="279548"/>
                  </a:lnTo>
                  <a:lnTo>
                    <a:pt x="365315" y="278459"/>
                  </a:lnTo>
                  <a:lnTo>
                    <a:pt x="405906" y="277316"/>
                  </a:lnTo>
                  <a:lnTo>
                    <a:pt x="446496" y="276118"/>
                  </a:lnTo>
                  <a:lnTo>
                    <a:pt x="487087" y="274860"/>
                  </a:lnTo>
                  <a:lnTo>
                    <a:pt x="527678" y="273542"/>
                  </a:lnTo>
                  <a:lnTo>
                    <a:pt x="568268" y="272160"/>
                  </a:lnTo>
                  <a:lnTo>
                    <a:pt x="608859" y="270712"/>
                  </a:lnTo>
                  <a:lnTo>
                    <a:pt x="649450" y="269194"/>
                  </a:lnTo>
                  <a:lnTo>
                    <a:pt x="690040" y="267604"/>
                  </a:lnTo>
                  <a:lnTo>
                    <a:pt x="730631" y="265938"/>
                  </a:lnTo>
                  <a:lnTo>
                    <a:pt x="771222" y="264194"/>
                  </a:lnTo>
                  <a:lnTo>
                    <a:pt x="811812" y="262369"/>
                  </a:lnTo>
                  <a:lnTo>
                    <a:pt x="852403" y="260459"/>
                  </a:lnTo>
                  <a:lnTo>
                    <a:pt x="892993" y="258461"/>
                  </a:lnTo>
                  <a:lnTo>
                    <a:pt x="933584" y="256371"/>
                  </a:lnTo>
                  <a:lnTo>
                    <a:pt x="974175" y="254187"/>
                  </a:lnTo>
                  <a:lnTo>
                    <a:pt x="1014765" y="251906"/>
                  </a:lnTo>
                  <a:lnTo>
                    <a:pt x="1055356" y="249523"/>
                  </a:lnTo>
                  <a:lnTo>
                    <a:pt x="1095947" y="247035"/>
                  </a:lnTo>
                  <a:lnTo>
                    <a:pt x="1136537" y="244440"/>
                  </a:lnTo>
                  <a:lnTo>
                    <a:pt x="1177128" y="241733"/>
                  </a:lnTo>
                  <a:lnTo>
                    <a:pt x="1217719" y="238912"/>
                  </a:lnTo>
                  <a:lnTo>
                    <a:pt x="1258309" y="235973"/>
                  </a:lnTo>
                  <a:lnTo>
                    <a:pt x="1298900" y="232914"/>
                  </a:lnTo>
                  <a:lnTo>
                    <a:pt x="1339490" y="229731"/>
                  </a:lnTo>
                  <a:lnTo>
                    <a:pt x="1380081" y="226423"/>
                  </a:lnTo>
                  <a:lnTo>
                    <a:pt x="1420672" y="222986"/>
                  </a:lnTo>
                  <a:lnTo>
                    <a:pt x="1461262" y="219418"/>
                  </a:lnTo>
                  <a:lnTo>
                    <a:pt x="1501853" y="215718"/>
                  </a:lnTo>
                  <a:lnTo>
                    <a:pt x="1542444" y="211884"/>
                  </a:lnTo>
                  <a:lnTo>
                    <a:pt x="1583034" y="207914"/>
                  </a:lnTo>
                  <a:lnTo>
                    <a:pt x="1623625" y="203808"/>
                  </a:lnTo>
                  <a:lnTo>
                    <a:pt x="1664216" y="199565"/>
                  </a:lnTo>
                  <a:lnTo>
                    <a:pt x="1704806" y="195187"/>
                  </a:lnTo>
                  <a:lnTo>
                    <a:pt x="1745397" y="190673"/>
                  </a:lnTo>
                  <a:lnTo>
                    <a:pt x="1785987" y="186025"/>
                  </a:lnTo>
                  <a:lnTo>
                    <a:pt x="1826578" y="181245"/>
                  </a:lnTo>
                  <a:lnTo>
                    <a:pt x="1867169" y="176336"/>
                  </a:lnTo>
                  <a:lnTo>
                    <a:pt x="1907759" y="171301"/>
                  </a:lnTo>
                  <a:lnTo>
                    <a:pt x="1948350" y="166146"/>
                  </a:lnTo>
                  <a:lnTo>
                    <a:pt x="1988941" y="160875"/>
                  </a:lnTo>
                  <a:lnTo>
                    <a:pt x="2029531" y="155495"/>
                  </a:lnTo>
                  <a:lnTo>
                    <a:pt x="2070122" y="150013"/>
                  </a:lnTo>
                  <a:lnTo>
                    <a:pt x="2110712" y="144437"/>
                  </a:lnTo>
                  <a:lnTo>
                    <a:pt x="2151303" y="138776"/>
                  </a:lnTo>
                  <a:lnTo>
                    <a:pt x="2191894" y="133041"/>
                  </a:lnTo>
                  <a:lnTo>
                    <a:pt x="2232484" y="127243"/>
                  </a:lnTo>
                  <a:lnTo>
                    <a:pt x="2273075" y="121393"/>
                  </a:lnTo>
                  <a:lnTo>
                    <a:pt x="2313666" y="115505"/>
                  </a:lnTo>
                  <a:lnTo>
                    <a:pt x="2354256" y="109593"/>
                  </a:lnTo>
                  <a:lnTo>
                    <a:pt x="2394847" y="103672"/>
                  </a:lnTo>
                  <a:lnTo>
                    <a:pt x="2435438" y="97758"/>
                  </a:lnTo>
                  <a:lnTo>
                    <a:pt x="2476028" y="91867"/>
                  </a:lnTo>
                  <a:lnTo>
                    <a:pt x="2516619" y="86017"/>
                  </a:lnTo>
                  <a:lnTo>
                    <a:pt x="2557209" y="80224"/>
                  </a:lnTo>
                  <a:lnTo>
                    <a:pt x="2597800" y="74506"/>
                  </a:lnTo>
                  <a:lnTo>
                    <a:pt x="2638391" y="68883"/>
                  </a:lnTo>
                  <a:lnTo>
                    <a:pt x="2678981" y="63372"/>
                  </a:lnTo>
                  <a:lnTo>
                    <a:pt x="2719572" y="57992"/>
                  </a:lnTo>
                  <a:lnTo>
                    <a:pt x="2760163" y="52761"/>
                  </a:lnTo>
                  <a:lnTo>
                    <a:pt x="2800753" y="47697"/>
                  </a:lnTo>
                  <a:lnTo>
                    <a:pt x="2841344" y="42817"/>
                  </a:lnTo>
                  <a:lnTo>
                    <a:pt x="2881935" y="38138"/>
                  </a:lnTo>
                  <a:lnTo>
                    <a:pt x="2922525" y="33675"/>
                  </a:lnTo>
                  <a:lnTo>
                    <a:pt x="2963116" y="29444"/>
                  </a:lnTo>
                  <a:lnTo>
                    <a:pt x="3003706" y="25459"/>
                  </a:lnTo>
                  <a:lnTo>
                    <a:pt x="3044297" y="21733"/>
                  </a:lnTo>
                  <a:lnTo>
                    <a:pt x="3084888" y="18277"/>
                  </a:lnTo>
                  <a:lnTo>
                    <a:pt x="3125478" y="15101"/>
                  </a:lnTo>
                  <a:lnTo>
                    <a:pt x="3166069" y="12214"/>
                  </a:lnTo>
                  <a:lnTo>
                    <a:pt x="3206660" y="9624"/>
                  </a:lnTo>
                  <a:lnTo>
                    <a:pt x="3247250" y="7337"/>
                  </a:lnTo>
                  <a:lnTo>
                    <a:pt x="3287841" y="5357"/>
                  </a:lnTo>
                  <a:lnTo>
                    <a:pt x="3328432" y="3687"/>
                  </a:lnTo>
                  <a:lnTo>
                    <a:pt x="3369022" y="2329"/>
                  </a:lnTo>
                  <a:lnTo>
                    <a:pt x="3409613" y="1282"/>
                  </a:lnTo>
                  <a:lnTo>
                    <a:pt x="3450203" y="547"/>
                  </a:lnTo>
                  <a:lnTo>
                    <a:pt x="3490794" y="121"/>
                  </a:lnTo>
                  <a:lnTo>
                    <a:pt x="3531385" y="0"/>
                  </a:lnTo>
                  <a:lnTo>
                    <a:pt x="3571975" y="179"/>
                  </a:lnTo>
                  <a:lnTo>
                    <a:pt x="3612566" y="653"/>
                  </a:lnTo>
                  <a:lnTo>
                    <a:pt x="3653157" y="1416"/>
                  </a:lnTo>
                  <a:lnTo>
                    <a:pt x="3693747" y="2460"/>
                  </a:lnTo>
                  <a:lnTo>
                    <a:pt x="3734338" y="3777"/>
                  </a:lnTo>
                  <a:lnTo>
                    <a:pt x="3774928" y="5360"/>
                  </a:lnTo>
                  <a:lnTo>
                    <a:pt x="3815519" y="7198"/>
                  </a:lnTo>
                  <a:lnTo>
                    <a:pt x="3856110" y="9282"/>
                  </a:lnTo>
                  <a:lnTo>
                    <a:pt x="3896700" y="11603"/>
                  </a:lnTo>
                  <a:lnTo>
                    <a:pt x="3937291" y="14150"/>
                  </a:lnTo>
                  <a:lnTo>
                    <a:pt x="3977882" y="16913"/>
                  </a:lnTo>
                  <a:lnTo>
                    <a:pt x="4018472" y="19882"/>
                  </a:lnTo>
                  <a:lnTo>
                    <a:pt x="4059063" y="23047"/>
                  </a:lnTo>
                  <a:lnTo>
                    <a:pt x="4099654" y="26397"/>
                  </a:lnTo>
                  <a:lnTo>
                    <a:pt x="4140244" y="29922"/>
                  </a:lnTo>
                  <a:lnTo>
                    <a:pt x="4180835" y="33611"/>
                  </a:lnTo>
                  <a:lnTo>
                    <a:pt x="4221425" y="37455"/>
                  </a:lnTo>
                  <a:lnTo>
                    <a:pt x="4262016" y="41444"/>
                  </a:lnTo>
                  <a:lnTo>
                    <a:pt x="4302607" y="45567"/>
                  </a:lnTo>
                  <a:lnTo>
                    <a:pt x="4343197" y="49815"/>
                  </a:lnTo>
                  <a:lnTo>
                    <a:pt x="4383788" y="54179"/>
                  </a:lnTo>
                  <a:lnTo>
                    <a:pt x="4424379" y="58650"/>
                  </a:lnTo>
                  <a:lnTo>
                    <a:pt x="4464969" y="63218"/>
                  </a:lnTo>
                  <a:lnTo>
                    <a:pt x="4505560" y="67875"/>
                  </a:lnTo>
                  <a:lnTo>
                    <a:pt x="4546151" y="72611"/>
                  </a:lnTo>
                  <a:lnTo>
                    <a:pt x="4586741" y="77420"/>
                  </a:lnTo>
                  <a:lnTo>
                    <a:pt x="4627332" y="82291"/>
                  </a:lnTo>
                  <a:lnTo>
                    <a:pt x="4667922" y="87217"/>
                  </a:lnTo>
                  <a:lnTo>
                    <a:pt x="4708513" y="92191"/>
                  </a:lnTo>
                  <a:lnTo>
                    <a:pt x="4749104" y="97204"/>
                  </a:lnTo>
                  <a:lnTo>
                    <a:pt x="4789694" y="102248"/>
                  </a:lnTo>
                  <a:lnTo>
                    <a:pt x="4830285" y="107317"/>
                  </a:lnTo>
                  <a:lnTo>
                    <a:pt x="4830285" y="107317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4989328"/>
              <a:ext cx="4830285" cy="1114750"/>
            </a:xfrm>
            <a:custGeom>
              <a:avLst/>
              <a:pathLst>
                <a:path w="4830285" h="1114750">
                  <a:moveTo>
                    <a:pt x="0" y="1114750"/>
                  </a:moveTo>
                  <a:lnTo>
                    <a:pt x="0" y="1114750"/>
                  </a:lnTo>
                  <a:lnTo>
                    <a:pt x="40590" y="1114747"/>
                  </a:lnTo>
                  <a:lnTo>
                    <a:pt x="81181" y="1114744"/>
                  </a:lnTo>
                  <a:lnTo>
                    <a:pt x="121771" y="1114741"/>
                  </a:lnTo>
                  <a:lnTo>
                    <a:pt x="162362" y="1114738"/>
                  </a:lnTo>
                  <a:lnTo>
                    <a:pt x="202953" y="1114734"/>
                  </a:lnTo>
                  <a:lnTo>
                    <a:pt x="243543" y="1114730"/>
                  </a:lnTo>
                  <a:lnTo>
                    <a:pt x="284134" y="1114725"/>
                  </a:lnTo>
                  <a:lnTo>
                    <a:pt x="324725" y="1114719"/>
                  </a:lnTo>
                  <a:lnTo>
                    <a:pt x="365315" y="1114713"/>
                  </a:lnTo>
                  <a:lnTo>
                    <a:pt x="405906" y="1114706"/>
                  </a:lnTo>
                  <a:lnTo>
                    <a:pt x="446496" y="1114698"/>
                  </a:lnTo>
                  <a:lnTo>
                    <a:pt x="487087" y="1114689"/>
                  </a:lnTo>
                  <a:lnTo>
                    <a:pt x="527678" y="1114679"/>
                  </a:lnTo>
                  <a:lnTo>
                    <a:pt x="568268" y="1114667"/>
                  </a:lnTo>
                  <a:lnTo>
                    <a:pt x="608859" y="1114654"/>
                  </a:lnTo>
                  <a:lnTo>
                    <a:pt x="649450" y="1114640"/>
                  </a:lnTo>
                  <a:lnTo>
                    <a:pt x="690040" y="1114624"/>
                  </a:lnTo>
                  <a:lnTo>
                    <a:pt x="730631" y="1114605"/>
                  </a:lnTo>
                  <a:lnTo>
                    <a:pt x="771222" y="1114585"/>
                  </a:lnTo>
                  <a:lnTo>
                    <a:pt x="811812" y="1114561"/>
                  </a:lnTo>
                  <a:lnTo>
                    <a:pt x="852403" y="1114535"/>
                  </a:lnTo>
                  <a:lnTo>
                    <a:pt x="892993" y="1114506"/>
                  </a:lnTo>
                  <a:lnTo>
                    <a:pt x="933584" y="1114473"/>
                  </a:lnTo>
                  <a:lnTo>
                    <a:pt x="974175" y="1114436"/>
                  </a:lnTo>
                  <a:lnTo>
                    <a:pt x="1014765" y="1114394"/>
                  </a:lnTo>
                  <a:lnTo>
                    <a:pt x="1055356" y="1114347"/>
                  </a:lnTo>
                  <a:lnTo>
                    <a:pt x="1095947" y="1114295"/>
                  </a:lnTo>
                  <a:lnTo>
                    <a:pt x="1136537" y="1114235"/>
                  </a:lnTo>
                  <a:lnTo>
                    <a:pt x="1177128" y="1114169"/>
                  </a:lnTo>
                  <a:lnTo>
                    <a:pt x="1217719" y="1114095"/>
                  </a:lnTo>
                  <a:lnTo>
                    <a:pt x="1258309" y="1114011"/>
                  </a:lnTo>
                  <a:lnTo>
                    <a:pt x="1298900" y="1113918"/>
                  </a:lnTo>
                  <a:lnTo>
                    <a:pt x="1339490" y="1113813"/>
                  </a:lnTo>
                  <a:lnTo>
                    <a:pt x="1380081" y="1113696"/>
                  </a:lnTo>
                  <a:lnTo>
                    <a:pt x="1420672" y="1113564"/>
                  </a:lnTo>
                  <a:lnTo>
                    <a:pt x="1461262" y="1113417"/>
                  </a:lnTo>
                  <a:lnTo>
                    <a:pt x="1501853" y="1113253"/>
                  </a:lnTo>
                  <a:lnTo>
                    <a:pt x="1542444" y="1113069"/>
                  </a:lnTo>
                  <a:lnTo>
                    <a:pt x="1583034" y="1112864"/>
                  </a:lnTo>
                  <a:lnTo>
                    <a:pt x="1623625" y="1112634"/>
                  </a:lnTo>
                  <a:lnTo>
                    <a:pt x="1664216" y="1112379"/>
                  </a:lnTo>
                  <a:lnTo>
                    <a:pt x="1704806" y="1112093"/>
                  </a:lnTo>
                  <a:lnTo>
                    <a:pt x="1745397" y="1111775"/>
                  </a:lnTo>
                  <a:lnTo>
                    <a:pt x="1785987" y="1111422"/>
                  </a:lnTo>
                  <a:lnTo>
                    <a:pt x="1826578" y="1111028"/>
                  </a:lnTo>
                  <a:lnTo>
                    <a:pt x="1867169" y="1110590"/>
                  </a:lnTo>
                  <a:lnTo>
                    <a:pt x="1907759" y="1110104"/>
                  </a:lnTo>
                  <a:lnTo>
                    <a:pt x="1948350" y="1109564"/>
                  </a:lnTo>
                  <a:lnTo>
                    <a:pt x="1988941" y="1108966"/>
                  </a:lnTo>
                  <a:lnTo>
                    <a:pt x="2029531" y="1108303"/>
                  </a:lnTo>
                  <a:lnTo>
                    <a:pt x="2070122" y="1107569"/>
                  </a:lnTo>
                  <a:lnTo>
                    <a:pt x="2110712" y="1106758"/>
                  </a:lnTo>
                  <a:lnTo>
                    <a:pt x="2151303" y="1105862"/>
                  </a:lnTo>
                  <a:lnTo>
                    <a:pt x="2191894" y="1104874"/>
                  </a:lnTo>
                  <a:lnTo>
                    <a:pt x="2232484" y="1103785"/>
                  </a:lnTo>
                  <a:lnTo>
                    <a:pt x="2273075" y="1102586"/>
                  </a:lnTo>
                  <a:lnTo>
                    <a:pt x="2313666" y="1101267"/>
                  </a:lnTo>
                  <a:lnTo>
                    <a:pt x="2354256" y="1099820"/>
                  </a:lnTo>
                  <a:lnTo>
                    <a:pt x="2394847" y="1098232"/>
                  </a:lnTo>
                  <a:lnTo>
                    <a:pt x="2435438" y="1096492"/>
                  </a:lnTo>
                  <a:lnTo>
                    <a:pt x="2476028" y="1094589"/>
                  </a:lnTo>
                  <a:lnTo>
                    <a:pt x="2516619" y="1092509"/>
                  </a:lnTo>
                  <a:lnTo>
                    <a:pt x="2557209" y="1090240"/>
                  </a:lnTo>
                  <a:lnTo>
                    <a:pt x="2597800" y="1087766"/>
                  </a:lnTo>
                  <a:lnTo>
                    <a:pt x="2638391" y="1085075"/>
                  </a:lnTo>
                  <a:lnTo>
                    <a:pt x="2678981" y="1082150"/>
                  </a:lnTo>
                  <a:lnTo>
                    <a:pt x="2719572" y="1078975"/>
                  </a:lnTo>
                  <a:lnTo>
                    <a:pt x="2760163" y="1075534"/>
                  </a:lnTo>
                  <a:lnTo>
                    <a:pt x="2800753" y="1071810"/>
                  </a:lnTo>
                  <a:lnTo>
                    <a:pt x="2841344" y="1067784"/>
                  </a:lnTo>
                  <a:lnTo>
                    <a:pt x="2881935" y="1063439"/>
                  </a:lnTo>
                  <a:lnTo>
                    <a:pt x="2922525" y="1058755"/>
                  </a:lnTo>
                  <a:lnTo>
                    <a:pt x="2963116" y="1053713"/>
                  </a:lnTo>
                  <a:lnTo>
                    <a:pt x="3003706" y="1048292"/>
                  </a:lnTo>
                  <a:lnTo>
                    <a:pt x="3044297" y="1042472"/>
                  </a:lnTo>
                  <a:lnTo>
                    <a:pt x="3084888" y="1036232"/>
                  </a:lnTo>
                  <a:lnTo>
                    <a:pt x="3125478" y="1029549"/>
                  </a:lnTo>
                  <a:lnTo>
                    <a:pt x="3166069" y="1022402"/>
                  </a:lnTo>
                  <a:lnTo>
                    <a:pt x="3206660" y="1014767"/>
                  </a:lnTo>
                  <a:lnTo>
                    <a:pt x="3247250" y="1006621"/>
                  </a:lnTo>
                  <a:lnTo>
                    <a:pt x="3287841" y="997940"/>
                  </a:lnTo>
                  <a:lnTo>
                    <a:pt x="3328432" y="988699"/>
                  </a:lnTo>
                  <a:lnTo>
                    <a:pt x="3369022" y="978874"/>
                  </a:lnTo>
                  <a:lnTo>
                    <a:pt x="3409613" y="968438"/>
                  </a:lnTo>
                  <a:lnTo>
                    <a:pt x="3450203" y="957366"/>
                  </a:lnTo>
                  <a:lnTo>
                    <a:pt x="3490794" y="945630"/>
                  </a:lnTo>
                  <a:lnTo>
                    <a:pt x="3531385" y="933204"/>
                  </a:lnTo>
                  <a:lnTo>
                    <a:pt x="3571975" y="920060"/>
                  </a:lnTo>
                  <a:lnTo>
                    <a:pt x="3612566" y="906169"/>
                  </a:lnTo>
                  <a:lnTo>
                    <a:pt x="3653157" y="891502"/>
                  </a:lnTo>
                  <a:lnTo>
                    <a:pt x="3693747" y="876031"/>
                  </a:lnTo>
                  <a:lnTo>
                    <a:pt x="3734338" y="859725"/>
                  </a:lnTo>
                  <a:lnTo>
                    <a:pt x="3774928" y="842555"/>
                  </a:lnTo>
                  <a:lnTo>
                    <a:pt x="3815519" y="824490"/>
                  </a:lnTo>
                  <a:lnTo>
                    <a:pt x="3856110" y="805500"/>
                  </a:lnTo>
                  <a:lnTo>
                    <a:pt x="3896700" y="785552"/>
                  </a:lnTo>
                  <a:lnTo>
                    <a:pt x="3937291" y="764618"/>
                  </a:lnTo>
                  <a:lnTo>
                    <a:pt x="3977882" y="742664"/>
                  </a:lnTo>
                  <a:lnTo>
                    <a:pt x="4018472" y="719661"/>
                  </a:lnTo>
                  <a:lnTo>
                    <a:pt x="4059063" y="695578"/>
                  </a:lnTo>
                  <a:lnTo>
                    <a:pt x="4099654" y="670383"/>
                  </a:lnTo>
                  <a:lnTo>
                    <a:pt x="4140244" y="644049"/>
                  </a:lnTo>
                  <a:lnTo>
                    <a:pt x="4180835" y="616545"/>
                  </a:lnTo>
                  <a:lnTo>
                    <a:pt x="4221425" y="587843"/>
                  </a:lnTo>
                  <a:lnTo>
                    <a:pt x="4262016" y="557917"/>
                  </a:lnTo>
                  <a:lnTo>
                    <a:pt x="4302607" y="526740"/>
                  </a:lnTo>
                  <a:lnTo>
                    <a:pt x="4343197" y="494288"/>
                  </a:lnTo>
                  <a:lnTo>
                    <a:pt x="4383788" y="460540"/>
                  </a:lnTo>
                  <a:lnTo>
                    <a:pt x="4424379" y="425475"/>
                  </a:lnTo>
                  <a:lnTo>
                    <a:pt x="4464969" y="389075"/>
                  </a:lnTo>
                  <a:lnTo>
                    <a:pt x="4505560" y="351324"/>
                  </a:lnTo>
                  <a:lnTo>
                    <a:pt x="4546151" y="312212"/>
                  </a:lnTo>
                  <a:lnTo>
                    <a:pt x="4586741" y="271728"/>
                  </a:lnTo>
                  <a:lnTo>
                    <a:pt x="4627332" y="229868"/>
                  </a:lnTo>
                  <a:lnTo>
                    <a:pt x="4667922" y="186629"/>
                  </a:lnTo>
                  <a:lnTo>
                    <a:pt x="4708513" y="142013"/>
                  </a:lnTo>
                  <a:lnTo>
                    <a:pt x="4749104" y="96028"/>
                  </a:lnTo>
                  <a:lnTo>
                    <a:pt x="4789694" y="48685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99579" y="1730894"/>
              <a:ext cx="4830285" cy="4327296"/>
            </a:xfrm>
            <a:custGeom>
              <a:avLst/>
              <a:pathLst>
                <a:path w="4830285" h="4327296">
                  <a:moveTo>
                    <a:pt x="0" y="4327296"/>
                  </a:moveTo>
                  <a:lnTo>
                    <a:pt x="0" y="4327296"/>
                  </a:lnTo>
                  <a:lnTo>
                    <a:pt x="40590" y="4324244"/>
                  </a:lnTo>
                  <a:lnTo>
                    <a:pt x="81181" y="4320991"/>
                  </a:lnTo>
                  <a:lnTo>
                    <a:pt x="121771" y="4317525"/>
                  </a:lnTo>
                  <a:lnTo>
                    <a:pt x="162362" y="4313832"/>
                  </a:lnTo>
                  <a:lnTo>
                    <a:pt x="202953" y="4309897"/>
                  </a:lnTo>
                  <a:lnTo>
                    <a:pt x="243543" y="4305705"/>
                  </a:lnTo>
                  <a:lnTo>
                    <a:pt x="284134" y="4301240"/>
                  </a:lnTo>
                  <a:lnTo>
                    <a:pt x="324725" y="4296485"/>
                  </a:lnTo>
                  <a:lnTo>
                    <a:pt x="365315" y="4291421"/>
                  </a:lnTo>
                  <a:lnTo>
                    <a:pt x="405906" y="4286029"/>
                  </a:lnTo>
                  <a:lnTo>
                    <a:pt x="446496" y="4280290"/>
                  </a:lnTo>
                  <a:lnTo>
                    <a:pt x="487087" y="4274181"/>
                  </a:lnTo>
                  <a:lnTo>
                    <a:pt x="527678" y="4267680"/>
                  </a:lnTo>
                  <a:lnTo>
                    <a:pt x="568268" y="4260762"/>
                  </a:lnTo>
                  <a:lnTo>
                    <a:pt x="608859" y="4253404"/>
                  </a:lnTo>
                  <a:lnTo>
                    <a:pt x="649450" y="4245577"/>
                  </a:lnTo>
                  <a:lnTo>
                    <a:pt x="690040" y="4237256"/>
                  </a:lnTo>
                  <a:lnTo>
                    <a:pt x="730631" y="4228409"/>
                  </a:lnTo>
                  <a:lnTo>
                    <a:pt x="771222" y="4219006"/>
                  </a:lnTo>
                  <a:lnTo>
                    <a:pt x="811812" y="4209016"/>
                  </a:lnTo>
                  <a:lnTo>
                    <a:pt x="852403" y="4198404"/>
                  </a:lnTo>
                  <a:lnTo>
                    <a:pt x="892993" y="4187135"/>
                  </a:lnTo>
                  <a:lnTo>
                    <a:pt x="933584" y="4175172"/>
                  </a:lnTo>
                  <a:lnTo>
                    <a:pt x="974175" y="4162478"/>
                  </a:lnTo>
                  <a:lnTo>
                    <a:pt x="1014765" y="4149011"/>
                  </a:lnTo>
                  <a:lnTo>
                    <a:pt x="1055356" y="4134731"/>
                  </a:lnTo>
                  <a:lnTo>
                    <a:pt x="1095947" y="4119595"/>
                  </a:lnTo>
                  <a:lnTo>
                    <a:pt x="1136537" y="4103558"/>
                  </a:lnTo>
                  <a:lnTo>
                    <a:pt x="1177128" y="4086574"/>
                  </a:lnTo>
                  <a:lnTo>
                    <a:pt x="1217719" y="4068597"/>
                  </a:lnTo>
                  <a:lnTo>
                    <a:pt x="1258309" y="4049577"/>
                  </a:lnTo>
                  <a:lnTo>
                    <a:pt x="1298900" y="4029465"/>
                  </a:lnTo>
                  <a:lnTo>
                    <a:pt x="1339490" y="4008212"/>
                  </a:lnTo>
                  <a:lnTo>
                    <a:pt x="1380081" y="3985765"/>
                  </a:lnTo>
                  <a:lnTo>
                    <a:pt x="1420672" y="3962073"/>
                  </a:lnTo>
                  <a:lnTo>
                    <a:pt x="1461262" y="3937084"/>
                  </a:lnTo>
                  <a:lnTo>
                    <a:pt x="1501853" y="3910745"/>
                  </a:lnTo>
                  <a:lnTo>
                    <a:pt x="1542444" y="3883004"/>
                  </a:lnTo>
                  <a:lnTo>
                    <a:pt x="1583034" y="3853810"/>
                  </a:lnTo>
                  <a:lnTo>
                    <a:pt x="1623625" y="3823113"/>
                  </a:lnTo>
                  <a:lnTo>
                    <a:pt x="1664216" y="3790863"/>
                  </a:lnTo>
                  <a:lnTo>
                    <a:pt x="1704806" y="3757012"/>
                  </a:lnTo>
                  <a:lnTo>
                    <a:pt x="1745397" y="3721516"/>
                  </a:lnTo>
                  <a:lnTo>
                    <a:pt x="1785987" y="3684333"/>
                  </a:lnTo>
                  <a:lnTo>
                    <a:pt x="1826578" y="3645423"/>
                  </a:lnTo>
                  <a:lnTo>
                    <a:pt x="1867169" y="3604752"/>
                  </a:lnTo>
                  <a:lnTo>
                    <a:pt x="1907759" y="3562288"/>
                  </a:lnTo>
                  <a:lnTo>
                    <a:pt x="1948350" y="3518008"/>
                  </a:lnTo>
                  <a:lnTo>
                    <a:pt x="1988941" y="3471890"/>
                  </a:lnTo>
                  <a:lnTo>
                    <a:pt x="2029531" y="3423923"/>
                  </a:lnTo>
                  <a:lnTo>
                    <a:pt x="2070122" y="3374101"/>
                  </a:lnTo>
                  <a:lnTo>
                    <a:pt x="2110712" y="3322424"/>
                  </a:lnTo>
                  <a:lnTo>
                    <a:pt x="2151303" y="3268903"/>
                  </a:lnTo>
                  <a:lnTo>
                    <a:pt x="2191894" y="3213557"/>
                  </a:lnTo>
                  <a:lnTo>
                    <a:pt x="2232484" y="3156414"/>
                  </a:lnTo>
                  <a:lnTo>
                    <a:pt x="2273075" y="3097511"/>
                  </a:lnTo>
                  <a:lnTo>
                    <a:pt x="2313666" y="3036897"/>
                  </a:lnTo>
                  <a:lnTo>
                    <a:pt x="2354256" y="2974629"/>
                  </a:lnTo>
                  <a:lnTo>
                    <a:pt x="2394847" y="2910775"/>
                  </a:lnTo>
                  <a:lnTo>
                    <a:pt x="2435438" y="2845415"/>
                  </a:lnTo>
                  <a:lnTo>
                    <a:pt x="2476028" y="2778638"/>
                  </a:lnTo>
                  <a:lnTo>
                    <a:pt x="2516619" y="2710542"/>
                  </a:lnTo>
                  <a:lnTo>
                    <a:pt x="2557209" y="2641236"/>
                  </a:lnTo>
                  <a:lnTo>
                    <a:pt x="2597800" y="2570839"/>
                  </a:lnTo>
                  <a:lnTo>
                    <a:pt x="2638391" y="2499476"/>
                  </a:lnTo>
                  <a:lnTo>
                    <a:pt x="2678981" y="2427281"/>
                  </a:lnTo>
                  <a:lnTo>
                    <a:pt x="2719572" y="2354395"/>
                  </a:lnTo>
                  <a:lnTo>
                    <a:pt x="2760163" y="2280963"/>
                  </a:lnTo>
                  <a:lnTo>
                    <a:pt x="2800753" y="2207138"/>
                  </a:lnTo>
                  <a:lnTo>
                    <a:pt x="2841344" y="2133071"/>
                  </a:lnTo>
                  <a:lnTo>
                    <a:pt x="2881935" y="2058921"/>
                  </a:lnTo>
                  <a:lnTo>
                    <a:pt x="2922525" y="1984842"/>
                  </a:lnTo>
                  <a:lnTo>
                    <a:pt x="2963116" y="1910992"/>
                  </a:lnTo>
                  <a:lnTo>
                    <a:pt x="3003706" y="1837525"/>
                  </a:lnTo>
                  <a:lnTo>
                    <a:pt x="3044297" y="1764591"/>
                  </a:lnTo>
                  <a:lnTo>
                    <a:pt x="3084888" y="1692337"/>
                  </a:lnTo>
                  <a:lnTo>
                    <a:pt x="3125478" y="1620904"/>
                  </a:lnTo>
                  <a:lnTo>
                    <a:pt x="3166069" y="1550427"/>
                  </a:lnTo>
                  <a:lnTo>
                    <a:pt x="3206660" y="1481032"/>
                  </a:lnTo>
                  <a:lnTo>
                    <a:pt x="3247250" y="1412838"/>
                  </a:lnTo>
                  <a:lnTo>
                    <a:pt x="3287841" y="1345955"/>
                  </a:lnTo>
                  <a:lnTo>
                    <a:pt x="3328432" y="1280481"/>
                  </a:lnTo>
                  <a:lnTo>
                    <a:pt x="3369022" y="1216508"/>
                  </a:lnTo>
                  <a:lnTo>
                    <a:pt x="3409613" y="1154114"/>
                  </a:lnTo>
                  <a:lnTo>
                    <a:pt x="3450203" y="1093369"/>
                  </a:lnTo>
                  <a:lnTo>
                    <a:pt x="3490794" y="1034331"/>
                  </a:lnTo>
                  <a:lnTo>
                    <a:pt x="3531385" y="977050"/>
                  </a:lnTo>
                  <a:lnTo>
                    <a:pt x="3571975" y="921563"/>
                  </a:lnTo>
                  <a:lnTo>
                    <a:pt x="3612566" y="867900"/>
                  </a:lnTo>
                  <a:lnTo>
                    <a:pt x="3653157" y="816079"/>
                  </a:lnTo>
                  <a:lnTo>
                    <a:pt x="3693747" y="766112"/>
                  </a:lnTo>
                  <a:lnTo>
                    <a:pt x="3734338" y="718001"/>
                  </a:lnTo>
                  <a:lnTo>
                    <a:pt x="3774928" y="671740"/>
                  </a:lnTo>
                  <a:lnTo>
                    <a:pt x="3815519" y="627318"/>
                  </a:lnTo>
                  <a:lnTo>
                    <a:pt x="3856110" y="584714"/>
                  </a:lnTo>
                  <a:lnTo>
                    <a:pt x="3896700" y="543904"/>
                  </a:lnTo>
                  <a:lnTo>
                    <a:pt x="3937291" y="504859"/>
                  </a:lnTo>
                  <a:lnTo>
                    <a:pt x="3977882" y="467542"/>
                  </a:lnTo>
                  <a:lnTo>
                    <a:pt x="4018472" y="431917"/>
                  </a:lnTo>
                  <a:lnTo>
                    <a:pt x="4059063" y="397940"/>
                  </a:lnTo>
                  <a:lnTo>
                    <a:pt x="4099654" y="365567"/>
                  </a:lnTo>
                  <a:lnTo>
                    <a:pt x="4140244" y="334751"/>
                  </a:lnTo>
                  <a:lnTo>
                    <a:pt x="4180835" y="305442"/>
                  </a:lnTo>
                  <a:lnTo>
                    <a:pt x="4221425" y="277590"/>
                  </a:lnTo>
                  <a:lnTo>
                    <a:pt x="4262016" y="251144"/>
                  </a:lnTo>
                  <a:lnTo>
                    <a:pt x="4302607" y="226052"/>
                  </a:lnTo>
                  <a:lnTo>
                    <a:pt x="4343197" y="202261"/>
                  </a:lnTo>
                  <a:lnTo>
                    <a:pt x="4383788" y="179719"/>
                  </a:lnTo>
                  <a:lnTo>
                    <a:pt x="4424379" y="158375"/>
                  </a:lnTo>
                  <a:lnTo>
                    <a:pt x="4464969" y="138176"/>
                  </a:lnTo>
                  <a:lnTo>
                    <a:pt x="4505560" y="119074"/>
                  </a:lnTo>
                  <a:lnTo>
                    <a:pt x="4546151" y="101017"/>
                  </a:lnTo>
                  <a:lnTo>
                    <a:pt x="4586741" y="83958"/>
                  </a:lnTo>
                  <a:lnTo>
                    <a:pt x="4627332" y="67849"/>
                  </a:lnTo>
                  <a:lnTo>
                    <a:pt x="4667922" y="52644"/>
                  </a:lnTo>
                  <a:lnTo>
                    <a:pt x="4708513" y="38299"/>
                  </a:lnTo>
                  <a:lnTo>
                    <a:pt x="4749104" y="24771"/>
                  </a:lnTo>
                  <a:lnTo>
                    <a:pt x="4789694" y="12018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65663" y="6086046"/>
              <a:ext cx="36101" cy="3610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8265" y="6064514"/>
              <a:ext cx="79166" cy="791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19819" y="5450092"/>
              <a:ext cx="64325" cy="643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97361" y="6065341"/>
              <a:ext cx="77512" cy="7751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80286" y="5738405"/>
              <a:ext cx="79931" cy="7993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64055" y="5712984"/>
              <a:ext cx="80660" cy="8066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36934" y="5440663"/>
              <a:ext cx="103173" cy="10317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20267" y="4985922"/>
              <a:ext cx="104774" cy="10477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701029" y="4237680"/>
              <a:ext cx="111519" cy="111519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86299" y="4108826"/>
              <a:ext cx="109249" cy="109249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267980" y="3809651"/>
              <a:ext cx="114154" cy="11415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64913" y="3357492"/>
              <a:ext cx="88558" cy="8855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65663" y="6086046"/>
              <a:ext cx="36101" cy="3610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28265" y="6064514"/>
              <a:ext cx="79166" cy="7916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19819" y="6071934"/>
              <a:ext cx="64325" cy="643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97361" y="6065341"/>
              <a:ext cx="77512" cy="7751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80286" y="6064131"/>
              <a:ext cx="79931" cy="7993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64055" y="6019919"/>
              <a:ext cx="80660" cy="8066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36934" y="5947349"/>
              <a:ext cx="103173" cy="10317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420267" y="5824575"/>
              <a:ext cx="104774" cy="104774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01029" y="5841057"/>
              <a:ext cx="111519" cy="11151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86299" y="5617456"/>
              <a:ext cx="109249" cy="10924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267980" y="5817409"/>
              <a:ext cx="114154" cy="114154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64913" y="5987434"/>
              <a:ext cx="88558" cy="8855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465663" y="6086046"/>
              <a:ext cx="36101" cy="3610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28265" y="6064514"/>
              <a:ext cx="79166" cy="7916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019819" y="6071934"/>
              <a:ext cx="64325" cy="643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97361" y="6065341"/>
              <a:ext cx="77512" cy="7751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80286" y="6064131"/>
              <a:ext cx="79931" cy="7993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64055" y="6063767"/>
              <a:ext cx="80660" cy="8066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136934" y="6052510"/>
              <a:ext cx="103173" cy="10317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20267" y="6034238"/>
              <a:ext cx="104774" cy="104774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01029" y="6042241"/>
              <a:ext cx="111519" cy="111519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86299" y="5967183"/>
              <a:ext cx="109249" cy="109249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67980" y="5961583"/>
              <a:ext cx="114154" cy="114154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64913" y="5963306"/>
              <a:ext cx="88558" cy="8855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465663" y="6086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728265" y="6064514"/>
              <a:ext cx="79166" cy="791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019819" y="5450092"/>
              <a:ext cx="64325" cy="643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97361" y="6065341"/>
              <a:ext cx="77512" cy="775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80286" y="5738405"/>
              <a:ext cx="79931" cy="799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64055" y="5669136"/>
              <a:ext cx="80660" cy="806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36934" y="5335502"/>
              <a:ext cx="103173" cy="1031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420267" y="4741315"/>
              <a:ext cx="104774" cy="1047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01029" y="4024303"/>
              <a:ext cx="111519" cy="1115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86299" y="3594521"/>
              <a:ext cx="109249" cy="10924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267980" y="3494603"/>
              <a:ext cx="114154" cy="1141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64913" y="3188597"/>
              <a:ext cx="88558" cy="885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001337" y="49185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001337" y="37785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001337" y="2639972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33531" y="149844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164784" y="4964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164784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164784" y="2683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64784" y="15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37670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63501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7155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3278421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29974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66657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935001" y="6142498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10641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269552" y="3752498"/>
              <a:ext cx="305819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 (%)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7169043" y="2536535"/>
              <a:ext cx="8726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38632" y="2625993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319507" y="3079907"/>
              <a:ext cx="57705" cy="577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308271" y="3288127"/>
              <a:ext cx="80177" cy="801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199579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199579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2021-03-05T11:58:35Z</dcterms:modified>
</cp:coreProperties>
</file>